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696" r:id="rId3"/>
    <p:sldMasterId id="2147483684" r:id="rId4"/>
  </p:sldMasterIdLst>
  <p:notesMasterIdLst>
    <p:notesMasterId r:id="rId7"/>
  </p:notesMasterIdLst>
  <p:sldIdLst>
    <p:sldId id="260" r:id="rId5"/>
    <p:sldId id="261" r:id="rId6"/>
  </p:sldIdLst>
  <p:sldSz cx="15119350" cy="10691813"/>
  <p:notesSz cx="1436846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2CA"/>
    <a:srgbClr val="60B0E3"/>
    <a:srgbClr val="7ACDD3"/>
    <a:srgbClr val="FFFFFF"/>
    <a:srgbClr val="6EC6CE"/>
    <a:srgbClr val="F199A0"/>
    <a:srgbClr val="F1979F"/>
    <a:srgbClr val="E60012"/>
    <a:srgbClr val="D4B572"/>
    <a:srgbClr val="EFF8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5244" autoAdjust="0"/>
  </p:normalViewPr>
  <p:slideViewPr>
    <p:cSldViewPr snapToGrid="0">
      <p:cViewPr>
        <p:scale>
          <a:sx n="75" d="100"/>
          <a:sy n="75" d="100"/>
        </p:scale>
        <p:origin x="12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6226333" cy="499268"/>
          </a:xfrm>
          <a:prstGeom prst="rect">
            <a:avLst/>
          </a:prstGeom>
        </p:spPr>
        <p:txBody>
          <a:bodyPr vert="horz" lIns="138760" tIns="69382" rIns="138760" bIns="69382" rtlCol="0"/>
          <a:lstStyle>
            <a:lvl1pPr algn="l">
              <a:defRPr sz="2000"/>
            </a:lvl1pPr>
          </a:lstStyle>
          <a:p>
            <a:endParaRPr kumimoji="1" lang="ja-JP" altLang="en-US"/>
          </a:p>
        </p:txBody>
      </p:sp>
      <p:sp>
        <p:nvSpPr>
          <p:cNvPr id="3" name="日付プレースホルダー 2"/>
          <p:cNvSpPr>
            <a:spLocks noGrp="1"/>
          </p:cNvSpPr>
          <p:nvPr>
            <p:ph type="dt" idx="1"/>
          </p:nvPr>
        </p:nvSpPr>
        <p:spPr>
          <a:xfrm>
            <a:off x="8139636" y="0"/>
            <a:ext cx="6226333" cy="499268"/>
          </a:xfrm>
          <a:prstGeom prst="rect">
            <a:avLst/>
          </a:prstGeom>
        </p:spPr>
        <p:txBody>
          <a:bodyPr vert="horz" lIns="138760" tIns="69382" rIns="138760" bIns="69382" rtlCol="0"/>
          <a:lstStyle>
            <a:lvl1pPr algn="r">
              <a:defRPr sz="2000"/>
            </a:lvl1pPr>
          </a:lstStyle>
          <a:p>
            <a:fld id="{06EE0B18-AEBE-47CB-8241-1C61A05B6A34}" type="datetimeFigureOut">
              <a:rPr kumimoji="1" lang="ja-JP" altLang="en-US" smtClean="0"/>
              <a:t>2025/3/14</a:t>
            </a:fld>
            <a:endParaRPr kumimoji="1" lang="ja-JP" altLang="en-US"/>
          </a:p>
        </p:txBody>
      </p:sp>
      <p:sp>
        <p:nvSpPr>
          <p:cNvPr id="4" name="スライド イメージ プレースホルダー 3"/>
          <p:cNvSpPr>
            <a:spLocks noGrp="1" noRot="1" noChangeAspect="1"/>
          </p:cNvSpPr>
          <p:nvPr>
            <p:ph type="sldImg" idx="2"/>
          </p:nvPr>
        </p:nvSpPr>
        <p:spPr>
          <a:xfrm>
            <a:off x="4814888" y="1244600"/>
            <a:ext cx="4738687" cy="3351213"/>
          </a:xfrm>
          <a:prstGeom prst="rect">
            <a:avLst/>
          </a:prstGeom>
          <a:noFill/>
          <a:ln w="12700">
            <a:solidFill>
              <a:prstClr val="black"/>
            </a:solidFill>
          </a:ln>
        </p:spPr>
        <p:txBody>
          <a:bodyPr vert="horz" lIns="138760" tIns="69382" rIns="138760" bIns="69382" rtlCol="0" anchor="ctr"/>
          <a:lstStyle/>
          <a:p>
            <a:endParaRPr lang="ja-JP" altLang="en-US"/>
          </a:p>
        </p:txBody>
      </p:sp>
      <p:sp>
        <p:nvSpPr>
          <p:cNvPr id="5" name="ノート プレースホルダー 4"/>
          <p:cNvSpPr>
            <a:spLocks noGrp="1"/>
          </p:cNvSpPr>
          <p:nvPr>
            <p:ph type="body" sz="quarter" idx="3"/>
          </p:nvPr>
        </p:nvSpPr>
        <p:spPr>
          <a:xfrm>
            <a:off x="1436850" y="4783312"/>
            <a:ext cx="11494768" cy="3913614"/>
          </a:xfrm>
          <a:prstGeom prst="rect">
            <a:avLst/>
          </a:prstGeom>
        </p:spPr>
        <p:txBody>
          <a:bodyPr vert="horz" lIns="138760" tIns="69382" rIns="138760" bIns="6938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079"/>
            <a:ext cx="6226333" cy="499267"/>
          </a:xfrm>
          <a:prstGeom prst="rect">
            <a:avLst/>
          </a:prstGeom>
        </p:spPr>
        <p:txBody>
          <a:bodyPr vert="horz" lIns="138760" tIns="69382" rIns="138760" bIns="69382" rtlCol="0" anchor="b"/>
          <a:lstStyle>
            <a:lvl1pPr algn="l">
              <a:defRPr sz="2000"/>
            </a:lvl1pPr>
          </a:lstStyle>
          <a:p>
            <a:endParaRPr kumimoji="1" lang="ja-JP" altLang="en-US"/>
          </a:p>
        </p:txBody>
      </p:sp>
      <p:sp>
        <p:nvSpPr>
          <p:cNvPr id="7" name="スライド番号プレースホルダー 6"/>
          <p:cNvSpPr>
            <a:spLocks noGrp="1"/>
          </p:cNvSpPr>
          <p:nvPr>
            <p:ph type="sldNum" sz="quarter" idx="5"/>
          </p:nvPr>
        </p:nvSpPr>
        <p:spPr>
          <a:xfrm>
            <a:off x="8139636" y="9440079"/>
            <a:ext cx="6226333" cy="499267"/>
          </a:xfrm>
          <a:prstGeom prst="rect">
            <a:avLst/>
          </a:prstGeom>
        </p:spPr>
        <p:txBody>
          <a:bodyPr vert="horz" lIns="138760" tIns="69382" rIns="138760" bIns="69382" rtlCol="0" anchor="b"/>
          <a:lstStyle>
            <a:lvl1pPr algn="r">
              <a:defRPr sz="2000"/>
            </a:lvl1pPr>
          </a:lstStyle>
          <a:p>
            <a:fld id="{DB62E18D-8A61-4085-B96F-C0ECBA6FA093}" type="slidenum">
              <a:rPr kumimoji="1" lang="ja-JP" altLang="en-US" smtClean="0"/>
              <a:t>‹#›</a:t>
            </a:fld>
            <a:endParaRPr kumimoji="1" lang="ja-JP" altLang="en-US"/>
          </a:p>
        </p:txBody>
      </p:sp>
    </p:spTree>
    <p:extLst>
      <p:ext uri="{BB962C8B-B14F-4D97-AF65-F5344CB8AC3E}">
        <p14:creationId xmlns:p14="http://schemas.microsoft.com/office/powerpoint/2010/main" val="26010705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227753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710797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193758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2D0EFF-1F35-A47D-A29B-9D63057B41DE}"/>
              </a:ext>
            </a:extLst>
          </p:cNvPr>
          <p:cNvSpPr>
            <a:spLocks noGrp="1"/>
          </p:cNvSpPr>
          <p:nvPr>
            <p:ph type="ctrTitle"/>
          </p:nvPr>
        </p:nvSpPr>
        <p:spPr>
          <a:xfrm>
            <a:off x="1890713" y="1749425"/>
            <a:ext cx="11339512" cy="3722688"/>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7E2A1E3-EAF4-2E47-F3CC-666BDCC284F8}"/>
              </a:ext>
            </a:extLst>
          </p:cNvPr>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6E1F1D0-3652-B556-994A-F1F105ADB6A6}"/>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7EF46DBD-6C64-CFF0-1925-581EF0D6C729}"/>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F767CD-373F-4B26-351A-0DF5D1CC9ABD}"/>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227813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BC103B-EEC9-8C00-906A-F90A17033744}"/>
              </a:ext>
            </a:extLst>
          </p:cNvPr>
          <p:cNvSpPr>
            <a:spLocks noGrp="1"/>
          </p:cNvSpPr>
          <p:nvPr>
            <p:ph type="title"/>
          </p:nvPr>
        </p:nvSpPr>
        <p:spPr>
          <a:xfrm>
            <a:off x="1039813" y="569913"/>
            <a:ext cx="13039725" cy="2065337"/>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FC1AC8-8DEF-73FF-B348-98FEA912A557}"/>
              </a:ext>
            </a:extLst>
          </p:cNvPr>
          <p:cNvSpPr>
            <a:spLocks noGrp="1"/>
          </p:cNvSpPr>
          <p:nvPr>
            <p:ph idx="1"/>
          </p:nvPr>
        </p:nvSpPr>
        <p:spPr>
          <a:xfrm>
            <a:off x="1039813" y="2846388"/>
            <a:ext cx="13039725" cy="6783387"/>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0352BE3-32C0-5946-3088-893E4D8D3789}"/>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8A0F2794-CE30-E722-AFC3-0016AC2728FE}"/>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F79A6F-E052-5DA6-74E4-1F71A460827B}"/>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237390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1A8BAA-0243-5EF8-2857-2438341F41DF}"/>
              </a:ext>
            </a:extLst>
          </p:cNvPr>
          <p:cNvSpPr>
            <a:spLocks noGrp="1"/>
          </p:cNvSpPr>
          <p:nvPr>
            <p:ph type="title"/>
          </p:nvPr>
        </p:nvSpPr>
        <p:spPr>
          <a:xfrm>
            <a:off x="1031875" y="2665413"/>
            <a:ext cx="13039725" cy="4448175"/>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6C9C4A0-F3F5-88D3-B9A4-EC2FD5892C93}"/>
              </a:ext>
            </a:extLst>
          </p:cNvPr>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D2AB143-12B5-8A50-69B1-B46E0E2A52D7}"/>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4358AA8A-7113-95D6-369F-481AAB438CC2}"/>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DFA11C-4AE9-B982-4994-8058E4EAD16C}"/>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2177309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B257E0-A1B8-FB77-441C-BA5197ABA417}"/>
              </a:ext>
            </a:extLst>
          </p:cNvPr>
          <p:cNvSpPr>
            <a:spLocks noGrp="1"/>
          </p:cNvSpPr>
          <p:nvPr>
            <p:ph type="title"/>
          </p:nvPr>
        </p:nvSpPr>
        <p:spPr>
          <a:xfrm>
            <a:off x="1039813" y="569913"/>
            <a:ext cx="13039725" cy="2065337"/>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3959936-E2B2-D171-07F2-1E4D66583507}"/>
              </a:ext>
            </a:extLst>
          </p:cNvPr>
          <p:cNvSpPr>
            <a:spLocks noGrp="1"/>
          </p:cNvSpPr>
          <p:nvPr>
            <p:ph sz="half" idx="1"/>
          </p:nvPr>
        </p:nvSpPr>
        <p:spPr>
          <a:xfrm>
            <a:off x="1039813" y="2846388"/>
            <a:ext cx="6443662" cy="6783387"/>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4759C14-0DB2-D3EF-5358-50E7841C30EA}"/>
              </a:ext>
            </a:extLst>
          </p:cNvPr>
          <p:cNvSpPr>
            <a:spLocks noGrp="1"/>
          </p:cNvSpPr>
          <p:nvPr>
            <p:ph sz="half" idx="2"/>
          </p:nvPr>
        </p:nvSpPr>
        <p:spPr>
          <a:xfrm>
            <a:off x="7635875" y="2846388"/>
            <a:ext cx="6443663" cy="6783387"/>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ED41B04-4DC2-4C3E-E212-F21A467AD581}"/>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FBA48807-9C1D-0464-144F-B03041BCEB92}"/>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0A17CCF-6908-0E55-F72F-F8A18889DACF}"/>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337017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DC4C61-1EEC-BDE8-065B-091ADC7FB9F3}"/>
              </a:ext>
            </a:extLst>
          </p:cNvPr>
          <p:cNvSpPr>
            <a:spLocks noGrp="1"/>
          </p:cNvSpPr>
          <p:nvPr>
            <p:ph type="title"/>
          </p:nvPr>
        </p:nvSpPr>
        <p:spPr>
          <a:xfrm>
            <a:off x="1041400" y="569913"/>
            <a:ext cx="13039725" cy="2065337"/>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F11BA7-ED6B-859C-2BB8-F76FF9B6BA36}"/>
              </a:ext>
            </a:extLst>
          </p:cNvPr>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D308D90-CA47-8D57-BF43-3E767E1E58EF}"/>
              </a:ext>
            </a:extLst>
          </p:cNvPr>
          <p:cNvSpPr>
            <a:spLocks noGrp="1"/>
          </p:cNvSpPr>
          <p:nvPr>
            <p:ph sz="half" idx="2"/>
          </p:nvPr>
        </p:nvSpPr>
        <p:spPr>
          <a:xfrm>
            <a:off x="1041400" y="3905250"/>
            <a:ext cx="6396038" cy="5745163"/>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8926BA4-43D8-CCA4-22F5-DBD2328D0DE9}"/>
              </a:ext>
            </a:extLst>
          </p:cNvPr>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47360C2-9AEC-7ECC-F38F-C5658E56656C}"/>
              </a:ext>
            </a:extLst>
          </p:cNvPr>
          <p:cNvSpPr>
            <a:spLocks noGrp="1"/>
          </p:cNvSpPr>
          <p:nvPr>
            <p:ph sz="quarter" idx="4"/>
          </p:nvPr>
        </p:nvSpPr>
        <p:spPr>
          <a:xfrm>
            <a:off x="7654925" y="3905250"/>
            <a:ext cx="6426200" cy="5745163"/>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201E099-79CA-EDBE-FE3E-763A3F3D236B}"/>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8" name="フッター プレースホルダー 7">
            <a:extLst>
              <a:ext uri="{FF2B5EF4-FFF2-40B4-BE49-F238E27FC236}">
                <a16:creationId xmlns:a16="http://schemas.microsoft.com/office/drawing/2014/main" id="{4D9B59A4-B56C-3142-74EE-0A81870E49CF}"/>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DDCF354-283C-1968-78BF-993246FAEC23}"/>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3561734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DC4BC6-937A-872E-E5BC-558CA2288C5A}"/>
              </a:ext>
            </a:extLst>
          </p:cNvPr>
          <p:cNvSpPr>
            <a:spLocks noGrp="1"/>
          </p:cNvSpPr>
          <p:nvPr>
            <p:ph type="title"/>
          </p:nvPr>
        </p:nvSpPr>
        <p:spPr>
          <a:xfrm>
            <a:off x="1039813" y="569913"/>
            <a:ext cx="13039725" cy="2065337"/>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6502A1E-71E2-9F49-067C-29DF105433BE}"/>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4" name="フッター プレースホルダー 3">
            <a:extLst>
              <a:ext uri="{FF2B5EF4-FFF2-40B4-BE49-F238E27FC236}">
                <a16:creationId xmlns:a16="http://schemas.microsoft.com/office/drawing/2014/main" id="{2A4934FE-CF48-45FC-337B-BB141E8ADF93}"/>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5133CCF-6AED-6BD4-37E2-0F5325CB5E34}"/>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4073943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4428892-06DC-0452-19AE-380D16950BFE}"/>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3" name="フッター プレースホルダー 2">
            <a:extLst>
              <a:ext uri="{FF2B5EF4-FFF2-40B4-BE49-F238E27FC236}">
                <a16:creationId xmlns:a16="http://schemas.microsoft.com/office/drawing/2014/main" id="{961BF460-4107-36CF-9223-297F083B9C22}"/>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C58283A-67F0-C086-CBF8-3F4D3223E08D}"/>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1191452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4E3BE4-17BF-FD7C-AF52-DA0B0AB97A9E}"/>
              </a:ext>
            </a:extLst>
          </p:cNvPr>
          <p:cNvSpPr>
            <a:spLocks noGrp="1"/>
          </p:cNvSpPr>
          <p:nvPr>
            <p:ph type="title"/>
          </p:nvPr>
        </p:nvSpPr>
        <p:spPr>
          <a:xfrm>
            <a:off x="1041400" y="712788"/>
            <a:ext cx="4876800" cy="249555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2BE7F72-1FF3-076A-FBF4-30A4855B992D}"/>
              </a:ext>
            </a:extLst>
          </p:cNvPr>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F0BDBBD-13EC-F577-4DDB-A5A5ED9EB822}"/>
              </a:ext>
            </a:extLst>
          </p:cNvPr>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ADF1EFB-67CD-D992-B246-B1552737CDC2}"/>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C7063DED-7317-BDA5-B403-377CEBD830D0}"/>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67F9389-6739-D46B-3BB7-98AEFFB99200}"/>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113041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1986896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0EAC54-0633-84C7-4294-8FAF4658A6D1}"/>
              </a:ext>
            </a:extLst>
          </p:cNvPr>
          <p:cNvSpPr>
            <a:spLocks noGrp="1"/>
          </p:cNvSpPr>
          <p:nvPr>
            <p:ph type="title"/>
          </p:nvPr>
        </p:nvSpPr>
        <p:spPr>
          <a:xfrm>
            <a:off x="1041400" y="712788"/>
            <a:ext cx="4876800" cy="249555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F913636-CEDE-9932-B2EF-3B81447710B8}"/>
              </a:ext>
            </a:extLst>
          </p:cNvPr>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5C19099-9E92-A595-D462-6199D6270E80}"/>
              </a:ext>
            </a:extLst>
          </p:cNvPr>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D8C02B1-45EA-F177-690B-DC83FD3E3347}"/>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D4FD7BEE-AC67-842B-1EFD-2D847B9A597C}"/>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1A431F-B997-CB87-118A-6A3DE5401F29}"/>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4094464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0B3FF9-260D-5598-9BA2-000531B819ED}"/>
              </a:ext>
            </a:extLst>
          </p:cNvPr>
          <p:cNvSpPr>
            <a:spLocks noGrp="1"/>
          </p:cNvSpPr>
          <p:nvPr>
            <p:ph type="title"/>
          </p:nvPr>
        </p:nvSpPr>
        <p:spPr>
          <a:xfrm>
            <a:off x="1039813" y="569913"/>
            <a:ext cx="13039725" cy="2065337"/>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C6A1B87-2AB4-E6A6-23E6-7990B6A2C87A}"/>
              </a:ext>
            </a:extLst>
          </p:cNvPr>
          <p:cNvSpPr>
            <a:spLocks noGrp="1"/>
          </p:cNvSpPr>
          <p:nvPr>
            <p:ph type="body" orient="vert" idx="1"/>
          </p:nvPr>
        </p:nvSpPr>
        <p:spPr>
          <a:xfrm>
            <a:off x="1039813" y="2846388"/>
            <a:ext cx="13039725" cy="6783387"/>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810D256-0A7D-22B0-4578-BA8C745859B2}"/>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3D18208E-3CD2-F1B2-7965-344EC517D80C}"/>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7B5504-49E2-490C-1EF3-76A5DA00A867}"/>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2974089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17916BE-F777-4B20-E163-B3E97232630F}"/>
              </a:ext>
            </a:extLst>
          </p:cNvPr>
          <p:cNvSpPr>
            <a:spLocks noGrp="1"/>
          </p:cNvSpPr>
          <p:nvPr>
            <p:ph type="title" orient="vert"/>
          </p:nvPr>
        </p:nvSpPr>
        <p:spPr>
          <a:xfrm>
            <a:off x="10820400" y="569913"/>
            <a:ext cx="3259138" cy="9059862"/>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18B0A25-A3C3-5153-49F8-DC0C3CF67A17}"/>
              </a:ext>
            </a:extLst>
          </p:cNvPr>
          <p:cNvSpPr>
            <a:spLocks noGrp="1"/>
          </p:cNvSpPr>
          <p:nvPr>
            <p:ph type="body" orient="vert" idx="1"/>
          </p:nvPr>
        </p:nvSpPr>
        <p:spPr>
          <a:xfrm>
            <a:off x="1039813" y="569913"/>
            <a:ext cx="9628187" cy="9059862"/>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27D7B7-568A-7291-3D13-874BA615877F}"/>
              </a:ext>
            </a:extLst>
          </p:cNvPr>
          <p:cNvSpPr>
            <a:spLocks noGrp="1"/>
          </p:cNvSpPr>
          <p:nvPr>
            <p:ph type="dt" sz="half" idx="10"/>
          </p:nvPr>
        </p:nvSpPr>
        <p:spPr>
          <a:xfrm>
            <a:off x="1039813" y="9909175"/>
            <a:ext cx="3402012" cy="569913"/>
          </a:xfrm>
          <a:prstGeom prst="rect">
            <a:avLst/>
          </a:prstGeom>
        </p:spPr>
        <p:txBody>
          <a:bodyPr/>
          <a:lstStyle/>
          <a:p>
            <a:fld id="{94D1A291-9864-422E-98A3-4E9A96CEFDB6}"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8819B617-ECC8-292D-2531-C7F48A84F6B2}"/>
              </a:ext>
            </a:extLst>
          </p:cNvPr>
          <p:cNvSpPr>
            <a:spLocks noGrp="1"/>
          </p:cNvSpPr>
          <p:nvPr>
            <p:ph type="ftr" sz="quarter" idx="11"/>
          </p:nvPr>
        </p:nvSpPr>
        <p:spPr>
          <a:xfrm>
            <a:off x="5008563" y="9909175"/>
            <a:ext cx="5102225" cy="569913"/>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2C3E73D-6F6D-644E-D3ED-9294F813DAD4}"/>
              </a:ext>
            </a:extLst>
          </p:cNvPr>
          <p:cNvSpPr>
            <a:spLocks noGrp="1"/>
          </p:cNvSpPr>
          <p:nvPr>
            <p:ph type="sldNum" sz="quarter" idx="12"/>
          </p:nvPr>
        </p:nvSpPr>
        <p:spPr>
          <a:xfrm>
            <a:off x="10677525" y="9909175"/>
            <a:ext cx="3402013" cy="569913"/>
          </a:xfrm>
          <a:prstGeom prst="rect">
            <a:avLst/>
          </a:prstGeom>
        </p:spPr>
        <p:txBody>
          <a:bodyPr/>
          <a:lstStyle/>
          <a:p>
            <a:fld id="{BDC30565-2B34-42FD-B444-758F4ADC8334}" type="slidenum">
              <a:rPr kumimoji="1" lang="ja-JP" altLang="en-US" smtClean="0"/>
              <a:t>‹#›</a:t>
            </a:fld>
            <a:endParaRPr kumimoji="1" lang="ja-JP" altLang="en-US"/>
          </a:p>
        </p:txBody>
      </p:sp>
    </p:spTree>
    <p:extLst>
      <p:ext uri="{BB962C8B-B14F-4D97-AF65-F5344CB8AC3E}">
        <p14:creationId xmlns:p14="http://schemas.microsoft.com/office/powerpoint/2010/main" val="736371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302CB0-DA16-9078-4201-3C13744D7308}"/>
              </a:ext>
            </a:extLst>
          </p:cNvPr>
          <p:cNvSpPr>
            <a:spLocks noGrp="1"/>
          </p:cNvSpPr>
          <p:nvPr>
            <p:ph type="ctrTitle"/>
          </p:nvPr>
        </p:nvSpPr>
        <p:spPr>
          <a:xfrm>
            <a:off x="1890713" y="1749425"/>
            <a:ext cx="11339512" cy="3722688"/>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B3741DB-3D46-2280-7AB5-F385FAE90338}"/>
              </a:ext>
            </a:extLst>
          </p:cNvPr>
          <p:cNvSpPr>
            <a:spLocks noGrp="1"/>
          </p:cNvSpPr>
          <p:nvPr>
            <p:ph type="subTitle" idx="1"/>
          </p:nvPr>
        </p:nvSpPr>
        <p:spPr>
          <a:xfrm>
            <a:off x="1890713" y="5614988"/>
            <a:ext cx="11339512" cy="25828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10628A6-8419-08DB-37F2-90C6BE681968}"/>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BF05A39D-F3EE-7BF3-5C16-3DFAF12AB0E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1F24FC-8BE1-5057-AF35-0B886E9438FF}"/>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2075447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2C7EB4-E1C3-01BB-BFEE-4EAAA921AEB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381F28-3449-CE91-B8BD-884789D55AC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75CAE4-E8A3-418E-5D5C-E6AA747828CA}"/>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ADA33222-7454-E994-D64E-500438884B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86EF595-8F49-4097-BF91-F34AA7A33715}"/>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2224890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A30AA1-28C4-D433-0BAD-F2AFA4628EB7}"/>
              </a:ext>
            </a:extLst>
          </p:cNvPr>
          <p:cNvSpPr>
            <a:spLocks noGrp="1"/>
          </p:cNvSpPr>
          <p:nvPr>
            <p:ph type="title"/>
          </p:nvPr>
        </p:nvSpPr>
        <p:spPr>
          <a:xfrm>
            <a:off x="1031875" y="2665413"/>
            <a:ext cx="13039725" cy="4448175"/>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E9986ED-0B3D-E43C-4597-17547B116510}"/>
              </a:ext>
            </a:extLst>
          </p:cNvPr>
          <p:cNvSpPr>
            <a:spLocks noGrp="1"/>
          </p:cNvSpPr>
          <p:nvPr>
            <p:ph type="body" idx="1"/>
          </p:nvPr>
        </p:nvSpPr>
        <p:spPr>
          <a:xfrm>
            <a:off x="1031875" y="7154863"/>
            <a:ext cx="13039725" cy="23383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6BB0C6A-F359-762C-D2FC-DC6433546B7C}"/>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CD32C02F-4C89-3649-8D40-5AE6A7A83D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55595CD-37EA-0DDF-0101-4FA78AF2D021}"/>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72052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C5A5AA-DC71-BE45-25D2-791E4495B6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6D603EE-8040-EA7F-FAA6-F97A707CBC33}"/>
              </a:ext>
            </a:extLst>
          </p:cNvPr>
          <p:cNvSpPr>
            <a:spLocks noGrp="1"/>
          </p:cNvSpPr>
          <p:nvPr>
            <p:ph sz="half" idx="1"/>
          </p:nvPr>
        </p:nvSpPr>
        <p:spPr>
          <a:xfrm>
            <a:off x="1039813" y="2846388"/>
            <a:ext cx="6443662" cy="678338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9ED8702-7DCB-CC46-74C9-00D169AEDFCD}"/>
              </a:ext>
            </a:extLst>
          </p:cNvPr>
          <p:cNvSpPr>
            <a:spLocks noGrp="1"/>
          </p:cNvSpPr>
          <p:nvPr>
            <p:ph sz="half" idx="2"/>
          </p:nvPr>
        </p:nvSpPr>
        <p:spPr>
          <a:xfrm>
            <a:off x="7635875" y="2846388"/>
            <a:ext cx="6443663" cy="678338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F019C5C-19AB-FD7A-A2F4-100C48AF1478}"/>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4AFC37A2-0640-E4C0-9348-F02FD71BE76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9EF994E-60AF-8FB2-CC72-96FB81035063}"/>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1515633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0C7DF9-3ED6-48EA-A4B7-F2F8F5DFD185}"/>
              </a:ext>
            </a:extLst>
          </p:cNvPr>
          <p:cNvSpPr>
            <a:spLocks noGrp="1"/>
          </p:cNvSpPr>
          <p:nvPr>
            <p:ph type="title"/>
          </p:nvPr>
        </p:nvSpPr>
        <p:spPr>
          <a:xfrm>
            <a:off x="1041400" y="569913"/>
            <a:ext cx="13039725" cy="2065337"/>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71D70D0-AEDE-7BE7-0B58-5DE581BE84DA}"/>
              </a:ext>
            </a:extLst>
          </p:cNvPr>
          <p:cNvSpPr>
            <a:spLocks noGrp="1"/>
          </p:cNvSpPr>
          <p:nvPr>
            <p:ph type="body" idx="1"/>
          </p:nvPr>
        </p:nvSpPr>
        <p:spPr>
          <a:xfrm>
            <a:off x="1041400" y="2620963"/>
            <a:ext cx="6396038" cy="1284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2BBF196-09BA-7B3A-3DE3-0F9090D47BAA}"/>
              </a:ext>
            </a:extLst>
          </p:cNvPr>
          <p:cNvSpPr>
            <a:spLocks noGrp="1"/>
          </p:cNvSpPr>
          <p:nvPr>
            <p:ph sz="half" idx="2"/>
          </p:nvPr>
        </p:nvSpPr>
        <p:spPr>
          <a:xfrm>
            <a:off x="1041400" y="3905250"/>
            <a:ext cx="6396038" cy="574516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E4DC232-B9A8-CE6D-5709-ADE09FBE5BBF}"/>
              </a:ext>
            </a:extLst>
          </p:cNvPr>
          <p:cNvSpPr>
            <a:spLocks noGrp="1"/>
          </p:cNvSpPr>
          <p:nvPr>
            <p:ph type="body" sz="quarter" idx="3"/>
          </p:nvPr>
        </p:nvSpPr>
        <p:spPr>
          <a:xfrm>
            <a:off x="7654925" y="2620963"/>
            <a:ext cx="6426200" cy="1284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9BD329B-94C0-B7C4-ADDC-B30BFB494AEE}"/>
              </a:ext>
            </a:extLst>
          </p:cNvPr>
          <p:cNvSpPr>
            <a:spLocks noGrp="1"/>
          </p:cNvSpPr>
          <p:nvPr>
            <p:ph sz="quarter" idx="4"/>
          </p:nvPr>
        </p:nvSpPr>
        <p:spPr>
          <a:xfrm>
            <a:off x="7654925" y="3905250"/>
            <a:ext cx="6426200" cy="574516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368D8B3-60A0-829A-F59E-FB7444F5BCD0}"/>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8" name="フッター プレースホルダー 7">
            <a:extLst>
              <a:ext uri="{FF2B5EF4-FFF2-40B4-BE49-F238E27FC236}">
                <a16:creationId xmlns:a16="http://schemas.microsoft.com/office/drawing/2014/main" id="{EAA4547C-E06F-443A-4EC5-12C4AAA5EDF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9B74F4F-7831-A90B-F4D6-91A73C38ACB2}"/>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3581639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FA953D-6C0D-65E3-44E7-CC51221DCF5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C68D261-3222-3FEA-B705-28A42B7D82C7}"/>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4" name="フッター プレースホルダー 3">
            <a:extLst>
              <a:ext uri="{FF2B5EF4-FFF2-40B4-BE49-F238E27FC236}">
                <a16:creationId xmlns:a16="http://schemas.microsoft.com/office/drawing/2014/main" id="{147D2DCE-F83B-B50C-9076-F2ED8ED6A16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0417C46-4A33-4E90-A2D5-AFA87998FC85}"/>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1556700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1F11DCC-69D3-3D10-0B82-51F1BFE7E70F}"/>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3" name="フッター プレースホルダー 2">
            <a:extLst>
              <a:ext uri="{FF2B5EF4-FFF2-40B4-BE49-F238E27FC236}">
                <a16:creationId xmlns:a16="http://schemas.microsoft.com/office/drawing/2014/main" id="{B0286AAD-9FCB-8A74-129A-DE7972D72FA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1790ED6-0ED1-C587-8C0A-5ADC47346137}"/>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1659172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3498174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B98CB6-A1C9-8F65-E351-3AA0D51A057B}"/>
              </a:ext>
            </a:extLst>
          </p:cNvPr>
          <p:cNvSpPr>
            <a:spLocks noGrp="1"/>
          </p:cNvSpPr>
          <p:nvPr>
            <p:ph type="title"/>
          </p:nvPr>
        </p:nvSpPr>
        <p:spPr>
          <a:xfrm>
            <a:off x="1041400" y="712788"/>
            <a:ext cx="4876800" cy="249555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0FD1F0-C25C-4E43-A84F-67A4F668B736}"/>
              </a:ext>
            </a:extLst>
          </p:cNvPr>
          <p:cNvSpPr>
            <a:spLocks noGrp="1"/>
          </p:cNvSpPr>
          <p:nvPr>
            <p:ph idx="1"/>
          </p:nvPr>
        </p:nvSpPr>
        <p:spPr>
          <a:xfrm>
            <a:off x="6427788" y="1539875"/>
            <a:ext cx="7653337" cy="7597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B86B80A-6489-3540-A282-9E00FF045570}"/>
              </a:ext>
            </a:extLst>
          </p:cNvPr>
          <p:cNvSpPr>
            <a:spLocks noGrp="1"/>
          </p:cNvSpPr>
          <p:nvPr>
            <p:ph type="body" sz="half" idx="2"/>
          </p:nvPr>
        </p:nvSpPr>
        <p:spPr>
          <a:xfrm>
            <a:off x="1041400" y="3208338"/>
            <a:ext cx="4876800" cy="59420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3EDE41-3C58-3874-E377-AA65A3418086}"/>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B36E2704-BEBD-AAB3-184A-C096C2C8EB0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76B43A-953B-8F63-635E-712D53886F65}"/>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2255319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DF3482-F607-6D90-EF91-5D8D2C8B6979}"/>
              </a:ext>
            </a:extLst>
          </p:cNvPr>
          <p:cNvSpPr>
            <a:spLocks noGrp="1"/>
          </p:cNvSpPr>
          <p:nvPr>
            <p:ph type="title"/>
          </p:nvPr>
        </p:nvSpPr>
        <p:spPr>
          <a:xfrm>
            <a:off x="1041400" y="712788"/>
            <a:ext cx="4876800" cy="249555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2A757C3-35E9-FA22-A1E5-25A6CDCDFC69}"/>
              </a:ext>
            </a:extLst>
          </p:cNvPr>
          <p:cNvSpPr>
            <a:spLocks noGrp="1"/>
          </p:cNvSpPr>
          <p:nvPr>
            <p:ph type="pic" idx="1"/>
          </p:nvPr>
        </p:nvSpPr>
        <p:spPr>
          <a:xfrm>
            <a:off x="6427788" y="1539875"/>
            <a:ext cx="7653337" cy="7597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1727B51-EB68-ECB5-79D6-4D4B776242B1}"/>
              </a:ext>
            </a:extLst>
          </p:cNvPr>
          <p:cNvSpPr>
            <a:spLocks noGrp="1"/>
          </p:cNvSpPr>
          <p:nvPr>
            <p:ph type="body" sz="half" idx="2"/>
          </p:nvPr>
        </p:nvSpPr>
        <p:spPr>
          <a:xfrm>
            <a:off x="1041400" y="3208338"/>
            <a:ext cx="4876800" cy="59420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DC3960B-E9BC-1A65-F182-A9F94AE84752}"/>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1DD74DD3-2C4B-7CD3-C999-D748548350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05598C7-7302-2A35-4AC4-66AEDF4C0F4F}"/>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1683895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FFD56E-0BD0-DBC8-CE6A-A1BFE599308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D6763FC-FD85-40EB-999F-4435D27ED8C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3E7498-4D9D-C894-796A-F794CB280BE9}"/>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B81AFFAC-51BA-F8AA-854C-00EAF7B947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16BB4B-76C5-8E80-1DE8-4674E95E70B8}"/>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1242362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6D2AE30-9949-87D1-0234-6996DC052859}"/>
              </a:ext>
            </a:extLst>
          </p:cNvPr>
          <p:cNvSpPr>
            <a:spLocks noGrp="1"/>
          </p:cNvSpPr>
          <p:nvPr>
            <p:ph type="title" orient="vert"/>
          </p:nvPr>
        </p:nvSpPr>
        <p:spPr>
          <a:xfrm>
            <a:off x="10820400" y="569913"/>
            <a:ext cx="3259138" cy="9059862"/>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0C4F311-6BFC-3635-73B5-9EA97F790694}"/>
              </a:ext>
            </a:extLst>
          </p:cNvPr>
          <p:cNvSpPr>
            <a:spLocks noGrp="1"/>
          </p:cNvSpPr>
          <p:nvPr>
            <p:ph type="body" orient="vert" idx="1"/>
          </p:nvPr>
        </p:nvSpPr>
        <p:spPr>
          <a:xfrm>
            <a:off x="1039813" y="569913"/>
            <a:ext cx="9628187" cy="9059862"/>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0B1E8D-5EC2-7035-D573-F98942A69965}"/>
              </a:ext>
            </a:extLst>
          </p:cNvPr>
          <p:cNvSpPr>
            <a:spLocks noGrp="1"/>
          </p:cNvSpPr>
          <p:nvPr>
            <p:ph type="dt" sz="half" idx="10"/>
          </p:nvPr>
        </p:nvSpPr>
        <p:spPr/>
        <p:txBody>
          <a:bodyPr/>
          <a:lstStyle/>
          <a:p>
            <a:fld id="{19D2C679-C8CC-45A7-9341-E22678163F08}"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BF6A79AC-82A6-A6C1-9FAE-BA1141536D0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1B98C4E-E2B1-78B7-A01E-DDAB8566B257}"/>
              </a:ext>
            </a:extLst>
          </p:cNvPr>
          <p:cNvSpPr>
            <a:spLocks noGrp="1"/>
          </p:cNvSpPr>
          <p:nvPr>
            <p:ph type="sldNum" sz="quarter" idx="12"/>
          </p:nvPr>
        </p:nvSpPr>
        <p:spPr/>
        <p:txBody>
          <a:body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192362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B82BAD-06E2-BE1D-4A92-4B627837A103}"/>
              </a:ext>
            </a:extLst>
          </p:cNvPr>
          <p:cNvSpPr>
            <a:spLocks noGrp="1"/>
          </p:cNvSpPr>
          <p:nvPr>
            <p:ph type="ctrTitle"/>
          </p:nvPr>
        </p:nvSpPr>
        <p:spPr>
          <a:xfrm>
            <a:off x="1890713" y="1749425"/>
            <a:ext cx="11339512" cy="3722688"/>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1B77771-DB61-FC73-BE49-92D40647C847}"/>
              </a:ext>
            </a:extLst>
          </p:cNvPr>
          <p:cNvSpPr>
            <a:spLocks noGrp="1"/>
          </p:cNvSpPr>
          <p:nvPr>
            <p:ph type="subTitle" idx="1"/>
          </p:nvPr>
        </p:nvSpPr>
        <p:spPr>
          <a:xfrm>
            <a:off x="1890713" y="5614988"/>
            <a:ext cx="11339512" cy="25828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9B71EA4-E4AC-517E-B2EA-0313D15F5C91}"/>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80E3E2C2-E57F-85A4-706E-A95DD79A54E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96685D-1200-82A2-0FB7-6E824EB3E6A0}"/>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2966716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018F97-90C7-F9D1-5475-F08FEFA2715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628CF09-4A95-CA1F-7A8D-C2671362236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07DFE8-A316-17F7-568B-893E291B9234}"/>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236EE195-C577-EFCF-11CD-1C8D78A08D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E66C75-BF26-23E1-1DE8-B29FEDBBE7B6}"/>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1129560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499B55-7434-2DBB-33B6-8DAE9F5631F1}"/>
              </a:ext>
            </a:extLst>
          </p:cNvPr>
          <p:cNvSpPr>
            <a:spLocks noGrp="1"/>
          </p:cNvSpPr>
          <p:nvPr>
            <p:ph type="title"/>
          </p:nvPr>
        </p:nvSpPr>
        <p:spPr>
          <a:xfrm>
            <a:off x="1031875" y="2665413"/>
            <a:ext cx="13039725" cy="4448175"/>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4152EB-E0AC-4F34-F2DD-E647E59B01A1}"/>
              </a:ext>
            </a:extLst>
          </p:cNvPr>
          <p:cNvSpPr>
            <a:spLocks noGrp="1"/>
          </p:cNvSpPr>
          <p:nvPr>
            <p:ph type="body" idx="1"/>
          </p:nvPr>
        </p:nvSpPr>
        <p:spPr>
          <a:xfrm>
            <a:off x="1031875" y="7154863"/>
            <a:ext cx="13039725" cy="23383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150ECA9-5AB3-D4E6-CB94-F4BC827ED17D}"/>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5E2F257A-1510-32A4-911C-21F70069D12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3BDBC2-3988-888F-839F-DE0B78E0CFF3}"/>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629752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6930C9-75F5-140F-F58D-B72A12B2610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FB72CB-FEA6-E3D4-F35D-284638969D9A}"/>
              </a:ext>
            </a:extLst>
          </p:cNvPr>
          <p:cNvSpPr>
            <a:spLocks noGrp="1"/>
          </p:cNvSpPr>
          <p:nvPr>
            <p:ph sz="half" idx="1"/>
          </p:nvPr>
        </p:nvSpPr>
        <p:spPr>
          <a:xfrm>
            <a:off x="1039813" y="2846388"/>
            <a:ext cx="6443662" cy="678338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DCE8391-6F6D-84CC-985A-F26454287B11}"/>
              </a:ext>
            </a:extLst>
          </p:cNvPr>
          <p:cNvSpPr>
            <a:spLocks noGrp="1"/>
          </p:cNvSpPr>
          <p:nvPr>
            <p:ph sz="half" idx="2"/>
          </p:nvPr>
        </p:nvSpPr>
        <p:spPr>
          <a:xfrm>
            <a:off x="7635875" y="2846388"/>
            <a:ext cx="6443663" cy="678338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A5904C2-514E-D591-EC5F-C16E655B7763}"/>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C42EE9B1-0AE7-BBAF-C564-2E977289FBA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3ED47BC-2C94-7125-886D-B7B01140C203}"/>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1031903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11E83F-255E-5FA1-103D-E986052AA1BC}"/>
              </a:ext>
            </a:extLst>
          </p:cNvPr>
          <p:cNvSpPr>
            <a:spLocks noGrp="1"/>
          </p:cNvSpPr>
          <p:nvPr>
            <p:ph type="title"/>
          </p:nvPr>
        </p:nvSpPr>
        <p:spPr>
          <a:xfrm>
            <a:off x="1041400" y="569913"/>
            <a:ext cx="13039725" cy="2065337"/>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DE48452-210F-5874-961D-2DA8A91DEB3C}"/>
              </a:ext>
            </a:extLst>
          </p:cNvPr>
          <p:cNvSpPr>
            <a:spLocks noGrp="1"/>
          </p:cNvSpPr>
          <p:nvPr>
            <p:ph type="body" idx="1"/>
          </p:nvPr>
        </p:nvSpPr>
        <p:spPr>
          <a:xfrm>
            <a:off x="1041400" y="2620963"/>
            <a:ext cx="6396038" cy="1284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9DA29B7-23E3-DC5B-7B85-0D1085D1B4CB}"/>
              </a:ext>
            </a:extLst>
          </p:cNvPr>
          <p:cNvSpPr>
            <a:spLocks noGrp="1"/>
          </p:cNvSpPr>
          <p:nvPr>
            <p:ph sz="half" idx="2"/>
          </p:nvPr>
        </p:nvSpPr>
        <p:spPr>
          <a:xfrm>
            <a:off x="1041400" y="3905250"/>
            <a:ext cx="6396038" cy="574516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94D13AE-D184-08BE-893D-509E1DAE9B99}"/>
              </a:ext>
            </a:extLst>
          </p:cNvPr>
          <p:cNvSpPr>
            <a:spLocks noGrp="1"/>
          </p:cNvSpPr>
          <p:nvPr>
            <p:ph type="body" sz="quarter" idx="3"/>
          </p:nvPr>
        </p:nvSpPr>
        <p:spPr>
          <a:xfrm>
            <a:off x="7654925" y="2620963"/>
            <a:ext cx="6426200" cy="1284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3ACA83B-C4D3-2CF0-3D0F-05100D0EA3C4}"/>
              </a:ext>
            </a:extLst>
          </p:cNvPr>
          <p:cNvSpPr>
            <a:spLocks noGrp="1"/>
          </p:cNvSpPr>
          <p:nvPr>
            <p:ph sz="quarter" idx="4"/>
          </p:nvPr>
        </p:nvSpPr>
        <p:spPr>
          <a:xfrm>
            <a:off x="7654925" y="3905250"/>
            <a:ext cx="6426200" cy="574516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6778317-6173-1DFB-0A0C-3F561B864136}"/>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8" name="フッター プレースホルダー 7">
            <a:extLst>
              <a:ext uri="{FF2B5EF4-FFF2-40B4-BE49-F238E27FC236}">
                <a16:creationId xmlns:a16="http://schemas.microsoft.com/office/drawing/2014/main" id="{05B2E856-EC8F-F668-347F-E4CA1C8D69B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D5CA0F3-0A9A-1F9E-2AFE-2F1A44F35659}"/>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3977891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199A3F-D614-6B13-FDA6-F328D17286C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85A9B3D-1380-A744-0D77-4FBA84EE2400}"/>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4" name="フッター プレースホルダー 3">
            <a:extLst>
              <a:ext uri="{FF2B5EF4-FFF2-40B4-BE49-F238E27FC236}">
                <a16:creationId xmlns:a16="http://schemas.microsoft.com/office/drawing/2014/main" id="{078B6102-BFC8-4E0A-2E3E-9652AA77419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22D89B2-147F-E0B1-2311-8144A3CC63D4}"/>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9696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2795355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42FAC3D-8FEC-62CA-A426-2DADA41D7469}"/>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3" name="フッター プレースホルダー 2">
            <a:extLst>
              <a:ext uri="{FF2B5EF4-FFF2-40B4-BE49-F238E27FC236}">
                <a16:creationId xmlns:a16="http://schemas.microsoft.com/office/drawing/2014/main" id="{D1E35683-6268-13B8-BF84-FBE90F3772D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27F216B-AE56-538A-C21A-6FD0C17C6581}"/>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4267596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580192-FF12-34AB-498D-0EC4434098EF}"/>
              </a:ext>
            </a:extLst>
          </p:cNvPr>
          <p:cNvSpPr>
            <a:spLocks noGrp="1"/>
          </p:cNvSpPr>
          <p:nvPr>
            <p:ph type="title"/>
          </p:nvPr>
        </p:nvSpPr>
        <p:spPr>
          <a:xfrm>
            <a:off x="1041400" y="712788"/>
            <a:ext cx="4876800" cy="249555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ABFA0B-249E-C609-A7C5-C9969A663D38}"/>
              </a:ext>
            </a:extLst>
          </p:cNvPr>
          <p:cNvSpPr>
            <a:spLocks noGrp="1"/>
          </p:cNvSpPr>
          <p:nvPr>
            <p:ph idx="1"/>
          </p:nvPr>
        </p:nvSpPr>
        <p:spPr>
          <a:xfrm>
            <a:off x="6427788" y="1539875"/>
            <a:ext cx="7653337" cy="7597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169F068-E804-9242-A1ED-3136F67C8692}"/>
              </a:ext>
            </a:extLst>
          </p:cNvPr>
          <p:cNvSpPr>
            <a:spLocks noGrp="1"/>
          </p:cNvSpPr>
          <p:nvPr>
            <p:ph type="body" sz="half" idx="2"/>
          </p:nvPr>
        </p:nvSpPr>
        <p:spPr>
          <a:xfrm>
            <a:off x="1041400" y="3208338"/>
            <a:ext cx="4876800" cy="59420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239EF4F-586C-7EE0-57CF-F85785BD61B3}"/>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ED1F0D41-599C-942E-9018-721674F814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1BB7587-3B36-03F0-D492-95B9FDF3C082}"/>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3781648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FE0000-78F9-3C37-63D1-AA51EFD1EC2F}"/>
              </a:ext>
            </a:extLst>
          </p:cNvPr>
          <p:cNvSpPr>
            <a:spLocks noGrp="1"/>
          </p:cNvSpPr>
          <p:nvPr>
            <p:ph type="title"/>
          </p:nvPr>
        </p:nvSpPr>
        <p:spPr>
          <a:xfrm>
            <a:off x="1041400" y="712788"/>
            <a:ext cx="4876800" cy="249555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FCDB0F5-9BC5-D68C-23EA-09297EE2F931}"/>
              </a:ext>
            </a:extLst>
          </p:cNvPr>
          <p:cNvSpPr>
            <a:spLocks noGrp="1"/>
          </p:cNvSpPr>
          <p:nvPr>
            <p:ph type="pic" idx="1"/>
          </p:nvPr>
        </p:nvSpPr>
        <p:spPr>
          <a:xfrm>
            <a:off x="6427788" y="1539875"/>
            <a:ext cx="7653337" cy="7597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3682E9B-7B6B-006B-5772-54D87DA4415A}"/>
              </a:ext>
            </a:extLst>
          </p:cNvPr>
          <p:cNvSpPr>
            <a:spLocks noGrp="1"/>
          </p:cNvSpPr>
          <p:nvPr>
            <p:ph type="body" sz="half" idx="2"/>
          </p:nvPr>
        </p:nvSpPr>
        <p:spPr>
          <a:xfrm>
            <a:off x="1041400" y="3208338"/>
            <a:ext cx="4876800" cy="59420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44F12F-AE8C-CF2F-BD9B-B10C8C7299D7}"/>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D8EC1ED3-EC3D-1C04-A7BF-041525E22F5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4540FEB-60C1-385B-1800-7A3288BB699C}"/>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1760027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056A76-156E-F7E5-837B-7B3D73FC194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F241FA3-6A65-8CAB-CBA7-6CC54A3A334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E5E555-D401-0894-AE45-707C6E01161D}"/>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CA30CD14-115B-85BC-6AD5-E85D1A6AEB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E0F0973-7E80-C068-8F84-32046B61F905}"/>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1037749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EAF0407-7037-89DF-EAF9-591F42EFD951}"/>
              </a:ext>
            </a:extLst>
          </p:cNvPr>
          <p:cNvSpPr>
            <a:spLocks noGrp="1"/>
          </p:cNvSpPr>
          <p:nvPr>
            <p:ph type="title" orient="vert"/>
          </p:nvPr>
        </p:nvSpPr>
        <p:spPr>
          <a:xfrm>
            <a:off x="10820400" y="569913"/>
            <a:ext cx="3259138" cy="9059862"/>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78237C0-A368-3C22-FCDC-B3826FF64B33}"/>
              </a:ext>
            </a:extLst>
          </p:cNvPr>
          <p:cNvSpPr>
            <a:spLocks noGrp="1"/>
          </p:cNvSpPr>
          <p:nvPr>
            <p:ph type="body" orient="vert" idx="1"/>
          </p:nvPr>
        </p:nvSpPr>
        <p:spPr>
          <a:xfrm>
            <a:off x="1039813" y="569913"/>
            <a:ext cx="9628187" cy="9059862"/>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34F99F2-C22F-DDC7-DA55-E2A0CFA3D398}"/>
              </a:ext>
            </a:extLst>
          </p:cNvPr>
          <p:cNvSpPr>
            <a:spLocks noGrp="1"/>
          </p:cNvSpPr>
          <p:nvPr>
            <p:ph type="dt" sz="half" idx="10"/>
          </p:nvPr>
        </p:nvSpPr>
        <p:spPr/>
        <p:txBody>
          <a:bodyPr/>
          <a:lstStyle/>
          <a:p>
            <a:fld id="{8B92F674-5C0A-4211-95F4-4A6DA013B320}"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94797C89-1CE0-9703-2B81-0DF11871C5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9D81FC-650D-3A29-7DEE-8F0E0B7B9B21}"/>
              </a:ext>
            </a:extLst>
          </p:cNvPr>
          <p:cNvSpPr>
            <a:spLocks noGrp="1"/>
          </p:cNvSpPr>
          <p:nvPr>
            <p:ph type="sldNum" sz="quarter" idx="12"/>
          </p:nvPr>
        </p:nvSpPr>
        <p:spPr/>
        <p:txBody>
          <a:body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226212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418397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322231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AF49104-FF71-20D2-748B-A2B77C6387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0"/>
            <a:ext cx="15119350" cy="10688972"/>
          </a:xfrm>
          <a:prstGeom prst="rect">
            <a:avLst/>
          </a:prstGeom>
        </p:spPr>
      </p:pic>
    </p:spTree>
    <p:extLst>
      <p:ext uri="{BB962C8B-B14F-4D97-AF65-F5344CB8AC3E}">
        <p14:creationId xmlns:p14="http://schemas.microsoft.com/office/powerpoint/2010/main" val="2400263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64774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F3B5261-A8C7-4B25-98E8-A9F0BF9CD356}" type="datetimeFigureOut">
              <a:rPr kumimoji="1" lang="ja-JP" altLang="en-US" smtClean="0"/>
              <a:t>2025/3/14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1119222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AF3B5261-A8C7-4B25-98E8-A9F0BF9CD356}" type="datetimeFigureOut">
              <a:rPr kumimoji="1" lang="ja-JP" altLang="en-US" smtClean="0"/>
              <a:t>2025/3/14</a:t>
            </a:fld>
            <a:endParaRPr kumimoji="1" lang="ja-JP"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6AFD5C79-1DD4-4E9D-8E54-8C81127A663D}" type="slidenum">
              <a:rPr kumimoji="1" lang="ja-JP" altLang="en-US" smtClean="0"/>
              <a:t>‹#›</a:t>
            </a:fld>
            <a:endParaRPr kumimoji="1" lang="ja-JP" altLang="en-US"/>
          </a:p>
        </p:txBody>
      </p:sp>
    </p:spTree>
    <p:extLst>
      <p:ext uri="{BB962C8B-B14F-4D97-AF65-F5344CB8AC3E}">
        <p14:creationId xmlns:p14="http://schemas.microsoft.com/office/powerpoint/2010/main" val="26665247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518AA1B-6B8F-9A9D-BE70-C99F1E4444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20"/>
            <a:ext cx="15119350" cy="10688972"/>
          </a:xfrm>
          <a:prstGeom prst="rect">
            <a:avLst/>
          </a:prstGeom>
        </p:spPr>
      </p:pic>
    </p:spTree>
    <p:extLst>
      <p:ext uri="{BB962C8B-B14F-4D97-AF65-F5344CB8AC3E}">
        <p14:creationId xmlns:p14="http://schemas.microsoft.com/office/powerpoint/2010/main" val="2315230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640A7B9-F0B1-5AC9-332E-F2F0313F17DA}"/>
              </a:ext>
            </a:extLst>
          </p:cNvPr>
          <p:cNvSpPr>
            <a:spLocks noGrp="1"/>
          </p:cNvSpPr>
          <p:nvPr>
            <p:ph type="title"/>
          </p:nvPr>
        </p:nvSpPr>
        <p:spPr>
          <a:xfrm>
            <a:off x="1039813" y="569913"/>
            <a:ext cx="13039725" cy="2065337"/>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B518FFD-3E8E-09B2-76CF-5A06B3703F82}"/>
              </a:ext>
            </a:extLst>
          </p:cNvPr>
          <p:cNvSpPr>
            <a:spLocks noGrp="1"/>
          </p:cNvSpPr>
          <p:nvPr>
            <p:ph type="body" idx="1"/>
          </p:nvPr>
        </p:nvSpPr>
        <p:spPr>
          <a:xfrm>
            <a:off x="1039813" y="2846388"/>
            <a:ext cx="13039725" cy="6783387"/>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775CC9-15A3-50E2-6F2E-173CD5D9D603}"/>
              </a:ext>
            </a:extLst>
          </p:cNvPr>
          <p:cNvSpPr>
            <a:spLocks noGrp="1"/>
          </p:cNvSpPr>
          <p:nvPr>
            <p:ph type="dt" sz="half" idx="2"/>
          </p:nvPr>
        </p:nvSpPr>
        <p:spPr>
          <a:xfrm>
            <a:off x="1039813" y="9909175"/>
            <a:ext cx="3402012" cy="569913"/>
          </a:xfrm>
          <a:prstGeom prst="rect">
            <a:avLst/>
          </a:prstGeom>
        </p:spPr>
        <p:txBody>
          <a:bodyPr vert="horz" lIns="91440" tIns="45720" rIns="91440" bIns="45720" rtlCol="0" anchor="ctr"/>
          <a:lstStyle>
            <a:lvl1pPr algn="l">
              <a:defRPr sz="1200">
                <a:solidFill>
                  <a:schemeClr val="tx1">
                    <a:tint val="75000"/>
                  </a:schemeClr>
                </a:solidFill>
              </a:defRPr>
            </a:lvl1pPr>
          </a:lstStyle>
          <a:p>
            <a:fld id="{19D2C679-C8CC-45A7-9341-E22678163F08}"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A156C8CF-0DBD-F5C7-D206-A6ADBA70E5BA}"/>
              </a:ext>
            </a:extLst>
          </p:cNvPr>
          <p:cNvSpPr>
            <a:spLocks noGrp="1"/>
          </p:cNvSpPr>
          <p:nvPr>
            <p:ph type="ftr" sz="quarter" idx="3"/>
          </p:nvPr>
        </p:nvSpPr>
        <p:spPr>
          <a:xfrm>
            <a:off x="5008563" y="9909175"/>
            <a:ext cx="5102225" cy="5699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DB3D1A4-DC58-001B-C10C-7D48ABCC8089}"/>
              </a:ext>
            </a:extLst>
          </p:cNvPr>
          <p:cNvSpPr>
            <a:spLocks noGrp="1"/>
          </p:cNvSpPr>
          <p:nvPr>
            <p:ph type="sldNum" sz="quarter" idx="4"/>
          </p:nvPr>
        </p:nvSpPr>
        <p:spPr>
          <a:xfrm>
            <a:off x="10677525" y="9909175"/>
            <a:ext cx="3402013" cy="569913"/>
          </a:xfrm>
          <a:prstGeom prst="rect">
            <a:avLst/>
          </a:prstGeom>
        </p:spPr>
        <p:txBody>
          <a:bodyPr vert="horz" lIns="91440" tIns="45720" rIns="91440" bIns="45720" rtlCol="0" anchor="ctr"/>
          <a:lstStyle>
            <a:lvl1pPr algn="r">
              <a:defRPr sz="1200">
                <a:solidFill>
                  <a:schemeClr val="tx1">
                    <a:tint val="75000"/>
                  </a:schemeClr>
                </a:solidFill>
              </a:defRPr>
            </a:lvl1pPr>
          </a:lstStyle>
          <a:p>
            <a:fld id="{972C3925-4FE8-48EC-A027-E943140EA3AA}" type="slidenum">
              <a:rPr kumimoji="1" lang="ja-JP" altLang="en-US" smtClean="0"/>
              <a:t>‹#›</a:t>
            </a:fld>
            <a:endParaRPr kumimoji="1" lang="ja-JP" altLang="en-US"/>
          </a:p>
        </p:txBody>
      </p:sp>
    </p:spTree>
    <p:extLst>
      <p:ext uri="{BB962C8B-B14F-4D97-AF65-F5344CB8AC3E}">
        <p14:creationId xmlns:p14="http://schemas.microsoft.com/office/powerpoint/2010/main" val="35767859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6CA6CCC-EEED-E873-DE51-30B44A686481}"/>
              </a:ext>
            </a:extLst>
          </p:cNvPr>
          <p:cNvSpPr>
            <a:spLocks noGrp="1"/>
          </p:cNvSpPr>
          <p:nvPr>
            <p:ph type="title"/>
          </p:nvPr>
        </p:nvSpPr>
        <p:spPr>
          <a:xfrm>
            <a:off x="1039813" y="569913"/>
            <a:ext cx="13039725" cy="2065337"/>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6AE258-654A-859A-9A11-7C84BD82E43A}"/>
              </a:ext>
            </a:extLst>
          </p:cNvPr>
          <p:cNvSpPr>
            <a:spLocks noGrp="1"/>
          </p:cNvSpPr>
          <p:nvPr>
            <p:ph type="body" idx="1"/>
          </p:nvPr>
        </p:nvSpPr>
        <p:spPr>
          <a:xfrm>
            <a:off x="1039813" y="2846388"/>
            <a:ext cx="13039725" cy="6783387"/>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4C1653-928F-374F-2B25-11738BDAA12A}"/>
              </a:ext>
            </a:extLst>
          </p:cNvPr>
          <p:cNvSpPr>
            <a:spLocks noGrp="1"/>
          </p:cNvSpPr>
          <p:nvPr>
            <p:ph type="dt" sz="half" idx="2"/>
          </p:nvPr>
        </p:nvSpPr>
        <p:spPr>
          <a:xfrm>
            <a:off x="1039813" y="9909175"/>
            <a:ext cx="3402012" cy="569913"/>
          </a:xfrm>
          <a:prstGeom prst="rect">
            <a:avLst/>
          </a:prstGeom>
        </p:spPr>
        <p:txBody>
          <a:bodyPr vert="horz" lIns="91440" tIns="45720" rIns="91440" bIns="45720" rtlCol="0" anchor="ctr"/>
          <a:lstStyle>
            <a:lvl1pPr algn="l">
              <a:defRPr sz="1200">
                <a:solidFill>
                  <a:schemeClr val="tx1">
                    <a:tint val="75000"/>
                  </a:schemeClr>
                </a:solidFill>
              </a:defRPr>
            </a:lvl1pPr>
          </a:lstStyle>
          <a:p>
            <a:fld id="{8B92F674-5C0A-4211-95F4-4A6DA013B320}"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72964340-4206-A025-D0F6-7ED791CAB0E5}"/>
              </a:ext>
            </a:extLst>
          </p:cNvPr>
          <p:cNvSpPr>
            <a:spLocks noGrp="1"/>
          </p:cNvSpPr>
          <p:nvPr>
            <p:ph type="ftr" sz="quarter" idx="3"/>
          </p:nvPr>
        </p:nvSpPr>
        <p:spPr>
          <a:xfrm>
            <a:off x="5008563" y="9909175"/>
            <a:ext cx="5102225" cy="5699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1141968-7BB6-A7D1-2E9C-CDBC33850C1C}"/>
              </a:ext>
            </a:extLst>
          </p:cNvPr>
          <p:cNvSpPr>
            <a:spLocks noGrp="1"/>
          </p:cNvSpPr>
          <p:nvPr>
            <p:ph type="sldNum" sz="quarter" idx="4"/>
          </p:nvPr>
        </p:nvSpPr>
        <p:spPr>
          <a:xfrm>
            <a:off x="10677525" y="9909175"/>
            <a:ext cx="3402013" cy="569913"/>
          </a:xfrm>
          <a:prstGeom prst="rect">
            <a:avLst/>
          </a:prstGeom>
        </p:spPr>
        <p:txBody>
          <a:bodyPr vert="horz" lIns="91440" tIns="45720" rIns="91440" bIns="45720" rtlCol="0" anchor="ctr"/>
          <a:lstStyle>
            <a:lvl1pPr algn="r">
              <a:defRPr sz="1200">
                <a:solidFill>
                  <a:schemeClr val="tx1">
                    <a:tint val="75000"/>
                  </a:schemeClr>
                </a:solidFill>
              </a:defRPr>
            </a:lvl1pPr>
          </a:lstStyle>
          <a:p>
            <a:fld id="{3D34C145-116B-4FC6-B2CE-52641900F1EF}" type="slidenum">
              <a:rPr kumimoji="1" lang="ja-JP" altLang="en-US" smtClean="0"/>
              <a:t>‹#›</a:t>
            </a:fld>
            <a:endParaRPr kumimoji="1" lang="ja-JP" altLang="en-US"/>
          </a:p>
        </p:txBody>
      </p:sp>
    </p:spTree>
    <p:extLst>
      <p:ext uri="{BB962C8B-B14F-4D97-AF65-F5344CB8AC3E}">
        <p14:creationId xmlns:p14="http://schemas.microsoft.com/office/powerpoint/2010/main" val="17544622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40.jpeg"/><Relationship Id="rId3" Type="http://schemas.openxmlformats.org/officeDocument/2006/relationships/image" Target="../media/image4.png"/><Relationship Id="rId21" Type="http://schemas.openxmlformats.org/officeDocument/2006/relationships/image" Target="../media/image22.png"/><Relationship Id="rId34" Type="http://schemas.openxmlformats.org/officeDocument/2006/relationships/image" Target="../media/image35.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39.jpe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jpe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37.jpe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42.png"/><Relationship Id="rId21" Type="http://schemas.openxmlformats.org/officeDocument/2006/relationships/image" Target="../media/image55.png"/><Relationship Id="rId7" Type="http://schemas.openxmlformats.org/officeDocument/2006/relationships/image" Target="../media/image13.png"/><Relationship Id="rId12" Type="http://schemas.openxmlformats.org/officeDocument/2006/relationships/image" Target="../media/image31.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image" Target="../media/image41.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46.png"/><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image" Target="../media/image3.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5.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2.png"/><Relationship Id="rId9" Type="http://schemas.openxmlformats.org/officeDocument/2006/relationships/image" Target="../media/image44.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テキスト ボックス 478">
            <a:extLst>
              <a:ext uri="{FF2B5EF4-FFF2-40B4-BE49-F238E27FC236}">
                <a16:creationId xmlns:a16="http://schemas.microsoft.com/office/drawing/2014/main" id="{7DDA7957-6D90-A85A-E3CB-462EDBF00F20}"/>
              </a:ext>
            </a:extLst>
          </p:cNvPr>
          <p:cNvSpPr txBox="1"/>
          <p:nvPr/>
        </p:nvSpPr>
        <p:spPr>
          <a:xfrm>
            <a:off x="9389074" y="6915334"/>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CSH-SPK40BR2</a:t>
            </a:r>
            <a:endParaRPr lang="ja-JP" altLang="en-US" sz="1200" dirty="0">
              <a:latin typeface="Segoe UI Semibold" panose="020B0702040204020203" pitchFamily="34" charset="0"/>
              <a:cs typeface="Segoe UI Semibold" panose="020B0702040204020203" pitchFamily="34" charset="0"/>
            </a:endParaRPr>
          </a:p>
        </p:txBody>
      </p:sp>
      <p:grpSp>
        <p:nvGrpSpPr>
          <p:cNvPr id="470" name="グループ化 469">
            <a:extLst>
              <a:ext uri="{FF2B5EF4-FFF2-40B4-BE49-F238E27FC236}">
                <a16:creationId xmlns:a16="http://schemas.microsoft.com/office/drawing/2014/main" id="{53BCCF19-64BA-71A9-ADC4-B0B7A8FF609A}"/>
              </a:ext>
            </a:extLst>
          </p:cNvPr>
          <p:cNvGrpSpPr/>
          <p:nvPr/>
        </p:nvGrpSpPr>
        <p:grpSpPr>
          <a:xfrm>
            <a:off x="9408763" y="7211211"/>
            <a:ext cx="1484777" cy="246221"/>
            <a:chOff x="9413614" y="4811834"/>
            <a:chExt cx="1516020" cy="246221"/>
          </a:xfrm>
        </p:grpSpPr>
        <p:sp>
          <p:nvSpPr>
            <p:cNvPr id="477" name="テキスト ボックス 476">
              <a:extLst>
                <a:ext uri="{FF2B5EF4-FFF2-40B4-BE49-F238E27FC236}">
                  <a16:creationId xmlns:a16="http://schemas.microsoft.com/office/drawing/2014/main" id="{BCCCCC98-6089-CF87-533F-4DEF16389893}"/>
                </a:ext>
              </a:extLst>
            </p:cNvPr>
            <p:cNvSpPr txBox="1"/>
            <p:nvPr/>
          </p:nvSpPr>
          <p:spPr>
            <a:xfrm>
              <a:off x="9413614" y="4811834"/>
              <a:ext cx="1516020" cy="246221"/>
            </a:xfrm>
            <a:prstGeom prst="rect">
              <a:avLst/>
            </a:prstGeom>
            <a:noFill/>
          </p:spPr>
          <p:txBody>
            <a:bodyPr wrap="square">
              <a:spAutoFit/>
            </a:bodyPr>
            <a:lstStyle/>
            <a:p>
              <a:r>
                <a:rPr lang="ja-JP" altLang="en-US"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５３９</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478" name="テキスト ボックス 477">
              <a:extLst>
                <a:ext uri="{FF2B5EF4-FFF2-40B4-BE49-F238E27FC236}">
                  <a16:creationId xmlns:a16="http://schemas.microsoft.com/office/drawing/2014/main" id="{53CECCF9-9879-2F10-8E3B-1FDE38A0F958}"/>
                </a:ext>
              </a:extLst>
            </p:cNvPr>
            <p:cNvSpPr txBox="1"/>
            <p:nvPr/>
          </p:nvSpPr>
          <p:spPr>
            <a:xfrm>
              <a:off x="9952422" y="4857509"/>
              <a:ext cx="965487"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a:t>
              </a:r>
              <a:r>
                <a:rPr lang="en-US" altLang="ja-JP" sz="6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9</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sp>
        <p:nvSpPr>
          <p:cNvPr id="191" name="テキスト ボックス 190">
            <a:extLst>
              <a:ext uri="{FF2B5EF4-FFF2-40B4-BE49-F238E27FC236}">
                <a16:creationId xmlns:a16="http://schemas.microsoft.com/office/drawing/2014/main" id="{74D05241-E544-D6BB-E2A6-7C12B5D90467}"/>
              </a:ext>
            </a:extLst>
          </p:cNvPr>
          <p:cNvSpPr txBox="1"/>
          <p:nvPr/>
        </p:nvSpPr>
        <p:spPr>
          <a:xfrm>
            <a:off x="1283631" y="8132989"/>
            <a:ext cx="417366" cy="153888"/>
          </a:xfrm>
          <a:prstGeom prst="rect">
            <a:avLst/>
          </a:prstGeom>
          <a:noFill/>
        </p:spPr>
        <p:txBody>
          <a:bodyPr wrap="square">
            <a:spAutoFit/>
          </a:bodyPr>
          <a:lstStyle/>
          <a:p>
            <a:r>
              <a:rPr lang="ja-JP" altLang="en-US" sz="400" i="0" u="none" strike="noStrike" spc="-30" dirty="0">
                <a:latin typeface="GothicBBBPro-Medium"/>
              </a:rPr>
              <a:t>目標年度</a:t>
            </a:r>
            <a:endParaRPr lang="ja-JP" altLang="en-US" sz="400" spc="-30" dirty="0"/>
          </a:p>
        </p:txBody>
      </p:sp>
      <p:sp>
        <p:nvSpPr>
          <p:cNvPr id="182" name="テキスト ボックス 181">
            <a:extLst>
              <a:ext uri="{FF2B5EF4-FFF2-40B4-BE49-F238E27FC236}">
                <a16:creationId xmlns:a16="http://schemas.microsoft.com/office/drawing/2014/main" id="{B9DE0574-81C4-18D6-6DF7-8FA157B490BF}"/>
              </a:ext>
            </a:extLst>
          </p:cNvPr>
          <p:cNvSpPr txBox="1"/>
          <p:nvPr/>
        </p:nvSpPr>
        <p:spPr>
          <a:xfrm>
            <a:off x="2721966" y="8392146"/>
            <a:ext cx="277574" cy="169277"/>
          </a:xfrm>
          <a:prstGeom prst="rect">
            <a:avLst/>
          </a:prstGeom>
          <a:noFill/>
        </p:spPr>
        <p:txBody>
          <a:bodyPr wrap="square">
            <a:spAutoFit/>
          </a:bodyPr>
          <a:lstStyle/>
          <a:p>
            <a:r>
              <a:rPr lang="en-US" altLang="ja-JP" sz="500" i="0" u="none" strike="noStrike" baseline="0" dirty="0">
                <a:latin typeface="Segoe UI Light" panose="020B0502040204020203" pitchFamily="34" charset="0"/>
                <a:cs typeface="Segoe UI Light" panose="020B0502040204020203" pitchFamily="34" charset="0"/>
              </a:rPr>
              <a:t>6.1</a:t>
            </a:r>
            <a:endParaRPr lang="ja-JP" altLang="en-US" sz="500" dirty="0"/>
          </a:p>
        </p:txBody>
      </p:sp>
      <p:sp>
        <p:nvSpPr>
          <p:cNvPr id="183" name="テキスト ボックス 182">
            <a:extLst>
              <a:ext uri="{FF2B5EF4-FFF2-40B4-BE49-F238E27FC236}">
                <a16:creationId xmlns:a16="http://schemas.microsoft.com/office/drawing/2014/main" id="{68574125-ECB1-FE53-7026-EB14EC53C866}"/>
              </a:ext>
            </a:extLst>
          </p:cNvPr>
          <p:cNvSpPr txBox="1"/>
          <p:nvPr/>
        </p:nvSpPr>
        <p:spPr>
          <a:xfrm>
            <a:off x="2938708" y="8392146"/>
            <a:ext cx="277574" cy="169277"/>
          </a:xfrm>
          <a:prstGeom prst="rect">
            <a:avLst/>
          </a:prstGeom>
          <a:noFill/>
        </p:spPr>
        <p:txBody>
          <a:bodyPr wrap="square">
            <a:spAutoFit/>
          </a:bodyPr>
          <a:lstStyle/>
          <a:p>
            <a:r>
              <a:rPr lang="en-US" altLang="ja-JP" sz="500" i="0" u="none" strike="noStrike" baseline="0" dirty="0">
                <a:latin typeface="Segoe UI Light" panose="020B0502040204020203" pitchFamily="34" charset="0"/>
                <a:cs typeface="Segoe UI Light" panose="020B0502040204020203" pitchFamily="34" charset="0"/>
              </a:rPr>
              <a:t>6.0</a:t>
            </a:r>
            <a:endParaRPr lang="ja-JP" altLang="en-US" sz="500" dirty="0"/>
          </a:p>
        </p:txBody>
      </p:sp>
      <p:sp>
        <p:nvSpPr>
          <p:cNvPr id="184" name="テキスト ボックス 183">
            <a:extLst>
              <a:ext uri="{FF2B5EF4-FFF2-40B4-BE49-F238E27FC236}">
                <a16:creationId xmlns:a16="http://schemas.microsoft.com/office/drawing/2014/main" id="{D1387546-5A17-44CF-1C2C-0EB787D9D8A6}"/>
              </a:ext>
            </a:extLst>
          </p:cNvPr>
          <p:cNvSpPr txBox="1"/>
          <p:nvPr/>
        </p:nvSpPr>
        <p:spPr>
          <a:xfrm>
            <a:off x="3176019" y="8392146"/>
            <a:ext cx="267474" cy="246221"/>
          </a:xfrm>
          <a:prstGeom prst="rect">
            <a:avLst/>
          </a:prstGeom>
          <a:noFill/>
        </p:spPr>
        <p:txBody>
          <a:bodyPr wrap="square">
            <a:spAutoFit/>
          </a:bodyPr>
          <a:lstStyle/>
          <a:p>
            <a:r>
              <a:rPr lang="en-US" altLang="ja-JP" sz="500" i="0" u="none" strike="noStrike" baseline="0" dirty="0">
                <a:latin typeface="Segoe UI Light" panose="020B0502040204020203" pitchFamily="34" charset="0"/>
                <a:cs typeface="Segoe UI Light" panose="020B0502040204020203" pitchFamily="34" charset="0"/>
              </a:rPr>
              <a:t>5.9</a:t>
            </a:r>
            <a:endParaRPr lang="ja-JP" altLang="en-US" sz="500" dirty="0"/>
          </a:p>
          <a:p>
            <a:endParaRPr lang="ja-JP" altLang="en-US" sz="500" dirty="0">
              <a:latin typeface="Segoe UI Light" panose="020B0502040204020203" pitchFamily="34" charset="0"/>
              <a:cs typeface="Segoe UI Light" panose="020B0502040204020203" pitchFamily="34" charset="0"/>
            </a:endParaRPr>
          </a:p>
        </p:txBody>
      </p:sp>
      <p:grpSp>
        <p:nvGrpSpPr>
          <p:cNvPr id="631" name="グループ化 630">
            <a:extLst>
              <a:ext uri="{FF2B5EF4-FFF2-40B4-BE49-F238E27FC236}">
                <a16:creationId xmlns:a16="http://schemas.microsoft.com/office/drawing/2014/main" id="{F9D0F420-0153-2F26-ADA7-121404701FB0}"/>
              </a:ext>
            </a:extLst>
          </p:cNvPr>
          <p:cNvGrpSpPr/>
          <p:nvPr/>
        </p:nvGrpSpPr>
        <p:grpSpPr>
          <a:xfrm>
            <a:off x="8868430" y="6060768"/>
            <a:ext cx="2092242" cy="803786"/>
            <a:chOff x="8868430" y="6060768"/>
            <a:chExt cx="2092242" cy="803786"/>
          </a:xfrm>
        </p:grpSpPr>
        <p:grpSp>
          <p:nvGrpSpPr>
            <p:cNvPr id="404" name="グループ化 403">
              <a:extLst>
                <a:ext uri="{FF2B5EF4-FFF2-40B4-BE49-F238E27FC236}">
                  <a16:creationId xmlns:a16="http://schemas.microsoft.com/office/drawing/2014/main" id="{5C1FE659-8A70-3B99-AA59-E68121AD186E}"/>
                </a:ext>
              </a:extLst>
            </p:cNvPr>
            <p:cNvGrpSpPr/>
            <p:nvPr/>
          </p:nvGrpSpPr>
          <p:grpSpPr>
            <a:xfrm>
              <a:off x="9408763" y="6356645"/>
              <a:ext cx="1484777" cy="246221"/>
              <a:chOff x="9413614" y="4811834"/>
              <a:chExt cx="1516020" cy="246221"/>
            </a:xfrm>
          </p:grpSpPr>
          <p:sp>
            <p:nvSpPr>
              <p:cNvPr id="411" name="テキスト ボックス 410">
                <a:extLst>
                  <a:ext uri="{FF2B5EF4-FFF2-40B4-BE49-F238E27FC236}">
                    <a16:creationId xmlns:a16="http://schemas.microsoft.com/office/drawing/2014/main" id="{A0976711-5669-78B3-C5D6-02B162FCEDB1}"/>
                  </a:ext>
                </a:extLst>
              </p:cNvPr>
              <p:cNvSpPr txBox="1"/>
              <p:nvPr/>
            </p:nvSpPr>
            <p:spPr>
              <a:xfrm>
                <a:off x="9413614" y="4811834"/>
                <a:ext cx="1516020" cy="246221"/>
              </a:xfrm>
              <a:prstGeom prst="rect">
                <a:avLst/>
              </a:prstGeom>
              <a:noFill/>
            </p:spPr>
            <p:txBody>
              <a:bodyPr wrap="square">
                <a:spAutoFit/>
              </a:bodyPr>
              <a:lstStyle/>
              <a:p>
                <a:r>
                  <a:rPr lang="ja-JP" altLang="en-US" sz="1000" dirty="0" smtClean="0">
                    <a:latin typeface="HGPｺﾞｼｯｸE" panose="020B0900000000000000" pitchFamily="50" charset="-128"/>
                    <a:ea typeface="HGPｺﾞｼｯｸE" panose="020B0900000000000000" pitchFamily="50" charset="-128"/>
                    <a:cs typeface="Segoe UI Semibold" panose="020B0702040204020203" pitchFamily="34" charset="0"/>
                  </a:rPr>
                  <a:t>４０</a:t>
                </a:r>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７</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412" name="テキスト ボックス 411">
                <a:extLst>
                  <a:ext uri="{FF2B5EF4-FFF2-40B4-BE49-F238E27FC236}">
                    <a16:creationId xmlns:a16="http://schemas.microsoft.com/office/drawing/2014/main" id="{73E847D9-FC8E-11CB-7727-04FC38BA4D7B}"/>
                  </a:ext>
                </a:extLst>
              </p:cNvPr>
              <p:cNvSpPr txBox="1"/>
              <p:nvPr/>
            </p:nvSpPr>
            <p:spPr>
              <a:xfrm>
                <a:off x="9957945" y="4857509"/>
                <a:ext cx="969769"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a:t>
                </a:r>
                <a:r>
                  <a:rPr lang="ja-JP" altLang="en-US"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７</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630" name="グループ化 629">
              <a:extLst>
                <a:ext uri="{FF2B5EF4-FFF2-40B4-BE49-F238E27FC236}">
                  <a16:creationId xmlns:a16="http://schemas.microsoft.com/office/drawing/2014/main" id="{458FDEB4-C5A8-4168-22AE-0E25015A5674}"/>
                </a:ext>
              </a:extLst>
            </p:cNvPr>
            <p:cNvGrpSpPr/>
            <p:nvPr/>
          </p:nvGrpSpPr>
          <p:grpSpPr>
            <a:xfrm>
              <a:off x="8868430" y="6060768"/>
              <a:ext cx="2092242" cy="803786"/>
              <a:chOff x="8868430" y="6060768"/>
              <a:chExt cx="2092242" cy="803786"/>
            </a:xfrm>
          </p:grpSpPr>
          <p:pic>
            <p:nvPicPr>
              <p:cNvPr id="401" name="図 400">
                <a:extLst>
                  <a:ext uri="{FF2B5EF4-FFF2-40B4-BE49-F238E27FC236}">
                    <a16:creationId xmlns:a16="http://schemas.microsoft.com/office/drawing/2014/main" id="{C14A35DB-20C5-4951-5119-4FF0D372490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78846" y="6261680"/>
                <a:ext cx="475506" cy="128021"/>
              </a:xfrm>
              <a:prstGeom prst="rect">
                <a:avLst/>
              </a:prstGeom>
            </p:spPr>
          </p:pic>
          <p:grpSp>
            <p:nvGrpSpPr>
              <p:cNvPr id="402" name="グループ化 401">
                <a:extLst>
                  <a:ext uri="{FF2B5EF4-FFF2-40B4-BE49-F238E27FC236}">
                    <a16:creationId xmlns:a16="http://schemas.microsoft.com/office/drawing/2014/main" id="{3437A11B-70E8-8089-A714-512DADE843E3}"/>
                  </a:ext>
                </a:extLst>
              </p:cNvPr>
              <p:cNvGrpSpPr/>
              <p:nvPr/>
            </p:nvGrpSpPr>
            <p:grpSpPr>
              <a:xfrm>
                <a:off x="8893107" y="6061384"/>
                <a:ext cx="642076" cy="460274"/>
                <a:chOff x="8893107" y="4203713"/>
                <a:chExt cx="642076" cy="460274"/>
              </a:xfrm>
            </p:grpSpPr>
            <p:sp>
              <p:nvSpPr>
                <p:cNvPr id="415" name="四角形: 角を丸くする 414">
                  <a:extLst>
                    <a:ext uri="{FF2B5EF4-FFF2-40B4-BE49-F238E27FC236}">
                      <a16:creationId xmlns:a16="http://schemas.microsoft.com/office/drawing/2014/main" id="{0EEF6AFB-721C-56A0-077F-63A9301CDAF6}"/>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6" name="グループ化 415">
                  <a:extLst>
                    <a:ext uri="{FF2B5EF4-FFF2-40B4-BE49-F238E27FC236}">
                      <a16:creationId xmlns:a16="http://schemas.microsoft.com/office/drawing/2014/main" id="{9205B1D8-2AC0-F109-4787-DFE7C114E06A}"/>
                    </a:ext>
                  </a:extLst>
                </p:cNvPr>
                <p:cNvGrpSpPr/>
                <p:nvPr/>
              </p:nvGrpSpPr>
              <p:grpSpPr>
                <a:xfrm>
                  <a:off x="8893107" y="4203713"/>
                  <a:ext cx="642076" cy="460274"/>
                  <a:chOff x="8893107" y="4203713"/>
                  <a:chExt cx="642076" cy="460274"/>
                </a:xfrm>
              </p:grpSpPr>
              <p:sp>
                <p:nvSpPr>
                  <p:cNvPr id="417" name="テキスト ボックス 416">
                    <a:extLst>
                      <a:ext uri="{FF2B5EF4-FFF2-40B4-BE49-F238E27FC236}">
                        <a16:creationId xmlns:a16="http://schemas.microsoft.com/office/drawing/2014/main" id="{2998B5C7-8C63-CF91-7208-96A731B4CFE0}"/>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418" name="テキスト ボックス 417">
                    <a:extLst>
                      <a:ext uri="{FF2B5EF4-FFF2-40B4-BE49-F238E27FC236}">
                        <a16:creationId xmlns:a16="http://schemas.microsoft.com/office/drawing/2014/main" id="{61156D13-7B2C-E071-5252-824E1523FC85}"/>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6</a:t>
                    </a:r>
                    <a:endParaRPr lang="ja-JP" altLang="en-US" sz="2200" spc="-150" dirty="0">
                      <a:latin typeface="Segoe UI Semibold" panose="020B0702040204020203" pitchFamily="34" charset="0"/>
                      <a:cs typeface="Segoe UI Semibold" panose="020B0702040204020203" pitchFamily="34" charset="0"/>
                    </a:endParaRPr>
                  </a:p>
                </p:txBody>
              </p:sp>
              <p:sp>
                <p:nvSpPr>
                  <p:cNvPr id="419" name="テキスト ボックス 418">
                    <a:extLst>
                      <a:ext uri="{FF2B5EF4-FFF2-40B4-BE49-F238E27FC236}">
                        <a16:creationId xmlns:a16="http://schemas.microsoft.com/office/drawing/2014/main" id="{0E8FDACD-73BF-D2FF-5ED8-CCBEBDCD97A2}"/>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403" name="グループ化 402">
                <a:extLst>
                  <a:ext uri="{FF2B5EF4-FFF2-40B4-BE49-F238E27FC236}">
                    <a16:creationId xmlns:a16="http://schemas.microsoft.com/office/drawing/2014/main" id="{8FDA7D14-0BFB-2DCA-4201-61A211A8D8DA}"/>
                  </a:ext>
                </a:extLst>
              </p:cNvPr>
              <p:cNvGrpSpPr/>
              <p:nvPr/>
            </p:nvGrpSpPr>
            <p:grpSpPr>
              <a:xfrm>
                <a:off x="9346088" y="6060768"/>
                <a:ext cx="1614584" cy="368913"/>
                <a:chOff x="1186275" y="1770661"/>
                <a:chExt cx="1614584" cy="368913"/>
              </a:xfrm>
            </p:grpSpPr>
            <p:sp>
              <p:nvSpPr>
                <p:cNvPr id="414" name="テキスト ボックス 413">
                  <a:extLst>
                    <a:ext uri="{FF2B5EF4-FFF2-40B4-BE49-F238E27FC236}">
                      <a16:creationId xmlns:a16="http://schemas.microsoft.com/office/drawing/2014/main" id="{E33D63F4-DC2B-896E-D378-E11172A7E956}"/>
                    </a:ext>
                  </a:extLst>
                </p:cNvPr>
                <p:cNvSpPr txBox="1"/>
                <p:nvPr/>
              </p:nvSpPr>
              <p:spPr>
                <a:xfrm>
                  <a:off x="1186275" y="1954908"/>
                  <a:ext cx="1614584"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COH-SPK22BR2</a:t>
                  </a:r>
                  <a:endParaRPr lang="ja-JP" altLang="en-US" sz="600" dirty="0">
                    <a:latin typeface="Segoe UI Light" panose="020B0502040204020203" pitchFamily="34" charset="0"/>
                    <a:cs typeface="Segoe UI Light" panose="020B0502040204020203" pitchFamily="34" charset="0"/>
                  </a:endParaRPr>
                </a:p>
              </p:txBody>
            </p:sp>
            <p:sp>
              <p:nvSpPr>
                <p:cNvPr id="413" name="テキスト ボックス 412">
                  <a:extLst>
                    <a:ext uri="{FF2B5EF4-FFF2-40B4-BE49-F238E27FC236}">
                      <a16:creationId xmlns:a16="http://schemas.microsoft.com/office/drawing/2014/main" id="{01B3315A-4087-D328-D38D-5D573245B999}"/>
                    </a:ext>
                  </a:extLst>
                </p:cNvPr>
                <p:cNvSpPr txBox="1"/>
                <p:nvPr/>
              </p:nvSpPr>
              <p:spPr>
                <a:xfrm>
                  <a:off x="1229261" y="1770661"/>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CSH-SPK22BR2</a:t>
                  </a:r>
                  <a:endParaRPr lang="ja-JP" altLang="en-US" sz="1200" dirty="0">
                    <a:latin typeface="Segoe UI Semibold" panose="020B0702040204020203" pitchFamily="34" charset="0"/>
                    <a:cs typeface="Segoe UI Semibold" panose="020B0702040204020203" pitchFamily="34" charset="0"/>
                  </a:endParaRPr>
                </a:p>
              </p:txBody>
            </p:sp>
          </p:grpSp>
          <p:grpSp>
            <p:nvGrpSpPr>
              <p:cNvPr id="405" name="グループ化 404">
                <a:extLst>
                  <a:ext uri="{FF2B5EF4-FFF2-40B4-BE49-F238E27FC236}">
                    <a16:creationId xmlns:a16="http://schemas.microsoft.com/office/drawing/2014/main" id="{E7E4DBB7-A6B3-F066-70E9-138867D5E3B9}"/>
                  </a:ext>
                </a:extLst>
              </p:cNvPr>
              <p:cNvGrpSpPr/>
              <p:nvPr/>
            </p:nvGrpSpPr>
            <p:grpSpPr>
              <a:xfrm>
                <a:off x="8961179" y="6633722"/>
                <a:ext cx="1810581" cy="230832"/>
                <a:chOff x="8961179" y="4714687"/>
                <a:chExt cx="1810581" cy="230832"/>
              </a:xfrm>
            </p:grpSpPr>
            <p:pic>
              <p:nvPicPr>
                <p:cNvPr id="407" name="図 406">
                  <a:extLst>
                    <a:ext uri="{FF2B5EF4-FFF2-40B4-BE49-F238E27FC236}">
                      <a16:creationId xmlns:a16="http://schemas.microsoft.com/office/drawing/2014/main" id="{0D21574A-7CE5-68B2-B6CE-CE1594F8EE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408" name="テキスト ボックス 407">
                  <a:extLst>
                    <a:ext uri="{FF2B5EF4-FFF2-40B4-BE49-F238E27FC236}">
                      <a16:creationId xmlns:a16="http://schemas.microsoft.com/office/drawing/2014/main" id="{7CCBD71A-1FEC-7606-A3CE-05AEDBF0E337}"/>
                    </a:ext>
                  </a:extLst>
                </p:cNvPr>
                <p:cNvSpPr txBox="1"/>
                <p:nvPr/>
              </p:nvSpPr>
              <p:spPr>
                <a:xfrm>
                  <a:off x="8969067" y="4714687"/>
                  <a:ext cx="450263" cy="230832"/>
                </a:xfrm>
                <a:prstGeom prst="rect">
                  <a:avLst/>
                </a:prstGeom>
                <a:noFill/>
              </p:spPr>
              <p:txBody>
                <a:bodyPr wrap="square">
                  <a:spAutoFit/>
                </a:bodyPr>
                <a:lstStyle/>
                <a:p>
                  <a:r>
                    <a:rPr lang="en-US" altLang="ja-JP" sz="9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621</a:t>
                  </a:r>
                  <a:r>
                    <a:rPr lang="en-US" altLang="ja-JP"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09" name="テキスト ボックス 408">
                  <a:extLst>
                    <a:ext uri="{FF2B5EF4-FFF2-40B4-BE49-F238E27FC236}">
                      <a16:creationId xmlns:a16="http://schemas.microsoft.com/office/drawing/2014/main" id="{A8241D4B-FD61-AA1E-FE06-3E8E8F64F1AA}"/>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a:t>
                  </a:r>
                  <a:r>
                    <a:rPr lang="ja-JP" altLang="en-US"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10" name="テキスト ボックス 409">
                  <a:extLst>
                    <a:ext uri="{FF2B5EF4-FFF2-40B4-BE49-F238E27FC236}">
                      <a16:creationId xmlns:a16="http://schemas.microsoft.com/office/drawing/2014/main" id="{1D9D7FC4-E46D-9AA0-597C-D0B565AC5098}"/>
                    </a:ext>
                  </a:extLst>
                </p:cNvPr>
                <p:cNvSpPr txBox="1"/>
                <p:nvPr/>
              </p:nvSpPr>
              <p:spPr>
                <a:xfrm>
                  <a:off x="1032531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７</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406" name="テキスト ボックス 405">
                <a:extLst>
                  <a:ext uri="{FF2B5EF4-FFF2-40B4-BE49-F238E27FC236}">
                    <a16:creationId xmlns:a16="http://schemas.microsoft.com/office/drawing/2014/main" id="{5AB58FFA-5DDD-28BC-3402-112A9D889E56}"/>
                  </a:ext>
                </a:extLst>
              </p:cNvPr>
              <p:cNvSpPr txBox="1"/>
              <p:nvPr/>
            </p:nvSpPr>
            <p:spPr>
              <a:xfrm>
                <a:off x="9927100" y="6514924"/>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sp>
            <p:nvSpPr>
              <p:cNvPr id="400" name="テキスト ボックス 399">
                <a:extLst>
                  <a:ext uri="{FF2B5EF4-FFF2-40B4-BE49-F238E27FC236}">
                    <a16:creationId xmlns:a16="http://schemas.microsoft.com/office/drawing/2014/main" id="{EB72DE86-BD6F-73AA-8465-C96663452C68}"/>
                  </a:ext>
                </a:extLst>
              </p:cNvPr>
              <p:cNvSpPr txBox="1"/>
              <p:nvPr/>
            </p:nvSpPr>
            <p:spPr>
              <a:xfrm>
                <a:off x="8868430" y="6415916"/>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grpSp>
      <p:pic>
        <p:nvPicPr>
          <p:cNvPr id="3" name="図 2">
            <a:extLst>
              <a:ext uri="{FF2B5EF4-FFF2-40B4-BE49-F238E27FC236}">
                <a16:creationId xmlns:a16="http://schemas.microsoft.com/office/drawing/2014/main" id="{4A4ACAD9-DD1C-EAEC-C21C-0783FE9767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25301" y="7926579"/>
            <a:ext cx="6842586" cy="1693011"/>
          </a:xfrm>
          <a:prstGeom prst="rect">
            <a:avLst/>
          </a:prstGeom>
        </p:spPr>
      </p:pic>
      <p:pic>
        <p:nvPicPr>
          <p:cNvPr id="4" name="図 3">
            <a:extLst>
              <a:ext uri="{FF2B5EF4-FFF2-40B4-BE49-F238E27FC236}">
                <a16:creationId xmlns:a16="http://schemas.microsoft.com/office/drawing/2014/main" id="{0D4C0D07-449E-E027-D542-811360F403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5553" y="2625774"/>
            <a:ext cx="4305683" cy="1954278"/>
          </a:xfrm>
          <a:prstGeom prst="rect">
            <a:avLst/>
          </a:prstGeom>
        </p:spPr>
      </p:pic>
      <p:pic>
        <p:nvPicPr>
          <p:cNvPr id="5" name="図 4">
            <a:extLst>
              <a:ext uri="{FF2B5EF4-FFF2-40B4-BE49-F238E27FC236}">
                <a16:creationId xmlns:a16="http://schemas.microsoft.com/office/drawing/2014/main" id="{2C1F773C-0D43-1704-A05F-C387707612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6017" y="328309"/>
            <a:ext cx="6845199" cy="2079686"/>
          </a:xfrm>
          <a:prstGeom prst="rect">
            <a:avLst/>
          </a:prstGeom>
        </p:spPr>
      </p:pic>
      <p:pic>
        <p:nvPicPr>
          <p:cNvPr id="6" name="図 5">
            <a:extLst>
              <a:ext uri="{FF2B5EF4-FFF2-40B4-BE49-F238E27FC236}">
                <a16:creationId xmlns:a16="http://schemas.microsoft.com/office/drawing/2014/main" id="{EBEF4B83-DB37-6A50-6E57-C667392404B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3294" y="893630"/>
            <a:ext cx="2084912" cy="773351"/>
          </a:xfrm>
          <a:prstGeom prst="rect">
            <a:avLst/>
          </a:prstGeom>
        </p:spPr>
      </p:pic>
      <p:pic>
        <p:nvPicPr>
          <p:cNvPr id="7" name="図 6">
            <a:extLst>
              <a:ext uri="{FF2B5EF4-FFF2-40B4-BE49-F238E27FC236}">
                <a16:creationId xmlns:a16="http://schemas.microsoft.com/office/drawing/2014/main" id="{FED6E5D8-EBA7-BFEC-26E7-88BA78850AD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34331" y="1237189"/>
            <a:ext cx="485957" cy="389288"/>
          </a:xfrm>
          <a:prstGeom prst="rect">
            <a:avLst/>
          </a:prstGeom>
        </p:spPr>
      </p:pic>
      <p:pic>
        <p:nvPicPr>
          <p:cNvPr id="8" name="図 7">
            <a:extLst>
              <a:ext uri="{FF2B5EF4-FFF2-40B4-BE49-F238E27FC236}">
                <a16:creationId xmlns:a16="http://schemas.microsoft.com/office/drawing/2014/main" id="{E7953260-D4DF-1FF0-3873-4D26691D280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299735" y="860971"/>
            <a:ext cx="2131940" cy="838668"/>
          </a:xfrm>
          <a:prstGeom prst="rect">
            <a:avLst/>
          </a:prstGeom>
        </p:spPr>
      </p:pic>
      <p:pic>
        <p:nvPicPr>
          <p:cNvPr id="9" name="図 8">
            <a:extLst>
              <a:ext uri="{FF2B5EF4-FFF2-40B4-BE49-F238E27FC236}">
                <a16:creationId xmlns:a16="http://schemas.microsoft.com/office/drawing/2014/main" id="{91467542-7FE3-52CC-7376-E76C615F3F8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525876" y="1122633"/>
            <a:ext cx="535598" cy="425865"/>
          </a:xfrm>
          <a:prstGeom prst="rect">
            <a:avLst/>
          </a:prstGeom>
        </p:spPr>
      </p:pic>
      <p:pic>
        <p:nvPicPr>
          <p:cNvPr id="10" name="図 9">
            <a:extLst>
              <a:ext uri="{FF2B5EF4-FFF2-40B4-BE49-F238E27FC236}">
                <a16:creationId xmlns:a16="http://schemas.microsoft.com/office/drawing/2014/main" id="{25205AE8-0613-EB2C-97E8-4F713A791D9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223204" y="1122633"/>
            <a:ext cx="577400" cy="425865"/>
          </a:xfrm>
          <a:prstGeom prst="rect">
            <a:avLst/>
          </a:prstGeom>
        </p:spPr>
      </p:pic>
      <p:grpSp>
        <p:nvGrpSpPr>
          <p:cNvPr id="11" name="グループ化 10">
            <a:extLst>
              <a:ext uri="{FF2B5EF4-FFF2-40B4-BE49-F238E27FC236}">
                <a16:creationId xmlns:a16="http://schemas.microsoft.com/office/drawing/2014/main" id="{6D6BF888-3259-47B7-F24E-B166DC4F34E2}"/>
              </a:ext>
            </a:extLst>
          </p:cNvPr>
          <p:cNvGrpSpPr/>
          <p:nvPr/>
        </p:nvGrpSpPr>
        <p:grpSpPr>
          <a:xfrm>
            <a:off x="694592" y="1797643"/>
            <a:ext cx="638042" cy="494674"/>
            <a:chOff x="694592" y="1803872"/>
            <a:chExt cx="638042" cy="494674"/>
          </a:xfrm>
        </p:grpSpPr>
        <p:sp>
          <p:nvSpPr>
            <p:cNvPr id="12" name="四角形: 角を丸くする 11">
              <a:extLst>
                <a:ext uri="{FF2B5EF4-FFF2-40B4-BE49-F238E27FC236}">
                  <a16:creationId xmlns:a16="http://schemas.microsoft.com/office/drawing/2014/main" id="{E6E5F534-02F4-EFEA-CA52-2CAA5C7E0A5F}"/>
                </a:ext>
              </a:extLst>
            </p:cNvPr>
            <p:cNvSpPr/>
            <p:nvPr/>
          </p:nvSpPr>
          <p:spPr>
            <a:xfrm>
              <a:off x="755915" y="1836186"/>
              <a:ext cx="485423" cy="361891"/>
            </a:xfrm>
            <a:prstGeom prst="roundRect">
              <a:avLst>
                <a:gd name="adj" fmla="val 4748"/>
              </a:avLst>
            </a:prstGeom>
            <a:solidFill>
              <a:srgbClr val="1EB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B3A0566-2A81-F256-2F3E-D95C917C41D2}"/>
                </a:ext>
              </a:extLst>
            </p:cNvPr>
            <p:cNvSpPr txBox="1"/>
            <p:nvPr/>
          </p:nvSpPr>
          <p:spPr>
            <a:xfrm>
              <a:off x="694592" y="1803872"/>
              <a:ext cx="611065" cy="184666"/>
            </a:xfrm>
            <a:prstGeom prst="rect">
              <a:avLst/>
            </a:prstGeom>
            <a:noFill/>
          </p:spPr>
          <p:txBody>
            <a:bodyPr wrap="square">
              <a:spAutoFit/>
            </a:bodyPr>
            <a:lstStyle/>
            <a:p>
              <a:r>
                <a:rPr lang="ja-JP" altLang="en-US" sz="600" b="0" i="0" u="none" strike="noStrike" spc="-40" dirty="0">
                  <a:solidFill>
                    <a:srgbClr val="FFFFFF"/>
                  </a:solidFill>
                  <a:latin typeface="BIZ UDPゴシック" panose="020B0400000000000000" pitchFamily="50" charset="-128"/>
                  <a:ea typeface="BIZ UDPゴシック" panose="020B0400000000000000" pitchFamily="50" charset="-128"/>
                </a:rPr>
                <a:t>冷房時おもに</a:t>
              </a:r>
              <a:endParaRPr lang="ja-JP" altLang="en-US" sz="600" spc="-4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972B6330-AAD9-9240-87EC-937F70BA3EB2}"/>
                </a:ext>
              </a:extLst>
            </p:cNvPr>
            <p:cNvSpPr txBox="1"/>
            <p:nvPr/>
          </p:nvSpPr>
          <p:spPr>
            <a:xfrm>
              <a:off x="741663" y="1867659"/>
              <a:ext cx="242976" cy="430887"/>
            </a:xfrm>
            <a:prstGeom prst="rect">
              <a:avLst/>
            </a:prstGeom>
            <a:noFill/>
          </p:spPr>
          <p:txBody>
            <a:bodyPr wrap="square">
              <a:spAutoFit/>
            </a:bodyPr>
            <a:lstStyle/>
            <a:p>
              <a:r>
                <a:rPr lang="en-US" altLang="ja-JP" sz="2200" b="1" i="0" u="none" strike="noStrike" dirty="0">
                  <a:solidFill>
                    <a:srgbClr val="FFFFFF"/>
                  </a:solidFill>
                  <a:latin typeface="UDShinGoPro-DeBold"/>
                </a:rPr>
                <a:t>6</a:t>
              </a:r>
              <a:endParaRPr lang="ja-JP" altLang="en-US" sz="2200" dirty="0"/>
            </a:p>
          </p:txBody>
        </p:sp>
        <p:sp>
          <p:nvSpPr>
            <p:cNvPr id="15" name="テキスト ボックス 14">
              <a:extLst>
                <a:ext uri="{FF2B5EF4-FFF2-40B4-BE49-F238E27FC236}">
                  <a16:creationId xmlns:a16="http://schemas.microsoft.com/office/drawing/2014/main" id="{17837CFE-D88B-04A0-90B2-8688A80D0E3E}"/>
                </a:ext>
              </a:extLst>
            </p:cNvPr>
            <p:cNvSpPr txBox="1"/>
            <p:nvPr/>
          </p:nvSpPr>
          <p:spPr>
            <a:xfrm>
              <a:off x="946725" y="201163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16" name="グループ化 15">
            <a:extLst>
              <a:ext uri="{FF2B5EF4-FFF2-40B4-BE49-F238E27FC236}">
                <a16:creationId xmlns:a16="http://schemas.microsoft.com/office/drawing/2014/main" id="{A0AF8B28-FFDB-46AB-2E8D-D741501FE0E0}"/>
              </a:ext>
            </a:extLst>
          </p:cNvPr>
          <p:cNvGrpSpPr/>
          <p:nvPr/>
        </p:nvGrpSpPr>
        <p:grpSpPr>
          <a:xfrm>
            <a:off x="5184103" y="1810343"/>
            <a:ext cx="651577" cy="462910"/>
            <a:chOff x="1407074" y="1816572"/>
            <a:chExt cx="651577" cy="462910"/>
          </a:xfrm>
        </p:grpSpPr>
        <p:sp>
          <p:nvSpPr>
            <p:cNvPr id="17" name="四角形: 角を丸くする 16">
              <a:extLst>
                <a:ext uri="{FF2B5EF4-FFF2-40B4-BE49-F238E27FC236}">
                  <a16:creationId xmlns:a16="http://schemas.microsoft.com/office/drawing/2014/main" id="{CA812E8C-040A-A1C1-81B4-BE7EFD7E6156}"/>
                </a:ext>
              </a:extLst>
            </p:cNvPr>
            <p:cNvSpPr/>
            <p:nvPr/>
          </p:nvSpPr>
          <p:spPr>
            <a:xfrm>
              <a:off x="1485895" y="1836186"/>
              <a:ext cx="485423" cy="361891"/>
            </a:xfrm>
            <a:prstGeom prst="roundRect">
              <a:avLst>
                <a:gd name="adj" fmla="val 4748"/>
              </a:avLst>
            </a:prstGeom>
            <a:solidFill>
              <a:srgbClr val="1EB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D5D56EF9-CDC4-5897-AD95-D1203F7A7F17}"/>
                </a:ext>
              </a:extLst>
            </p:cNvPr>
            <p:cNvSpPr txBox="1"/>
            <p:nvPr/>
          </p:nvSpPr>
          <p:spPr>
            <a:xfrm>
              <a:off x="1420368" y="1816572"/>
              <a:ext cx="611065" cy="184666"/>
            </a:xfrm>
            <a:prstGeom prst="rect">
              <a:avLst/>
            </a:prstGeom>
            <a:noFill/>
          </p:spPr>
          <p:txBody>
            <a:bodyPr wrap="square">
              <a:spAutoFit/>
            </a:bodyPr>
            <a:lstStyle/>
            <a:p>
              <a:r>
                <a:rPr lang="ja-JP" altLang="en-US" sz="600" b="0" i="0" u="none" strike="noStrike" spc="-40" dirty="0">
                  <a:solidFill>
                    <a:srgbClr val="FFFFFF"/>
                  </a:solidFill>
                  <a:latin typeface="BIZ UDPゴシック" panose="020B0400000000000000" pitchFamily="50" charset="-128"/>
                  <a:ea typeface="BIZ UDPゴシック" panose="020B0400000000000000" pitchFamily="50" charset="-128"/>
                </a:rPr>
                <a:t>冷房時おもに</a:t>
              </a:r>
              <a:endParaRPr lang="ja-JP" altLang="en-US" sz="600" spc="-4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42444950-43B5-AB3C-176B-C85D74EF228B}"/>
                </a:ext>
              </a:extLst>
            </p:cNvPr>
            <p:cNvSpPr txBox="1"/>
            <p:nvPr/>
          </p:nvSpPr>
          <p:spPr>
            <a:xfrm>
              <a:off x="1407074" y="1848595"/>
              <a:ext cx="467767"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20" name="テキスト ボックス 19">
              <a:extLst>
                <a:ext uri="{FF2B5EF4-FFF2-40B4-BE49-F238E27FC236}">
                  <a16:creationId xmlns:a16="http://schemas.microsoft.com/office/drawing/2014/main" id="{E4FD2FCD-E87E-0875-E1B8-F8DAF683CDDE}"/>
                </a:ext>
              </a:extLst>
            </p:cNvPr>
            <p:cNvSpPr txBox="1"/>
            <p:nvPr/>
          </p:nvSpPr>
          <p:spPr>
            <a:xfrm>
              <a:off x="1672742" y="201163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21" name="グループ化 20">
            <a:extLst>
              <a:ext uri="{FF2B5EF4-FFF2-40B4-BE49-F238E27FC236}">
                <a16:creationId xmlns:a16="http://schemas.microsoft.com/office/drawing/2014/main" id="{518BFAC9-8F32-9075-F9C0-ED6A14DF481D}"/>
              </a:ext>
            </a:extLst>
          </p:cNvPr>
          <p:cNvGrpSpPr/>
          <p:nvPr/>
        </p:nvGrpSpPr>
        <p:grpSpPr>
          <a:xfrm>
            <a:off x="1162486" y="1764441"/>
            <a:ext cx="1567108" cy="527181"/>
            <a:chOff x="1162486" y="1770670"/>
            <a:chExt cx="1567108" cy="527181"/>
          </a:xfrm>
        </p:grpSpPr>
        <p:grpSp>
          <p:nvGrpSpPr>
            <p:cNvPr id="22" name="グループ化 21">
              <a:extLst>
                <a:ext uri="{FF2B5EF4-FFF2-40B4-BE49-F238E27FC236}">
                  <a16:creationId xmlns:a16="http://schemas.microsoft.com/office/drawing/2014/main" id="{6C6925E3-9677-B17C-ABB0-15D8E1F58867}"/>
                </a:ext>
              </a:extLst>
            </p:cNvPr>
            <p:cNvGrpSpPr/>
            <p:nvPr/>
          </p:nvGrpSpPr>
          <p:grpSpPr>
            <a:xfrm>
              <a:off x="1162486" y="1770670"/>
              <a:ext cx="1567108" cy="370463"/>
              <a:chOff x="1162486" y="1770670"/>
              <a:chExt cx="1567108" cy="370463"/>
            </a:xfrm>
          </p:grpSpPr>
          <p:sp>
            <p:nvSpPr>
              <p:cNvPr id="26" name="テキスト ボックス 25">
                <a:extLst>
                  <a:ext uri="{FF2B5EF4-FFF2-40B4-BE49-F238E27FC236}">
                    <a16:creationId xmlns:a16="http://schemas.microsoft.com/office/drawing/2014/main" id="{07A46B39-B584-C00A-0346-A84A4A234D04}"/>
                  </a:ext>
                </a:extLst>
              </p:cNvPr>
              <p:cNvSpPr txBox="1"/>
              <p:nvPr/>
            </p:nvSpPr>
            <p:spPr>
              <a:xfrm>
                <a:off x="1197864" y="1770670"/>
                <a:ext cx="1085507" cy="292388"/>
              </a:xfrm>
              <a:prstGeom prst="rect">
                <a:avLst/>
              </a:prstGeom>
              <a:noFill/>
            </p:spPr>
            <p:txBody>
              <a:bodyPr wrap="square">
                <a:spAutoFit/>
              </a:bodyPr>
              <a:lstStyle/>
              <a:p>
                <a:r>
                  <a:rPr lang="en-US" altLang="ja-JP" sz="1300" b="0" i="0" u="none" strike="noStrike" dirty="0" smtClean="0">
                    <a:solidFill>
                      <a:srgbClr val="231815"/>
                    </a:solidFill>
                    <a:latin typeface="Segoe UI Semibold" panose="020B0702040204020203" pitchFamily="34" charset="0"/>
                    <a:ea typeface="Verdana" panose="020B0604030504040204" pitchFamily="34" charset="0"/>
                    <a:cs typeface="Segoe UI Semibold" panose="020B0702040204020203" pitchFamily="34" charset="0"/>
                  </a:rPr>
                  <a:t>RC-2225R</a:t>
                </a:r>
                <a:endParaRPr lang="ja-JP" altLang="en-US" sz="1300" dirty="0">
                  <a:latin typeface="Segoe UI Semibold" panose="020B0702040204020203" pitchFamily="34" charset="0"/>
                  <a:cs typeface="Segoe UI Semibold" panose="020B0702040204020203" pitchFamily="34" charset="0"/>
                </a:endParaRPr>
              </a:p>
            </p:txBody>
          </p:sp>
          <p:sp>
            <p:nvSpPr>
              <p:cNvPr id="27" name="テキスト ボックス 26">
                <a:extLst>
                  <a:ext uri="{FF2B5EF4-FFF2-40B4-BE49-F238E27FC236}">
                    <a16:creationId xmlns:a16="http://schemas.microsoft.com/office/drawing/2014/main" id="{C96A1B77-8946-525C-915C-9A240AB24C13}"/>
                  </a:ext>
                </a:extLst>
              </p:cNvPr>
              <p:cNvSpPr txBox="1"/>
              <p:nvPr/>
            </p:nvSpPr>
            <p:spPr>
              <a:xfrm>
                <a:off x="1162486" y="1956467"/>
                <a:ext cx="1567108"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spc="3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RO-2225</a:t>
                </a:r>
                <a:r>
                  <a:rPr lang="en-US" altLang="ja-JP" sz="600" i="0" u="none" strike="noStrike" spc="-30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spc="-300" baseline="0" dirty="0" smtClean="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pic>
            <p:nvPicPr>
              <p:cNvPr id="28" name="図 27">
                <a:extLst>
                  <a:ext uri="{FF2B5EF4-FFF2-40B4-BE49-F238E27FC236}">
                    <a16:creationId xmlns:a16="http://schemas.microsoft.com/office/drawing/2014/main" id="{F17A04C5-1A1A-25C9-941D-83D4F14B76B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249791" y="1983518"/>
                <a:ext cx="125408" cy="125408"/>
              </a:xfrm>
              <a:prstGeom prst="rect">
                <a:avLst/>
              </a:prstGeom>
            </p:spPr>
          </p:pic>
        </p:grpSp>
        <p:grpSp>
          <p:nvGrpSpPr>
            <p:cNvPr id="23" name="グループ化 22">
              <a:extLst>
                <a:ext uri="{FF2B5EF4-FFF2-40B4-BE49-F238E27FC236}">
                  <a16:creationId xmlns:a16="http://schemas.microsoft.com/office/drawing/2014/main" id="{4B8E07EA-BCEA-BBB4-5B68-58EBDCE51889}"/>
                </a:ext>
              </a:extLst>
            </p:cNvPr>
            <p:cNvGrpSpPr/>
            <p:nvPr/>
          </p:nvGrpSpPr>
          <p:grpSpPr>
            <a:xfrm>
              <a:off x="1204087" y="2082407"/>
              <a:ext cx="798048" cy="215444"/>
              <a:chOff x="1204087" y="2082407"/>
              <a:chExt cx="798048" cy="215444"/>
            </a:xfrm>
          </p:grpSpPr>
          <p:sp>
            <p:nvSpPr>
              <p:cNvPr id="24" name="テキスト ボックス 23">
                <a:extLst>
                  <a:ext uri="{FF2B5EF4-FFF2-40B4-BE49-F238E27FC236}">
                    <a16:creationId xmlns:a16="http://schemas.microsoft.com/office/drawing/2014/main" id="{EA75C6A1-93EB-0E1C-FF95-86023DBA8B96}"/>
                  </a:ext>
                </a:extLst>
              </p:cNvPr>
              <p:cNvSpPr txBox="1"/>
              <p:nvPr/>
            </p:nvSpPr>
            <p:spPr>
              <a:xfrm>
                <a:off x="1204087" y="2082407"/>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sp>
            <p:nvSpPr>
              <p:cNvPr id="25" name="テキスト ボックス 24">
                <a:extLst>
                  <a:ext uri="{FF2B5EF4-FFF2-40B4-BE49-F238E27FC236}">
                    <a16:creationId xmlns:a16="http://schemas.microsoft.com/office/drawing/2014/main" id="{919AF700-4570-C97D-9478-BB97A7246658}"/>
                  </a:ext>
                </a:extLst>
              </p:cNvPr>
              <p:cNvSpPr txBox="1"/>
              <p:nvPr/>
            </p:nvSpPr>
            <p:spPr>
              <a:xfrm>
                <a:off x="1900321" y="2082407"/>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grpSp>
      <p:grpSp>
        <p:nvGrpSpPr>
          <p:cNvPr id="29" name="グループ化 28">
            <a:extLst>
              <a:ext uri="{FF2B5EF4-FFF2-40B4-BE49-F238E27FC236}">
                <a16:creationId xmlns:a16="http://schemas.microsoft.com/office/drawing/2014/main" id="{48FB4D27-1F12-6A3C-E928-D111A17FCFF7}"/>
              </a:ext>
            </a:extLst>
          </p:cNvPr>
          <p:cNvGrpSpPr/>
          <p:nvPr/>
        </p:nvGrpSpPr>
        <p:grpSpPr>
          <a:xfrm>
            <a:off x="5660345" y="1758281"/>
            <a:ext cx="1567108" cy="532214"/>
            <a:chOff x="1186275" y="1765637"/>
            <a:chExt cx="1567108" cy="532214"/>
          </a:xfrm>
        </p:grpSpPr>
        <p:grpSp>
          <p:nvGrpSpPr>
            <p:cNvPr id="30" name="グループ化 29">
              <a:extLst>
                <a:ext uri="{FF2B5EF4-FFF2-40B4-BE49-F238E27FC236}">
                  <a16:creationId xmlns:a16="http://schemas.microsoft.com/office/drawing/2014/main" id="{14F48299-C8D4-7787-D24F-07E9D0FF9CC3}"/>
                </a:ext>
              </a:extLst>
            </p:cNvPr>
            <p:cNvGrpSpPr/>
            <p:nvPr/>
          </p:nvGrpSpPr>
          <p:grpSpPr>
            <a:xfrm>
              <a:off x="1186275" y="1765637"/>
              <a:ext cx="1567108" cy="376781"/>
              <a:chOff x="1186275" y="1765637"/>
              <a:chExt cx="1567108" cy="376781"/>
            </a:xfrm>
          </p:grpSpPr>
          <p:sp>
            <p:nvSpPr>
              <p:cNvPr id="34" name="テキスト ボックス 33">
                <a:extLst>
                  <a:ext uri="{FF2B5EF4-FFF2-40B4-BE49-F238E27FC236}">
                    <a16:creationId xmlns:a16="http://schemas.microsoft.com/office/drawing/2014/main" id="{24004000-58B7-3B71-9671-2A975B8057CD}"/>
                  </a:ext>
                </a:extLst>
              </p:cNvPr>
              <p:cNvSpPr txBox="1"/>
              <p:nvPr/>
            </p:nvSpPr>
            <p:spPr>
              <a:xfrm>
                <a:off x="1229261" y="1765637"/>
                <a:ext cx="1299789" cy="292388"/>
              </a:xfrm>
              <a:prstGeom prst="rect">
                <a:avLst/>
              </a:prstGeom>
              <a:noFill/>
            </p:spPr>
            <p:txBody>
              <a:bodyPr wrap="square">
                <a:spAutoFit/>
              </a:bodyPr>
              <a:lstStyle/>
              <a:p>
                <a:r>
                  <a:rPr lang="en-US" altLang="ja-JP" sz="1300" b="0" i="0" u="none" strike="noStrike" dirty="0" smtClean="0">
                    <a:solidFill>
                      <a:srgbClr val="231815"/>
                    </a:solidFill>
                    <a:latin typeface="Segoe UI Semibold" panose="020B0702040204020203" pitchFamily="34" charset="0"/>
                    <a:cs typeface="Segoe UI Semibold" panose="020B0702040204020203" pitchFamily="34" charset="0"/>
                  </a:rPr>
                  <a:t>RC-V4025R</a:t>
                </a:r>
                <a:endParaRPr lang="ja-JP" altLang="en-US" sz="1300" dirty="0">
                  <a:latin typeface="Segoe UI Semibold" panose="020B0702040204020203" pitchFamily="34" charset="0"/>
                  <a:cs typeface="Segoe UI Semibold" panose="020B0702040204020203" pitchFamily="34" charset="0"/>
                </a:endParaRPr>
              </a:p>
            </p:txBody>
          </p:sp>
          <p:sp>
            <p:nvSpPr>
              <p:cNvPr id="35" name="テキスト ボックス 34">
                <a:extLst>
                  <a:ext uri="{FF2B5EF4-FFF2-40B4-BE49-F238E27FC236}">
                    <a16:creationId xmlns:a16="http://schemas.microsoft.com/office/drawing/2014/main" id="{8C836E66-E612-A7E8-69B4-861C39323C18}"/>
                  </a:ext>
                </a:extLst>
              </p:cNvPr>
              <p:cNvSpPr txBox="1"/>
              <p:nvPr/>
            </p:nvSpPr>
            <p:spPr>
              <a:xfrm>
                <a:off x="1186275" y="1957752"/>
                <a:ext cx="1567108"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spc="3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RO-V4025</a:t>
                </a:r>
                <a:r>
                  <a:rPr lang="en-US" altLang="ja-JP" sz="600" i="0" u="none" strike="noStrike" spc="-30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spc="-300" baseline="0" dirty="0" smtClean="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pic>
            <p:nvPicPr>
              <p:cNvPr id="36" name="図 35">
                <a:extLst>
                  <a:ext uri="{FF2B5EF4-FFF2-40B4-BE49-F238E27FC236}">
                    <a16:creationId xmlns:a16="http://schemas.microsoft.com/office/drawing/2014/main" id="{0574497A-99EE-73B3-DE1F-1DF1317FF60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324728" y="1983518"/>
                <a:ext cx="125408" cy="125408"/>
              </a:xfrm>
              <a:prstGeom prst="rect">
                <a:avLst/>
              </a:prstGeom>
            </p:spPr>
          </p:pic>
        </p:grpSp>
        <p:grpSp>
          <p:nvGrpSpPr>
            <p:cNvPr id="31" name="グループ化 30">
              <a:extLst>
                <a:ext uri="{FF2B5EF4-FFF2-40B4-BE49-F238E27FC236}">
                  <a16:creationId xmlns:a16="http://schemas.microsoft.com/office/drawing/2014/main" id="{C35C36E2-B0BA-B3E6-6CB2-D960F2BF394E}"/>
                </a:ext>
              </a:extLst>
            </p:cNvPr>
            <p:cNvGrpSpPr/>
            <p:nvPr/>
          </p:nvGrpSpPr>
          <p:grpSpPr>
            <a:xfrm>
              <a:off x="1234387" y="2082407"/>
              <a:ext cx="798048" cy="215444"/>
              <a:chOff x="1234387" y="2082407"/>
              <a:chExt cx="798048" cy="215444"/>
            </a:xfrm>
          </p:grpSpPr>
          <p:sp>
            <p:nvSpPr>
              <p:cNvPr id="32" name="テキスト ボックス 31">
                <a:extLst>
                  <a:ext uri="{FF2B5EF4-FFF2-40B4-BE49-F238E27FC236}">
                    <a16:creationId xmlns:a16="http://schemas.microsoft.com/office/drawing/2014/main" id="{A50B0E37-0E93-8582-5708-95D13F2573A0}"/>
                  </a:ext>
                </a:extLst>
              </p:cNvPr>
              <p:cNvSpPr txBox="1"/>
              <p:nvPr/>
            </p:nvSpPr>
            <p:spPr>
              <a:xfrm>
                <a:off x="1234387" y="2082407"/>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sp>
            <p:nvSpPr>
              <p:cNvPr id="33" name="テキスト ボックス 32">
                <a:extLst>
                  <a:ext uri="{FF2B5EF4-FFF2-40B4-BE49-F238E27FC236}">
                    <a16:creationId xmlns:a16="http://schemas.microsoft.com/office/drawing/2014/main" id="{281B659A-498C-7706-DA89-668A4C62E8FA}"/>
                  </a:ext>
                </a:extLst>
              </p:cNvPr>
              <p:cNvSpPr txBox="1"/>
              <p:nvPr/>
            </p:nvSpPr>
            <p:spPr>
              <a:xfrm>
                <a:off x="1920753" y="2082407"/>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grpSp>
      <p:sp>
        <p:nvSpPr>
          <p:cNvPr id="37" name="テキスト ボックス 36">
            <a:extLst>
              <a:ext uri="{FF2B5EF4-FFF2-40B4-BE49-F238E27FC236}">
                <a16:creationId xmlns:a16="http://schemas.microsoft.com/office/drawing/2014/main" id="{11171E49-668E-232A-6CE5-08FF90338B9B}"/>
              </a:ext>
            </a:extLst>
          </p:cNvPr>
          <p:cNvSpPr txBox="1"/>
          <p:nvPr/>
        </p:nvSpPr>
        <p:spPr>
          <a:xfrm>
            <a:off x="5418247" y="1518829"/>
            <a:ext cx="791529" cy="153888"/>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RC-V2825R</a:t>
            </a:r>
            <a:r>
              <a:rPr lang="ja-JP" altLang="en-US" sz="400" i="0" u="none" strike="noStrike" dirty="0">
                <a:solidFill>
                  <a:srgbClr val="231815"/>
                </a:solidFill>
                <a:latin typeface="BIZ UDPゴシック" panose="020B0400000000000000" pitchFamily="50" charset="-128"/>
                <a:ea typeface="BIZ UDPゴシック" panose="020B0400000000000000" pitchFamily="50" charset="-128"/>
              </a:rPr>
              <a:t>用室外機</a:t>
            </a:r>
            <a:endParaRPr lang="ja-JP" altLang="en-US" sz="400" dirty="0"/>
          </a:p>
        </p:txBody>
      </p:sp>
      <p:grpSp>
        <p:nvGrpSpPr>
          <p:cNvPr id="38" name="グループ化 37">
            <a:extLst>
              <a:ext uri="{FF2B5EF4-FFF2-40B4-BE49-F238E27FC236}">
                <a16:creationId xmlns:a16="http://schemas.microsoft.com/office/drawing/2014/main" id="{DFA64639-9027-00DF-94D3-4909676A28DC}"/>
              </a:ext>
            </a:extLst>
          </p:cNvPr>
          <p:cNvGrpSpPr/>
          <p:nvPr/>
        </p:nvGrpSpPr>
        <p:grpSpPr>
          <a:xfrm>
            <a:off x="3782392" y="1758281"/>
            <a:ext cx="1567108" cy="532214"/>
            <a:chOff x="1162486" y="1765637"/>
            <a:chExt cx="1567108" cy="532214"/>
          </a:xfrm>
        </p:grpSpPr>
        <p:grpSp>
          <p:nvGrpSpPr>
            <p:cNvPr id="39" name="グループ化 38">
              <a:extLst>
                <a:ext uri="{FF2B5EF4-FFF2-40B4-BE49-F238E27FC236}">
                  <a16:creationId xmlns:a16="http://schemas.microsoft.com/office/drawing/2014/main" id="{89E94CA8-195D-512B-D492-755986A0ADF6}"/>
                </a:ext>
              </a:extLst>
            </p:cNvPr>
            <p:cNvGrpSpPr/>
            <p:nvPr/>
          </p:nvGrpSpPr>
          <p:grpSpPr>
            <a:xfrm>
              <a:off x="1162486" y="1765637"/>
              <a:ext cx="1567108" cy="378869"/>
              <a:chOff x="1162486" y="1765637"/>
              <a:chExt cx="1567108" cy="378869"/>
            </a:xfrm>
          </p:grpSpPr>
          <p:sp>
            <p:nvSpPr>
              <p:cNvPr id="43" name="テキスト ボックス 42">
                <a:extLst>
                  <a:ext uri="{FF2B5EF4-FFF2-40B4-BE49-F238E27FC236}">
                    <a16:creationId xmlns:a16="http://schemas.microsoft.com/office/drawing/2014/main" id="{33AE07F0-EB78-2321-27F7-ED07BAE7307B}"/>
                  </a:ext>
                </a:extLst>
              </p:cNvPr>
              <p:cNvSpPr txBox="1"/>
              <p:nvPr/>
            </p:nvSpPr>
            <p:spPr>
              <a:xfrm>
                <a:off x="1197864" y="1765637"/>
                <a:ext cx="1118446" cy="292388"/>
              </a:xfrm>
              <a:prstGeom prst="rect">
                <a:avLst/>
              </a:prstGeom>
              <a:noFill/>
            </p:spPr>
            <p:txBody>
              <a:bodyPr wrap="square">
                <a:spAutoFit/>
              </a:bodyPr>
              <a:lstStyle/>
              <a:p>
                <a:r>
                  <a:rPr lang="en-US" altLang="ja-JP" sz="1300" b="0" i="0" u="none" strike="noStrike" dirty="0" smtClean="0">
                    <a:solidFill>
                      <a:srgbClr val="231815"/>
                    </a:solidFill>
                    <a:latin typeface="Segoe UI Semibold" panose="020B0702040204020203" pitchFamily="34" charset="0"/>
                    <a:cs typeface="Segoe UI Semibold" panose="020B0702040204020203" pitchFamily="34" charset="0"/>
                  </a:rPr>
                  <a:t>RC-V2825R</a:t>
                </a:r>
                <a:endParaRPr lang="ja-JP" altLang="en-US" sz="1300" dirty="0">
                  <a:latin typeface="Segoe UI Semibold" panose="020B0702040204020203" pitchFamily="34" charset="0"/>
                  <a:cs typeface="Segoe UI Semibold" panose="020B0702040204020203" pitchFamily="34" charset="0"/>
                </a:endParaRPr>
              </a:p>
            </p:txBody>
          </p:sp>
          <p:sp>
            <p:nvSpPr>
              <p:cNvPr id="44" name="テキスト ボックス 43">
                <a:extLst>
                  <a:ext uri="{FF2B5EF4-FFF2-40B4-BE49-F238E27FC236}">
                    <a16:creationId xmlns:a16="http://schemas.microsoft.com/office/drawing/2014/main" id="{E0F35093-61B7-41FD-9120-54BFCB8F1DD9}"/>
                  </a:ext>
                </a:extLst>
              </p:cNvPr>
              <p:cNvSpPr txBox="1"/>
              <p:nvPr/>
            </p:nvSpPr>
            <p:spPr>
              <a:xfrm>
                <a:off x="1162486" y="1959840"/>
                <a:ext cx="1567108"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spc="3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RO-V2825</a:t>
                </a:r>
                <a:r>
                  <a:rPr lang="en-US" altLang="ja-JP" sz="600" i="0" u="none" strike="noStrike" spc="-30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spc="-300" baseline="0" dirty="0" smtClean="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pic>
            <p:nvPicPr>
              <p:cNvPr id="45" name="図 44">
                <a:extLst>
                  <a:ext uri="{FF2B5EF4-FFF2-40B4-BE49-F238E27FC236}">
                    <a16:creationId xmlns:a16="http://schemas.microsoft.com/office/drawing/2014/main" id="{E4549667-F385-E81A-B1B8-E94B1CD445A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299253" y="1983518"/>
                <a:ext cx="125408" cy="125408"/>
              </a:xfrm>
              <a:prstGeom prst="rect">
                <a:avLst/>
              </a:prstGeom>
            </p:spPr>
          </p:pic>
        </p:grpSp>
        <p:grpSp>
          <p:nvGrpSpPr>
            <p:cNvPr id="40" name="グループ化 39">
              <a:extLst>
                <a:ext uri="{FF2B5EF4-FFF2-40B4-BE49-F238E27FC236}">
                  <a16:creationId xmlns:a16="http://schemas.microsoft.com/office/drawing/2014/main" id="{A6C3DA93-9997-EB5D-EED5-3B0746D91FFC}"/>
                </a:ext>
              </a:extLst>
            </p:cNvPr>
            <p:cNvGrpSpPr/>
            <p:nvPr/>
          </p:nvGrpSpPr>
          <p:grpSpPr>
            <a:xfrm>
              <a:off x="1204087" y="2082407"/>
              <a:ext cx="798048" cy="215444"/>
              <a:chOff x="1204087" y="2082407"/>
              <a:chExt cx="798048" cy="215444"/>
            </a:xfrm>
          </p:grpSpPr>
          <p:sp>
            <p:nvSpPr>
              <p:cNvPr id="41" name="テキスト ボックス 40">
                <a:extLst>
                  <a:ext uri="{FF2B5EF4-FFF2-40B4-BE49-F238E27FC236}">
                    <a16:creationId xmlns:a16="http://schemas.microsoft.com/office/drawing/2014/main" id="{FA777A3C-6523-B971-5676-ED92C4C0964F}"/>
                  </a:ext>
                </a:extLst>
              </p:cNvPr>
              <p:cNvSpPr txBox="1"/>
              <p:nvPr/>
            </p:nvSpPr>
            <p:spPr>
              <a:xfrm>
                <a:off x="1204087" y="2082407"/>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sp>
            <p:nvSpPr>
              <p:cNvPr id="42" name="テキスト ボックス 41">
                <a:extLst>
                  <a:ext uri="{FF2B5EF4-FFF2-40B4-BE49-F238E27FC236}">
                    <a16:creationId xmlns:a16="http://schemas.microsoft.com/office/drawing/2014/main" id="{6B8D3B4E-91CA-0EBE-3B2F-A0A3BA03858B}"/>
                  </a:ext>
                </a:extLst>
              </p:cNvPr>
              <p:cNvSpPr txBox="1"/>
              <p:nvPr/>
            </p:nvSpPr>
            <p:spPr>
              <a:xfrm>
                <a:off x="1900321" y="2082407"/>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grpSp>
      <p:grpSp>
        <p:nvGrpSpPr>
          <p:cNvPr id="46" name="グループ化 45">
            <a:extLst>
              <a:ext uri="{FF2B5EF4-FFF2-40B4-BE49-F238E27FC236}">
                <a16:creationId xmlns:a16="http://schemas.microsoft.com/office/drawing/2014/main" id="{FA250E15-0408-B669-356A-298B76944232}"/>
              </a:ext>
            </a:extLst>
          </p:cNvPr>
          <p:cNvGrpSpPr/>
          <p:nvPr/>
        </p:nvGrpSpPr>
        <p:grpSpPr>
          <a:xfrm>
            <a:off x="3299177" y="1788363"/>
            <a:ext cx="651577" cy="462910"/>
            <a:chOff x="1407074" y="1816572"/>
            <a:chExt cx="651577" cy="462910"/>
          </a:xfrm>
        </p:grpSpPr>
        <p:sp>
          <p:nvSpPr>
            <p:cNvPr id="47" name="四角形: 角を丸くする 46">
              <a:extLst>
                <a:ext uri="{FF2B5EF4-FFF2-40B4-BE49-F238E27FC236}">
                  <a16:creationId xmlns:a16="http://schemas.microsoft.com/office/drawing/2014/main" id="{CA4B83DF-114F-F943-B545-A27F5EDFF8B1}"/>
                </a:ext>
              </a:extLst>
            </p:cNvPr>
            <p:cNvSpPr/>
            <p:nvPr/>
          </p:nvSpPr>
          <p:spPr>
            <a:xfrm>
              <a:off x="1485895" y="1836186"/>
              <a:ext cx="485423" cy="361891"/>
            </a:xfrm>
            <a:prstGeom prst="roundRect">
              <a:avLst>
                <a:gd name="adj" fmla="val 4748"/>
              </a:avLst>
            </a:prstGeom>
            <a:solidFill>
              <a:srgbClr val="1EB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8D79C275-5E1E-A5F8-03E2-188FB80EF948}"/>
                </a:ext>
              </a:extLst>
            </p:cNvPr>
            <p:cNvSpPr txBox="1"/>
            <p:nvPr/>
          </p:nvSpPr>
          <p:spPr>
            <a:xfrm>
              <a:off x="1420368" y="1816572"/>
              <a:ext cx="611065" cy="184666"/>
            </a:xfrm>
            <a:prstGeom prst="rect">
              <a:avLst/>
            </a:prstGeom>
            <a:noFill/>
          </p:spPr>
          <p:txBody>
            <a:bodyPr wrap="square">
              <a:spAutoFit/>
            </a:bodyPr>
            <a:lstStyle/>
            <a:p>
              <a:r>
                <a:rPr lang="ja-JP" altLang="en-US" sz="600" b="0" i="0" u="none" strike="noStrike" spc="-40" dirty="0">
                  <a:solidFill>
                    <a:srgbClr val="FFFFFF"/>
                  </a:solidFill>
                  <a:latin typeface="BIZ UDPゴシック" panose="020B0400000000000000" pitchFamily="50" charset="-128"/>
                  <a:ea typeface="BIZ UDPゴシック" panose="020B0400000000000000" pitchFamily="50" charset="-128"/>
                </a:rPr>
                <a:t>冷房時おもに</a:t>
              </a:r>
              <a:endParaRPr lang="ja-JP" altLang="en-US" sz="600" spc="-40" dirty="0">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8A0E19AB-3A1A-B775-7704-AF9606EF8F97}"/>
                </a:ext>
              </a:extLst>
            </p:cNvPr>
            <p:cNvSpPr txBox="1"/>
            <p:nvPr/>
          </p:nvSpPr>
          <p:spPr>
            <a:xfrm>
              <a:off x="1407074" y="1848595"/>
              <a:ext cx="467767"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50" name="テキスト ボックス 49">
              <a:extLst>
                <a:ext uri="{FF2B5EF4-FFF2-40B4-BE49-F238E27FC236}">
                  <a16:creationId xmlns:a16="http://schemas.microsoft.com/office/drawing/2014/main" id="{D55013A7-5F11-5A2E-DAD1-2B203EA938FA}"/>
                </a:ext>
              </a:extLst>
            </p:cNvPr>
            <p:cNvSpPr txBox="1"/>
            <p:nvPr/>
          </p:nvSpPr>
          <p:spPr>
            <a:xfrm>
              <a:off x="1672742" y="201163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sp>
        <p:nvSpPr>
          <p:cNvPr id="51" name="テキスト ボックス 50">
            <a:extLst>
              <a:ext uri="{FF2B5EF4-FFF2-40B4-BE49-F238E27FC236}">
                <a16:creationId xmlns:a16="http://schemas.microsoft.com/office/drawing/2014/main" id="{CC75979A-7823-8B01-AD5F-6919AD26A8B6}"/>
              </a:ext>
            </a:extLst>
          </p:cNvPr>
          <p:cNvSpPr txBox="1"/>
          <p:nvPr/>
        </p:nvSpPr>
        <p:spPr>
          <a:xfrm>
            <a:off x="6131804" y="1518829"/>
            <a:ext cx="791529" cy="153888"/>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RC-V4025R</a:t>
            </a:r>
            <a:r>
              <a:rPr lang="ja-JP" altLang="en-US" sz="400" i="0" u="none" strike="noStrike" dirty="0">
                <a:solidFill>
                  <a:srgbClr val="231815"/>
                </a:solidFill>
                <a:latin typeface="BIZ UDPゴシック" panose="020B0400000000000000" pitchFamily="50" charset="-128"/>
                <a:ea typeface="BIZ UDPゴシック" panose="020B0400000000000000" pitchFamily="50" charset="-128"/>
              </a:rPr>
              <a:t>用室外機</a:t>
            </a:r>
            <a:endParaRPr lang="ja-JP" altLang="en-US" sz="400" dirty="0"/>
          </a:p>
        </p:txBody>
      </p:sp>
      <p:sp>
        <p:nvSpPr>
          <p:cNvPr id="52" name="テキスト ボックス 51">
            <a:extLst>
              <a:ext uri="{FF2B5EF4-FFF2-40B4-BE49-F238E27FC236}">
                <a16:creationId xmlns:a16="http://schemas.microsoft.com/office/drawing/2014/main" id="{4B6EC66D-C695-462F-01E9-455693893245}"/>
              </a:ext>
            </a:extLst>
          </p:cNvPr>
          <p:cNvSpPr txBox="1"/>
          <p:nvPr/>
        </p:nvSpPr>
        <p:spPr>
          <a:xfrm>
            <a:off x="638951" y="303481"/>
            <a:ext cx="1362968" cy="292388"/>
          </a:xfrm>
          <a:prstGeom prst="rect">
            <a:avLst/>
          </a:prstGeom>
          <a:noFill/>
        </p:spPr>
        <p:txBody>
          <a:bodyPr wrap="square">
            <a:spAutoFit/>
          </a:bodyPr>
          <a:lstStyle/>
          <a:p>
            <a:r>
              <a:rPr lang="ja-JP" altLang="en-US" sz="1300" b="1" i="0" u="none" strike="noStrike" baseline="0" dirty="0">
                <a:solidFill>
                  <a:srgbClr val="FFFFFF"/>
                </a:solidFill>
                <a:latin typeface="BIZ UDPゴシック" panose="020B0400000000000000" pitchFamily="50" charset="-128"/>
                <a:ea typeface="BIZ UDPゴシック" panose="020B0400000000000000" pitchFamily="50" charset="-128"/>
              </a:rPr>
              <a:t>冷房専用</a:t>
            </a:r>
            <a:r>
              <a:rPr lang="ja-JP" altLang="en-US" sz="1050" b="1" i="0" u="none" strike="noStrike" baseline="0" dirty="0">
                <a:solidFill>
                  <a:srgbClr val="FFFFFF"/>
                </a:solidFill>
                <a:latin typeface="BIZ UDPゴシック" panose="020B0400000000000000" pitchFamily="50" charset="-128"/>
                <a:ea typeface="BIZ UDPゴシック" panose="020B0400000000000000" pitchFamily="50" charset="-128"/>
              </a:rPr>
              <a:t>シリーズ</a:t>
            </a:r>
            <a:endParaRPr lang="ja-JP" altLang="en-US" sz="1050" b="1" dirty="0">
              <a:latin typeface="BIZ UDPゴシック" panose="020B0400000000000000" pitchFamily="50" charset="-128"/>
              <a:ea typeface="BIZ UDPゴシック" panose="020B0400000000000000" pitchFamily="50" charset="-128"/>
            </a:endParaRPr>
          </a:p>
        </p:txBody>
      </p:sp>
      <p:pic>
        <p:nvPicPr>
          <p:cNvPr id="53" name="図 52">
            <a:extLst>
              <a:ext uri="{FF2B5EF4-FFF2-40B4-BE49-F238E27FC236}">
                <a16:creationId xmlns:a16="http://schemas.microsoft.com/office/drawing/2014/main" id="{569D0F59-8B2B-E164-6C96-DC81D068A58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62196" y="2621487"/>
            <a:ext cx="2299151" cy="2077074"/>
          </a:xfrm>
          <a:prstGeom prst="rect">
            <a:avLst/>
          </a:prstGeom>
        </p:spPr>
      </p:pic>
      <p:sp>
        <p:nvSpPr>
          <p:cNvPr id="54" name="テキスト ボックス 53">
            <a:extLst>
              <a:ext uri="{FF2B5EF4-FFF2-40B4-BE49-F238E27FC236}">
                <a16:creationId xmlns:a16="http://schemas.microsoft.com/office/drawing/2014/main" id="{B6FC2BCA-84A5-3FA1-6B46-43E190E99C55}"/>
              </a:ext>
            </a:extLst>
          </p:cNvPr>
          <p:cNvSpPr txBox="1"/>
          <p:nvPr/>
        </p:nvSpPr>
        <p:spPr>
          <a:xfrm>
            <a:off x="547861" y="2603233"/>
            <a:ext cx="1556759" cy="292388"/>
          </a:xfrm>
          <a:prstGeom prst="rect">
            <a:avLst/>
          </a:prstGeom>
          <a:noFill/>
        </p:spPr>
        <p:txBody>
          <a:bodyPr wrap="square">
            <a:spAutoFit/>
          </a:bodyPr>
          <a:lstStyle/>
          <a:p>
            <a:r>
              <a:rPr lang="ja-JP" altLang="en-US" sz="1300" b="1" i="0" u="none" strike="noStrike" spc="50" dirty="0">
                <a:solidFill>
                  <a:srgbClr val="FFFFFF"/>
                </a:solidFill>
                <a:latin typeface="BIZ UDPゴシック" panose="020B0400000000000000" pitchFamily="50" charset="-128"/>
                <a:ea typeface="BIZ UDPゴシック" panose="020B0400000000000000" pitchFamily="50" charset="-128"/>
              </a:rPr>
              <a:t>ウインドエアコン</a:t>
            </a:r>
            <a:endParaRPr lang="ja-JP" altLang="en-US" sz="1050" b="1" spc="50" dirty="0">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49C88ACE-8973-FE7A-9FEF-74E33983946B}"/>
              </a:ext>
            </a:extLst>
          </p:cNvPr>
          <p:cNvSpPr txBox="1"/>
          <p:nvPr/>
        </p:nvSpPr>
        <p:spPr>
          <a:xfrm>
            <a:off x="303126" y="2974670"/>
            <a:ext cx="1025520" cy="207749"/>
          </a:xfrm>
          <a:prstGeom prst="rect">
            <a:avLst/>
          </a:prstGeom>
          <a:noFill/>
        </p:spPr>
        <p:txBody>
          <a:bodyPr wrap="square">
            <a:spAutoFit/>
          </a:bodyPr>
          <a:lstStyle/>
          <a:p>
            <a:r>
              <a:rPr lang="ja-JP" altLang="en-US" sz="750" b="1" i="0" u="none" strike="noStrike" spc="50" dirty="0">
                <a:solidFill>
                  <a:srgbClr val="3377BC"/>
                </a:solidFill>
                <a:latin typeface="BIZ UDPゴシック" panose="020B0400000000000000" pitchFamily="50" charset="-128"/>
                <a:ea typeface="BIZ UDPゴシック" panose="020B0400000000000000" pitchFamily="50" charset="-128"/>
              </a:rPr>
              <a:t>冷房専用</a:t>
            </a:r>
            <a:r>
              <a:rPr lang="ja-JP" altLang="en-US" sz="650" b="1" spc="50" dirty="0">
                <a:solidFill>
                  <a:srgbClr val="3377BC"/>
                </a:solidFill>
                <a:latin typeface="BIZ UDPゴシック" panose="020B0400000000000000" pitchFamily="50" charset="-128"/>
                <a:ea typeface="BIZ UDPゴシック" panose="020B0400000000000000" pitchFamily="50" charset="-128"/>
              </a:rPr>
              <a:t>シリーズ</a:t>
            </a:r>
          </a:p>
        </p:txBody>
      </p:sp>
      <p:pic>
        <p:nvPicPr>
          <p:cNvPr id="75" name="図 74">
            <a:extLst>
              <a:ext uri="{FF2B5EF4-FFF2-40B4-BE49-F238E27FC236}">
                <a16:creationId xmlns:a16="http://schemas.microsoft.com/office/drawing/2014/main" id="{C671C01F-7627-6211-302E-52C58CB0691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74658" y="3222349"/>
            <a:ext cx="650555" cy="1348138"/>
          </a:xfrm>
          <a:prstGeom prst="rect">
            <a:avLst/>
          </a:prstGeom>
        </p:spPr>
      </p:pic>
      <p:pic>
        <p:nvPicPr>
          <p:cNvPr id="76" name="図 75">
            <a:extLst>
              <a:ext uri="{FF2B5EF4-FFF2-40B4-BE49-F238E27FC236}">
                <a16:creationId xmlns:a16="http://schemas.microsoft.com/office/drawing/2014/main" id="{A510CC8A-69A7-D92D-2049-1DFB93F8D07E}"/>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086538" y="3097197"/>
            <a:ext cx="580013" cy="1248857"/>
          </a:xfrm>
          <a:prstGeom prst="rect">
            <a:avLst/>
          </a:prstGeom>
        </p:spPr>
      </p:pic>
      <p:pic>
        <p:nvPicPr>
          <p:cNvPr id="77" name="図 76">
            <a:extLst>
              <a:ext uri="{FF2B5EF4-FFF2-40B4-BE49-F238E27FC236}">
                <a16:creationId xmlns:a16="http://schemas.microsoft.com/office/drawing/2014/main" id="{55F85A88-FC5C-38A0-358E-6B92F04E3991}"/>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818906" y="3058007"/>
            <a:ext cx="867407" cy="1288047"/>
          </a:xfrm>
          <a:prstGeom prst="rect">
            <a:avLst/>
          </a:prstGeom>
        </p:spPr>
      </p:pic>
      <p:grpSp>
        <p:nvGrpSpPr>
          <p:cNvPr id="78" name="グループ化 77">
            <a:extLst>
              <a:ext uri="{FF2B5EF4-FFF2-40B4-BE49-F238E27FC236}">
                <a16:creationId xmlns:a16="http://schemas.microsoft.com/office/drawing/2014/main" id="{5B97FFB1-39D3-4C3D-6A17-A8288CF0D073}"/>
              </a:ext>
            </a:extLst>
          </p:cNvPr>
          <p:cNvGrpSpPr/>
          <p:nvPr/>
        </p:nvGrpSpPr>
        <p:grpSpPr>
          <a:xfrm>
            <a:off x="3630996" y="3259431"/>
            <a:ext cx="709153" cy="535118"/>
            <a:chOff x="3630996" y="3259431"/>
            <a:chExt cx="709153" cy="535118"/>
          </a:xfrm>
        </p:grpSpPr>
        <p:grpSp>
          <p:nvGrpSpPr>
            <p:cNvPr id="79" name="グループ化 78">
              <a:extLst>
                <a:ext uri="{FF2B5EF4-FFF2-40B4-BE49-F238E27FC236}">
                  <a16:creationId xmlns:a16="http://schemas.microsoft.com/office/drawing/2014/main" id="{C4364BC4-9A63-53E6-4F0E-23CA951CA48F}"/>
                </a:ext>
              </a:extLst>
            </p:cNvPr>
            <p:cNvGrpSpPr/>
            <p:nvPr/>
          </p:nvGrpSpPr>
          <p:grpSpPr>
            <a:xfrm>
              <a:off x="3697529" y="3259431"/>
              <a:ext cx="593420" cy="464960"/>
              <a:chOff x="3697529" y="3259431"/>
              <a:chExt cx="593420" cy="464960"/>
            </a:xfrm>
          </p:grpSpPr>
          <p:sp>
            <p:nvSpPr>
              <p:cNvPr id="81" name="四角形: 角を丸くする 80">
                <a:extLst>
                  <a:ext uri="{FF2B5EF4-FFF2-40B4-BE49-F238E27FC236}">
                    <a16:creationId xmlns:a16="http://schemas.microsoft.com/office/drawing/2014/main" id="{C8CECCD7-D7A2-23C8-1828-4BB610D4164D}"/>
                  </a:ext>
                </a:extLst>
              </p:cNvPr>
              <p:cNvSpPr/>
              <p:nvPr/>
            </p:nvSpPr>
            <p:spPr>
              <a:xfrm>
                <a:off x="3751527" y="3279045"/>
                <a:ext cx="485423" cy="361891"/>
              </a:xfrm>
              <a:prstGeom prst="roundRect">
                <a:avLst>
                  <a:gd name="adj" fmla="val 4748"/>
                </a:avLst>
              </a:prstGeom>
              <a:solidFill>
                <a:srgbClr val="8C93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D7277B18-239D-B367-EBA5-4755111CB2CC}"/>
                  </a:ext>
                </a:extLst>
              </p:cNvPr>
              <p:cNvSpPr txBox="1"/>
              <p:nvPr/>
            </p:nvSpPr>
            <p:spPr>
              <a:xfrm>
                <a:off x="3697529" y="3293504"/>
                <a:ext cx="593420" cy="430887"/>
              </a:xfrm>
              <a:prstGeom prst="rect">
                <a:avLst/>
              </a:prstGeom>
              <a:noFill/>
            </p:spPr>
            <p:txBody>
              <a:bodyPr wrap="square">
                <a:spAutoFit/>
              </a:bodyPr>
              <a:lstStyle/>
              <a:p>
                <a:r>
                  <a:rPr lang="en-US" altLang="ja-JP" sz="2200" b="1" i="0" u="none" strike="noStrike" spc="-100" dirty="0">
                    <a:solidFill>
                      <a:srgbClr val="FFFFFF"/>
                    </a:solidFill>
                    <a:latin typeface="Segoe UI Semibold" panose="020B0702040204020203" pitchFamily="34" charset="0"/>
                    <a:cs typeface="Segoe UI Semibold" panose="020B0702040204020203" pitchFamily="34" charset="0"/>
                  </a:rPr>
                  <a:t>6.3</a:t>
                </a:r>
                <a:endParaRPr lang="ja-JP" altLang="en-US" sz="2200" spc="-100" dirty="0">
                  <a:latin typeface="Segoe UI Semibold" panose="020B0702040204020203" pitchFamily="34" charset="0"/>
                  <a:cs typeface="Segoe UI Semibold" panose="020B0702040204020203" pitchFamily="34" charset="0"/>
                </a:endParaRPr>
              </a:p>
            </p:txBody>
          </p:sp>
          <p:sp>
            <p:nvSpPr>
              <p:cNvPr id="83" name="テキスト ボックス 82">
                <a:extLst>
                  <a:ext uri="{FF2B5EF4-FFF2-40B4-BE49-F238E27FC236}">
                    <a16:creationId xmlns:a16="http://schemas.microsoft.com/office/drawing/2014/main" id="{8467EA85-E24B-19CB-3935-7BB3882CF120}"/>
                  </a:ext>
                </a:extLst>
              </p:cNvPr>
              <p:cNvSpPr txBox="1"/>
              <p:nvPr/>
            </p:nvSpPr>
            <p:spPr>
              <a:xfrm>
                <a:off x="4091742" y="3424309"/>
                <a:ext cx="81674" cy="253916"/>
              </a:xfrm>
              <a:prstGeom prst="rect">
                <a:avLst/>
              </a:prstGeom>
              <a:noFill/>
            </p:spPr>
            <p:txBody>
              <a:bodyPr wrap="square">
                <a:spAutoFit/>
              </a:bodyPr>
              <a:lstStyle/>
              <a:p>
                <a:r>
                  <a:rPr lang="en-US" altLang="ja-JP" sz="1050" i="0" u="none" strike="noStrike" spc="-60" dirty="0">
                    <a:solidFill>
                      <a:srgbClr val="FFFFFF"/>
                    </a:solidFill>
                    <a:latin typeface="UDShinGoPro-DeBold"/>
                  </a:rPr>
                  <a:t>L</a:t>
                </a:r>
                <a:endParaRPr lang="ja-JP" altLang="en-US" sz="1050" spc="-60" dirty="0"/>
              </a:p>
            </p:txBody>
          </p:sp>
          <p:sp>
            <p:nvSpPr>
              <p:cNvPr id="84" name="テキスト ボックス 83">
                <a:extLst>
                  <a:ext uri="{FF2B5EF4-FFF2-40B4-BE49-F238E27FC236}">
                    <a16:creationId xmlns:a16="http://schemas.microsoft.com/office/drawing/2014/main" id="{4184DC16-5242-731C-28F4-32B3FCD799D3}"/>
                  </a:ext>
                </a:extLst>
              </p:cNvPr>
              <p:cNvSpPr txBox="1"/>
              <p:nvPr/>
            </p:nvSpPr>
            <p:spPr>
              <a:xfrm>
                <a:off x="3724266" y="3259431"/>
                <a:ext cx="545199" cy="184666"/>
              </a:xfrm>
              <a:prstGeom prst="rect">
                <a:avLst/>
              </a:prstGeom>
              <a:noFill/>
            </p:spPr>
            <p:txBody>
              <a:bodyPr wrap="square">
                <a:spAutoFit/>
              </a:bodyPr>
              <a:lstStyle/>
              <a:p>
                <a:r>
                  <a:rPr lang="ja-JP" altLang="en-US" sz="600" b="0" i="0" u="none" strike="noStrike" dirty="0">
                    <a:solidFill>
                      <a:srgbClr val="FFFFFF"/>
                    </a:solidFill>
                    <a:latin typeface="BIZ UDPゴシック" panose="020B0400000000000000" pitchFamily="50" charset="-128"/>
                    <a:ea typeface="BIZ UDPゴシック" panose="020B0400000000000000" pitchFamily="50" charset="-128"/>
                  </a:rPr>
                  <a:t>除湿量１日</a:t>
                </a:r>
                <a:endParaRPr lang="ja-JP" altLang="en-US" sz="600" dirty="0">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255E17EC-C0E0-2EFF-F475-0E12F8F00403}"/>
                  </a:ext>
                </a:extLst>
              </p:cNvPr>
              <p:cNvSpPr txBox="1"/>
              <p:nvPr/>
            </p:nvSpPr>
            <p:spPr>
              <a:xfrm>
                <a:off x="4080070" y="3354151"/>
                <a:ext cx="81675" cy="169277"/>
              </a:xfrm>
              <a:prstGeom prst="rect">
                <a:avLst/>
              </a:prstGeom>
              <a:noFill/>
            </p:spPr>
            <p:txBody>
              <a:bodyPr wrap="square">
                <a:spAutoFit/>
              </a:bodyPr>
              <a:lstStyle/>
              <a:p>
                <a:r>
                  <a:rPr lang="ja-JP" altLang="en-US" sz="500" b="0" i="0" u="none" strike="noStrike" dirty="0">
                    <a:latin typeface="BIZ UDPゴシック" panose="020B0400000000000000" pitchFamily="50" charset="-128"/>
                    <a:ea typeface="BIZ UDPゴシック" panose="020B0400000000000000" pitchFamily="50" charset="-128"/>
                  </a:rPr>
                  <a:t>★</a:t>
                </a:r>
                <a:endParaRPr lang="ja-JP" altLang="en-US" sz="500" dirty="0">
                  <a:latin typeface="BIZ UDPゴシック" panose="020B0400000000000000" pitchFamily="50" charset="-128"/>
                  <a:ea typeface="BIZ UDPゴシック" panose="020B0400000000000000" pitchFamily="50" charset="-128"/>
                </a:endParaRPr>
              </a:p>
            </p:txBody>
          </p:sp>
        </p:grpSp>
        <p:sp>
          <p:nvSpPr>
            <p:cNvPr id="80" name="テキスト ボックス 79">
              <a:extLst>
                <a:ext uri="{FF2B5EF4-FFF2-40B4-BE49-F238E27FC236}">
                  <a16:creationId xmlns:a16="http://schemas.microsoft.com/office/drawing/2014/main" id="{999E7792-E20D-28F9-9A2E-770DD3CBB173}"/>
                </a:ext>
              </a:extLst>
            </p:cNvPr>
            <p:cNvSpPr txBox="1"/>
            <p:nvPr/>
          </p:nvSpPr>
          <p:spPr>
            <a:xfrm>
              <a:off x="3630996" y="3602189"/>
              <a:ext cx="709153" cy="192360"/>
            </a:xfrm>
            <a:prstGeom prst="rect">
              <a:avLst/>
            </a:prstGeom>
            <a:noFill/>
          </p:spPr>
          <p:txBody>
            <a:bodyPr wrap="square">
              <a:spAutoFit/>
            </a:bodyPr>
            <a:lstStyle/>
            <a:p>
              <a:pPr algn="l"/>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50Hz</a:t>
              </a:r>
              <a:r>
                <a:rPr lang="ja-JP" altLang="en-US" sz="650" i="0" u="none" strike="noStrike" spc="-40" dirty="0">
                  <a:solidFill>
                    <a:srgbClr val="231815"/>
                  </a:solidFill>
                  <a:latin typeface="Segoe UI Light" panose="020B0502040204020203" pitchFamily="34" charset="0"/>
                  <a:cs typeface="Segoe UI Light" panose="020B0502040204020203" pitchFamily="34" charset="0"/>
                </a:rPr>
                <a:t>は</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5.6L</a:t>
              </a:r>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endParaRPr lang="ja-JP" altLang="en-US" sz="600" spc="-40" dirty="0">
                <a:latin typeface="Segoe UI Light" panose="020B0502040204020203" pitchFamily="34" charset="0"/>
                <a:cs typeface="Segoe UI Light" panose="020B0502040204020203" pitchFamily="34" charset="0"/>
              </a:endParaRPr>
            </a:p>
          </p:txBody>
        </p:sp>
      </p:grpSp>
      <p:grpSp>
        <p:nvGrpSpPr>
          <p:cNvPr id="86" name="グループ化 85">
            <a:extLst>
              <a:ext uri="{FF2B5EF4-FFF2-40B4-BE49-F238E27FC236}">
                <a16:creationId xmlns:a16="http://schemas.microsoft.com/office/drawing/2014/main" id="{B0A8093D-F711-13F4-39D2-B82209335D9C}"/>
              </a:ext>
            </a:extLst>
          </p:cNvPr>
          <p:cNvGrpSpPr/>
          <p:nvPr/>
        </p:nvGrpSpPr>
        <p:grpSpPr>
          <a:xfrm>
            <a:off x="3630995" y="3711094"/>
            <a:ext cx="1004721" cy="525937"/>
            <a:chOff x="1113202" y="2754868"/>
            <a:chExt cx="1004721" cy="525937"/>
          </a:xfrm>
        </p:grpSpPr>
        <p:grpSp>
          <p:nvGrpSpPr>
            <p:cNvPr id="87" name="グループ化 86">
              <a:extLst>
                <a:ext uri="{FF2B5EF4-FFF2-40B4-BE49-F238E27FC236}">
                  <a16:creationId xmlns:a16="http://schemas.microsoft.com/office/drawing/2014/main" id="{3630B577-6205-BE2B-40C9-49A4CCDAAC7E}"/>
                </a:ext>
              </a:extLst>
            </p:cNvPr>
            <p:cNvGrpSpPr/>
            <p:nvPr/>
          </p:nvGrpSpPr>
          <p:grpSpPr>
            <a:xfrm>
              <a:off x="1113202" y="2754868"/>
              <a:ext cx="1004721" cy="383306"/>
              <a:chOff x="1147161" y="1777086"/>
              <a:chExt cx="1004721" cy="383306"/>
            </a:xfrm>
          </p:grpSpPr>
          <p:sp>
            <p:nvSpPr>
              <p:cNvPr id="91" name="テキスト ボックス 90">
                <a:extLst>
                  <a:ext uri="{FF2B5EF4-FFF2-40B4-BE49-F238E27FC236}">
                    <a16:creationId xmlns:a16="http://schemas.microsoft.com/office/drawing/2014/main" id="{4FC97827-0F9C-CE6C-F8DF-8CB12602525B}"/>
                  </a:ext>
                </a:extLst>
              </p:cNvPr>
              <p:cNvSpPr txBox="1"/>
              <p:nvPr/>
            </p:nvSpPr>
            <p:spPr>
              <a:xfrm>
                <a:off x="1182717" y="1777086"/>
                <a:ext cx="856752" cy="292388"/>
              </a:xfrm>
              <a:prstGeom prst="rect">
                <a:avLst/>
              </a:prstGeom>
              <a:noFill/>
            </p:spPr>
            <p:txBody>
              <a:bodyPr wrap="square">
                <a:spAutoFit/>
              </a:bodyPr>
              <a:lstStyle/>
              <a:p>
                <a:r>
                  <a:rPr lang="en-US" altLang="ja-JP" sz="1300" b="0" i="0" u="none" strike="noStrike" spc="-5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BD-6325</a:t>
                </a:r>
                <a:endParaRPr lang="ja-JP" altLang="en-US" sz="600" spc="-50" dirty="0"/>
              </a:p>
            </p:txBody>
          </p:sp>
          <p:sp>
            <p:nvSpPr>
              <p:cNvPr id="92" name="テキスト ボックス 91">
                <a:extLst>
                  <a:ext uri="{FF2B5EF4-FFF2-40B4-BE49-F238E27FC236}">
                    <a16:creationId xmlns:a16="http://schemas.microsoft.com/office/drawing/2014/main" id="{596015A4-9D88-539B-B4FE-0B89D4685AB7}"/>
                  </a:ext>
                </a:extLst>
              </p:cNvPr>
              <p:cNvSpPr txBox="1"/>
              <p:nvPr/>
            </p:nvSpPr>
            <p:spPr>
              <a:xfrm>
                <a:off x="1147161" y="1968032"/>
                <a:ext cx="1004721" cy="192360"/>
              </a:xfrm>
              <a:prstGeom prst="rect">
                <a:avLst/>
              </a:prstGeom>
              <a:noFill/>
            </p:spPr>
            <p:txBody>
              <a:bodyPr wrap="square">
                <a:spAutoFit/>
              </a:bodyPr>
              <a:lstStyle/>
              <a:p>
                <a:pPr algn="l"/>
                <a:r>
                  <a:rPr lang="ja-JP" altLang="en-US" sz="600" i="0" u="none" strike="noStrike" spc="60" baseline="0" dirty="0">
                    <a:solidFill>
                      <a:srgbClr val="231815"/>
                    </a:solidFill>
                    <a:latin typeface="+mj-lt"/>
                  </a:rPr>
                  <a:t>（</a:t>
                </a:r>
                <a:r>
                  <a:rPr lang="en-US" altLang="ja-JP" sz="650" i="0" u="none" strike="noStrike" spc="60" baseline="0" dirty="0">
                    <a:solidFill>
                      <a:srgbClr val="231815"/>
                    </a:solidFill>
                    <a:latin typeface="+mj-lt"/>
                  </a:rPr>
                  <a:t>AS</a:t>
                </a:r>
                <a:r>
                  <a:rPr lang="ja-JP" altLang="en-US" sz="600" i="0" u="none" strike="noStrike" spc="-360" dirty="0">
                    <a:solidFill>
                      <a:srgbClr val="231815"/>
                    </a:solidFill>
                    <a:latin typeface="+mj-lt"/>
                  </a:rPr>
                  <a:t>）</a:t>
                </a:r>
                <a:r>
                  <a:rPr lang="ja-JP" altLang="en-US" sz="600" i="0" u="none" strike="noStrike" spc="-120" dirty="0">
                    <a:solidFill>
                      <a:srgbClr val="231815"/>
                    </a:solidFill>
                    <a:latin typeface="+mj-lt"/>
                  </a:rPr>
                  <a:t>スカイブルー</a:t>
                </a:r>
                <a:endParaRPr lang="ja-JP" altLang="en-US" sz="600" spc="-120" dirty="0">
                  <a:latin typeface="+mj-lt"/>
                </a:endParaRPr>
              </a:p>
            </p:txBody>
          </p:sp>
        </p:grpSp>
        <p:grpSp>
          <p:nvGrpSpPr>
            <p:cNvPr id="88" name="グループ化 87">
              <a:extLst>
                <a:ext uri="{FF2B5EF4-FFF2-40B4-BE49-F238E27FC236}">
                  <a16:creationId xmlns:a16="http://schemas.microsoft.com/office/drawing/2014/main" id="{7966DA4E-D01B-4E3A-33AD-917CD6F62A3E}"/>
                </a:ext>
              </a:extLst>
            </p:cNvPr>
            <p:cNvGrpSpPr/>
            <p:nvPr/>
          </p:nvGrpSpPr>
          <p:grpSpPr>
            <a:xfrm>
              <a:off x="1154804" y="3058580"/>
              <a:ext cx="798048" cy="222225"/>
              <a:chOff x="1188763" y="2080798"/>
              <a:chExt cx="798048" cy="222225"/>
            </a:xfrm>
          </p:grpSpPr>
          <p:sp>
            <p:nvSpPr>
              <p:cNvPr id="89" name="テキスト ボックス 88">
                <a:extLst>
                  <a:ext uri="{FF2B5EF4-FFF2-40B4-BE49-F238E27FC236}">
                    <a16:creationId xmlns:a16="http://schemas.microsoft.com/office/drawing/2014/main" id="{119C955E-C78F-C944-EA8A-0C64302965FE}"/>
                  </a:ext>
                </a:extLst>
              </p:cNvPr>
              <p:cNvSpPr txBox="1"/>
              <p:nvPr/>
            </p:nvSpPr>
            <p:spPr>
              <a:xfrm>
                <a:off x="1188763" y="2087579"/>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sp>
            <p:nvSpPr>
              <p:cNvPr id="90" name="テキスト ボックス 89">
                <a:extLst>
                  <a:ext uri="{FF2B5EF4-FFF2-40B4-BE49-F238E27FC236}">
                    <a16:creationId xmlns:a16="http://schemas.microsoft.com/office/drawing/2014/main" id="{21F61EC9-1F71-D383-138D-AAE508AA6A26}"/>
                  </a:ext>
                </a:extLst>
              </p:cNvPr>
              <p:cNvSpPr txBox="1"/>
              <p:nvPr/>
            </p:nvSpPr>
            <p:spPr>
              <a:xfrm>
                <a:off x="1884997" y="2080798"/>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grpSp>
      <p:pic>
        <p:nvPicPr>
          <p:cNvPr id="93" name="図 92">
            <a:extLst>
              <a:ext uri="{FF2B5EF4-FFF2-40B4-BE49-F238E27FC236}">
                <a16:creationId xmlns:a16="http://schemas.microsoft.com/office/drawing/2014/main" id="{9210ED94-9A63-3E66-00E1-B7595F3FF8FC}"/>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359298" y="4788417"/>
            <a:ext cx="2296538" cy="1797518"/>
          </a:xfrm>
          <a:prstGeom prst="rect">
            <a:avLst/>
          </a:prstGeom>
        </p:spPr>
      </p:pic>
      <p:pic>
        <p:nvPicPr>
          <p:cNvPr id="94" name="図 93">
            <a:extLst>
              <a:ext uri="{FF2B5EF4-FFF2-40B4-BE49-F238E27FC236}">
                <a16:creationId xmlns:a16="http://schemas.microsoft.com/office/drawing/2014/main" id="{F6103AA2-ACEB-EE29-BC14-ADBC7373316B}"/>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476101" y="5095101"/>
            <a:ext cx="681907" cy="1353364"/>
          </a:xfrm>
          <a:prstGeom prst="rect">
            <a:avLst/>
          </a:prstGeom>
        </p:spPr>
      </p:pic>
      <p:sp>
        <p:nvSpPr>
          <p:cNvPr id="96" name="テキスト ボックス 95">
            <a:extLst>
              <a:ext uri="{FF2B5EF4-FFF2-40B4-BE49-F238E27FC236}">
                <a16:creationId xmlns:a16="http://schemas.microsoft.com/office/drawing/2014/main" id="{BD495ACF-FD12-DD39-FBBF-C10B6EE19DCE}"/>
              </a:ext>
            </a:extLst>
          </p:cNvPr>
          <p:cNvSpPr txBox="1"/>
          <p:nvPr/>
        </p:nvSpPr>
        <p:spPr>
          <a:xfrm>
            <a:off x="307114" y="4754132"/>
            <a:ext cx="934224" cy="207749"/>
          </a:xfrm>
          <a:prstGeom prst="rect">
            <a:avLst/>
          </a:prstGeom>
          <a:noFill/>
        </p:spPr>
        <p:txBody>
          <a:bodyPr wrap="square">
            <a:spAutoFit/>
          </a:bodyPr>
          <a:lstStyle/>
          <a:p>
            <a:r>
              <a:rPr lang="ja-JP" altLang="en-US" sz="750" b="1" i="0" u="none" strike="noStrike" spc="50" dirty="0">
                <a:solidFill>
                  <a:srgbClr val="E85074"/>
                </a:solidFill>
                <a:latin typeface="BIZ UDPゴシック" panose="020B0400000000000000" pitchFamily="50" charset="-128"/>
                <a:ea typeface="BIZ UDPゴシック" panose="020B0400000000000000" pitchFamily="50" charset="-128"/>
              </a:rPr>
              <a:t>冷暖房兼用</a:t>
            </a:r>
            <a:r>
              <a:rPr lang="ja-JP" altLang="en-US" sz="650" b="1" spc="50" dirty="0">
                <a:solidFill>
                  <a:srgbClr val="E85074"/>
                </a:solidFill>
                <a:latin typeface="BIZ UDPゴシック" panose="020B0400000000000000" pitchFamily="50" charset="-128"/>
                <a:ea typeface="BIZ UDPゴシック" panose="020B0400000000000000" pitchFamily="50" charset="-128"/>
              </a:rPr>
              <a:t>タイプ</a:t>
            </a:r>
          </a:p>
        </p:txBody>
      </p:sp>
      <p:grpSp>
        <p:nvGrpSpPr>
          <p:cNvPr id="97" name="グループ化 96">
            <a:extLst>
              <a:ext uri="{FF2B5EF4-FFF2-40B4-BE49-F238E27FC236}">
                <a16:creationId xmlns:a16="http://schemas.microsoft.com/office/drawing/2014/main" id="{F6EDC4E2-FD77-3F21-3571-4AAE052AB996}"/>
              </a:ext>
            </a:extLst>
          </p:cNvPr>
          <p:cNvGrpSpPr/>
          <p:nvPr/>
        </p:nvGrpSpPr>
        <p:grpSpPr>
          <a:xfrm>
            <a:off x="1144250" y="5106451"/>
            <a:ext cx="1444756" cy="683768"/>
            <a:chOff x="1432974" y="3707101"/>
            <a:chExt cx="1444756" cy="683768"/>
          </a:xfrm>
        </p:grpSpPr>
        <p:grpSp>
          <p:nvGrpSpPr>
            <p:cNvPr id="98" name="グループ化 97">
              <a:extLst>
                <a:ext uri="{FF2B5EF4-FFF2-40B4-BE49-F238E27FC236}">
                  <a16:creationId xmlns:a16="http://schemas.microsoft.com/office/drawing/2014/main" id="{8F6CF21E-FC76-4B7F-EAC8-0B807A2BD79E}"/>
                </a:ext>
              </a:extLst>
            </p:cNvPr>
            <p:cNvGrpSpPr/>
            <p:nvPr/>
          </p:nvGrpSpPr>
          <p:grpSpPr>
            <a:xfrm>
              <a:off x="1432974" y="3707101"/>
              <a:ext cx="1444756" cy="495838"/>
              <a:chOff x="1466933" y="2729319"/>
              <a:chExt cx="1444756" cy="495838"/>
            </a:xfrm>
          </p:grpSpPr>
          <p:sp>
            <p:nvSpPr>
              <p:cNvPr id="102" name="テキスト ボックス 101">
                <a:extLst>
                  <a:ext uri="{FF2B5EF4-FFF2-40B4-BE49-F238E27FC236}">
                    <a16:creationId xmlns:a16="http://schemas.microsoft.com/office/drawing/2014/main" id="{27C58634-1970-1629-4071-DD2A233858B8}"/>
                  </a:ext>
                </a:extLst>
              </p:cNvPr>
              <p:cNvSpPr txBox="1"/>
              <p:nvPr/>
            </p:nvSpPr>
            <p:spPr>
              <a:xfrm>
                <a:off x="1505956" y="2729319"/>
                <a:ext cx="1405733" cy="292388"/>
              </a:xfrm>
              <a:prstGeom prst="rect">
                <a:avLst/>
              </a:prstGeom>
              <a:noFill/>
            </p:spPr>
            <p:txBody>
              <a:bodyPr wrap="square">
                <a:spAutoFit/>
              </a:bodyPr>
              <a:lstStyle/>
              <a:p>
                <a:r>
                  <a:rPr lang="en-US" altLang="ja-JP" sz="1300" b="0" i="0" u="none" strike="noStrike" baseline="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CW</a:t>
                </a:r>
                <a:r>
                  <a:rPr lang="en-US" altLang="ja-JP" sz="1300" b="0" i="0" u="none" strike="noStrike" spc="-150" baseline="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H</a:t>
                </a:r>
                <a:r>
                  <a:rPr lang="en-US" altLang="ja-JP" sz="1300" b="0" i="0" u="none" spc="-50" baseline="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-A</a:t>
                </a:r>
                <a:r>
                  <a:rPr lang="en-US" altLang="ja-JP" sz="1300" b="0" i="0" u="none" spc="10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18</a:t>
                </a:r>
                <a:r>
                  <a:rPr lang="en-US" altLang="ja-JP" sz="1300" b="0" i="0" u="none"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25R</a:t>
                </a:r>
                <a:endParaRPr lang="en-US" altLang="ja-JP" sz="1300" b="0" i="0" u="none" dirty="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endParaRPr>
              </a:p>
            </p:txBody>
          </p:sp>
          <p:sp>
            <p:nvSpPr>
              <p:cNvPr id="103" name="テキスト ボックス 102">
                <a:extLst>
                  <a:ext uri="{FF2B5EF4-FFF2-40B4-BE49-F238E27FC236}">
                    <a16:creationId xmlns:a16="http://schemas.microsoft.com/office/drawing/2014/main" id="{259D0754-E3C1-2BB5-4DD1-B16A110199E6}"/>
                  </a:ext>
                </a:extLst>
              </p:cNvPr>
              <p:cNvSpPr txBox="1"/>
              <p:nvPr/>
            </p:nvSpPr>
            <p:spPr>
              <a:xfrm>
                <a:off x="1466933" y="3032797"/>
                <a:ext cx="845381" cy="192360"/>
              </a:xfrm>
              <a:prstGeom prst="rect">
                <a:avLst/>
              </a:prstGeom>
              <a:noFill/>
            </p:spPr>
            <p:txBody>
              <a:bodyPr wrap="square">
                <a:spAutoFit/>
              </a:bodyPr>
              <a:lstStyle/>
              <a:p>
                <a:pPr algn="l"/>
                <a:r>
                  <a:rPr lang="ja-JP" altLang="en-US" sz="600" i="0" u="none" strike="noStrike" baseline="0" dirty="0">
                    <a:solidFill>
                      <a:srgbClr val="231815"/>
                    </a:solidFill>
                    <a:latin typeface="+mj-lt"/>
                  </a:rPr>
                  <a:t>（</a:t>
                </a:r>
                <a:r>
                  <a:rPr lang="en-US" altLang="ja-JP" sz="650" i="0" u="none" strike="noStrike" baseline="0" dirty="0">
                    <a:solidFill>
                      <a:srgbClr val="231815"/>
                    </a:solidFill>
                    <a:latin typeface="+mj-lt"/>
                  </a:rPr>
                  <a:t>W</a:t>
                </a:r>
                <a:r>
                  <a:rPr lang="ja-JP" altLang="en-US" sz="600" i="0" u="none" strike="noStrike" spc="-300" baseline="0" dirty="0">
                    <a:solidFill>
                      <a:srgbClr val="231815"/>
                    </a:solidFill>
                    <a:latin typeface="+mj-lt"/>
                  </a:rPr>
                  <a:t>）</a:t>
                </a:r>
                <a:r>
                  <a:rPr lang="ja-JP" altLang="en-US" sz="600" i="0" u="none" strike="noStrike" spc="-150" dirty="0">
                    <a:solidFill>
                      <a:srgbClr val="231815"/>
                    </a:solidFill>
                    <a:latin typeface="+mj-lt"/>
                  </a:rPr>
                  <a:t>ホワイト</a:t>
                </a:r>
                <a:endParaRPr lang="ja-JP" altLang="en-US" sz="600" spc="-150" dirty="0">
                  <a:latin typeface="+mj-lt"/>
                </a:endParaRPr>
              </a:p>
            </p:txBody>
          </p:sp>
          <p:pic>
            <p:nvPicPr>
              <p:cNvPr id="104" name="図 103">
                <a:extLst>
                  <a:ext uri="{FF2B5EF4-FFF2-40B4-BE49-F238E27FC236}">
                    <a16:creationId xmlns:a16="http://schemas.microsoft.com/office/drawing/2014/main" id="{B2C75B9E-5243-258C-CE26-155E4434E19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911785" y="2943364"/>
                <a:ext cx="125408" cy="125408"/>
              </a:xfrm>
              <a:prstGeom prst="rect">
                <a:avLst/>
              </a:prstGeom>
            </p:spPr>
          </p:pic>
        </p:grpSp>
        <p:grpSp>
          <p:nvGrpSpPr>
            <p:cNvPr id="99" name="グループ化 98">
              <a:extLst>
                <a:ext uri="{FF2B5EF4-FFF2-40B4-BE49-F238E27FC236}">
                  <a16:creationId xmlns:a16="http://schemas.microsoft.com/office/drawing/2014/main" id="{71C20FFA-85C3-09D5-D32F-BEA92821A818}"/>
                </a:ext>
              </a:extLst>
            </p:cNvPr>
            <p:cNvGrpSpPr/>
            <p:nvPr/>
          </p:nvGrpSpPr>
          <p:grpSpPr>
            <a:xfrm>
              <a:off x="1480307" y="4175425"/>
              <a:ext cx="798048" cy="215444"/>
              <a:chOff x="1514266" y="3197643"/>
              <a:chExt cx="798048" cy="215444"/>
            </a:xfrm>
          </p:grpSpPr>
          <p:sp>
            <p:nvSpPr>
              <p:cNvPr id="100" name="テキスト ボックス 99">
                <a:extLst>
                  <a:ext uri="{FF2B5EF4-FFF2-40B4-BE49-F238E27FC236}">
                    <a16:creationId xmlns:a16="http://schemas.microsoft.com/office/drawing/2014/main" id="{618C2BB5-8BDA-3BB9-8509-7C0FAE00D6BF}"/>
                  </a:ext>
                </a:extLst>
              </p:cNvPr>
              <p:cNvSpPr txBox="1"/>
              <p:nvPr/>
            </p:nvSpPr>
            <p:spPr>
              <a:xfrm>
                <a:off x="1514266" y="3197643"/>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sp>
            <p:nvSpPr>
              <p:cNvPr id="101" name="テキスト ボックス 100">
                <a:extLst>
                  <a:ext uri="{FF2B5EF4-FFF2-40B4-BE49-F238E27FC236}">
                    <a16:creationId xmlns:a16="http://schemas.microsoft.com/office/drawing/2014/main" id="{2A114CAE-7140-906A-8A0F-7A3D7B1CDEEB}"/>
                  </a:ext>
                </a:extLst>
              </p:cNvPr>
              <p:cNvSpPr txBox="1"/>
              <p:nvPr/>
            </p:nvSpPr>
            <p:spPr>
              <a:xfrm>
                <a:off x="2210500" y="3214042"/>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grpSp>
      <p:sp>
        <p:nvSpPr>
          <p:cNvPr id="105" name="テキスト ボックス 104">
            <a:extLst>
              <a:ext uri="{FF2B5EF4-FFF2-40B4-BE49-F238E27FC236}">
                <a16:creationId xmlns:a16="http://schemas.microsoft.com/office/drawing/2014/main" id="{89B52C49-FE9B-EA4F-FFD5-45F11EB7C9D6}"/>
              </a:ext>
            </a:extLst>
          </p:cNvPr>
          <p:cNvSpPr txBox="1"/>
          <p:nvPr/>
        </p:nvSpPr>
        <p:spPr>
          <a:xfrm>
            <a:off x="1144250" y="5294512"/>
            <a:ext cx="853931" cy="184666"/>
          </a:xfrm>
          <a:prstGeom prst="rect">
            <a:avLst/>
          </a:prstGeom>
          <a:noFill/>
        </p:spPr>
        <p:txBody>
          <a:bodyPr wrap="square">
            <a:spAutoFit/>
          </a:bodyPr>
          <a:lstStyle/>
          <a:p>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p>
        </p:txBody>
      </p:sp>
      <p:sp>
        <p:nvSpPr>
          <p:cNvPr id="106" name="テキスト ボックス 105">
            <a:extLst>
              <a:ext uri="{FF2B5EF4-FFF2-40B4-BE49-F238E27FC236}">
                <a16:creationId xmlns:a16="http://schemas.microsoft.com/office/drawing/2014/main" id="{2846CF5C-0A13-3FEB-70D0-45E845747E1E}"/>
              </a:ext>
            </a:extLst>
          </p:cNvPr>
          <p:cNvSpPr txBox="1"/>
          <p:nvPr/>
        </p:nvSpPr>
        <p:spPr>
          <a:xfrm>
            <a:off x="3097302" y="2607091"/>
            <a:ext cx="818518" cy="292388"/>
          </a:xfrm>
          <a:prstGeom prst="rect">
            <a:avLst/>
          </a:prstGeom>
          <a:noFill/>
        </p:spPr>
        <p:txBody>
          <a:bodyPr wrap="square">
            <a:spAutoFit/>
          </a:bodyPr>
          <a:lstStyle/>
          <a:p>
            <a:r>
              <a:rPr lang="ja-JP" altLang="en-US" sz="1300" b="1" i="0" u="none" strike="noStrike" spc="50" dirty="0">
                <a:solidFill>
                  <a:srgbClr val="FFFFFF"/>
                </a:solidFill>
                <a:latin typeface="BIZ UDPゴシック" panose="020B0400000000000000" pitchFamily="50" charset="-128"/>
                <a:ea typeface="BIZ UDPゴシック" panose="020B0400000000000000" pitchFamily="50" charset="-128"/>
              </a:rPr>
              <a:t>除湿機</a:t>
            </a:r>
            <a:endParaRPr lang="ja-JP" altLang="en-US" sz="1050" b="1" spc="50" dirty="0">
              <a:latin typeface="BIZ UDPゴシック" panose="020B0400000000000000" pitchFamily="50" charset="-128"/>
              <a:ea typeface="BIZ UDPゴシック" panose="020B0400000000000000" pitchFamily="50" charset="-128"/>
            </a:endParaRPr>
          </a:p>
        </p:txBody>
      </p:sp>
      <p:grpSp>
        <p:nvGrpSpPr>
          <p:cNvPr id="107" name="グループ化 106">
            <a:extLst>
              <a:ext uri="{FF2B5EF4-FFF2-40B4-BE49-F238E27FC236}">
                <a16:creationId xmlns:a16="http://schemas.microsoft.com/office/drawing/2014/main" id="{907BF5EF-A709-F829-CB0C-6C17317923A5}"/>
              </a:ext>
            </a:extLst>
          </p:cNvPr>
          <p:cNvGrpSpPr/>
          <p:nvPr/>
        </p:nvGrpSpPr>
        <p:grpSpPr>
          <a:xfrm>
            <a:off x="5634896" y="3089481"/>
            <a:ext cx="1506358" cy="573581"/>
            <a:chOff x="5634896" y="3089481"/>
            <a:chExt cx="1506358" cy="573581"/>
          </a:xfrm>
        </p:grpSpPr>
        <p:grpSp>
          <p:nvGrpSpPr>
            <p:cNvPr id="108" name="グループ化 107">
              <a:extLst>
                <a:ext uri="{FF2B5EF4-FFF2-40B4-BE49-F238E27FC236}">
                  <a16:creationId xmlns:a16="http://schemas.microsoft.com/office/drawing/2014/main" id="{22D8070E-68FB-58A4-14AE-9BAB64A96AA9}"/>
                </a:ext>
              </a:extLst>
            </p:cNvPr>
            <p:cNvGrpSpPr/>
            <p:nvPr/>
          </p:nvGrpSpPr>
          <p:grpSpPr>
            <a:xfrm>
              <a:off x="5687800" y="3089481"/>
              <a:ext cx="593420" cy="464960"/>
              <a:chOff x="3697529" y="3259431"/>
              <a:chExt cx="593420" cy="464960"/>
            </a:xfrm>
          </p:grpSpPr>
          <p:sp>
            <p:nvSpPr>
              <p:cNvPr id="116" name="四角形: 角を丸くする 115">
                <a:extLst>
                  <a:ext uri="{FF2B5EF4-FFF2-40B4-BE49-F238E27FC236}">
                    <a16:creationId xmlns:a16="http://schemas.microsoft.com/office/drawing/2014/main" id="{77C02E48-2B66-EBEF-6403-8E37429FE8BE}"/>
                  </a:ext>
                </a:extLst>
              </p:cNvPr>
              <p:cNvSpPr/>
              <p:nvPr/>
            </p:nvSpPr>
            <p:spPr>
              <a:xfrm>
                <a:off x="3751527" y="3279045"/>
                <a:ext cx="485423" cy="361891"/>
              </a:xfrm>
              <a:prstGeom prst="roundRect">
                <a:avLst>
                  <a:gd name="adj" fmla="val 4748"/>
                </a:avLst>
              </a:prstGeom>
              <a:solidFill>
                <a:srgbClr val="8C93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a:extLst>
                  <a:ext uri="{FF2B5EF4-FFF2-40B4-BE49-F238E27FC236}">
                    <a16:creationId xmlns:a16="http://schemas.microsoft.com/office/drawing/2014/main" id="{204BB473-FF06-59C3-72B0-6FD570A012E6}"/>
                  </a:ext>
                </a:extLst>
              </p:cNvPr>
              <p:cNvSpPr txBox="1"/>
              <p:nvPr/>
            </p:nvSpPr>
            <p:spPr>
              <a:xfrm>
                <a:off x="3697529" y="3293504"/>
                <a:ext cx="593420" cy="430887"/>
              </a:xfrm>
              <a:prstGeom prst="rect">
                <a:avLst/>
              </a:prstGeom>
              <a:noFill/>
            </p:spPr>
            <p:txBody>
              <a:bodyPr wrap="square">
                <a:spAutoFit/>
              </a:bodyPr>
              <a:lstStyle/>
              <a:p>
                <a:r>
                  <a:rPr lang="en-US" altLang="ja-JP" sz="2200" b="1" i="0" u="none" strike="noStrike" spc="200" dirty="0">
                    <a:solidFill>
                      <a:srgbClr val="FFFFFF"/>
                    </a:solidFill>
                    <a:latin typeface="Segoe UI Semibold" panose="020B0702040204020203" pitchFamily="34" charset="0"/>
                    <a:cs typeface="Segoe UI Semibold" panose="020B0702040204020203" pitchFamily="34" charset="0"/>
                  </a:rPr>
                  <a:t>18</a:t>
                </a:r>
                <a:endParaRPr lang="ja-JP" altLang="en-US" sz="2200" spc="200" dirty="0">
                  <a:latin typeface="Segoe UI Semibold" panose="020B0702040204020203" pitchFamily="34" charset="0"/>
                  <a:cs typeface="Segoe UI Semibold" panose="020B0702040204020203" pitchFamily="34" charset="0"/>
                </a:endParaRPr>
              </a:p>
            </p:txBody>
          </p:sp>
          <p:sp>
            <p:nvSpPr>
              <p:cNvPr id="118" name="テキスト ボックス 117">
                <a:extLst>
                  <a:ext uri="{FF2B5EF4-FFF2-40B4-BE49-F238E27FC236}">
                    <a16:creationId xmlns:a16="http://schemas.microsoft.com/office/drawing/2014/main" id="{7D0EE8D3-BD89-4BAB-F3A4-9CF636FD2DCD}"/>
                  </a:ext>
                </a:extLst>
              </p:cNvPr>
              <p:cNvSpPr txBox="1"/>
              <p:nvPr/>
            </p:nvSpPr>
            <p:spPr>
              <a:xfrm>
                <a:off x="4091742" y="3424309"/>
                <a:ext cx="81674" cy="253916"/>
              </a:xfrm>
              <a:prstGeom prst="rect">
                <a:avLst/>
              </a:prstGeom>
              <a:noFill/>
            </p:spPr>
            <p:txBody>
              <a:bodyPr wrap="square">
                <a:spAutoFit/>
              </a:bodyPr>
              <a:lstStyle/>
              <a:p>
                <a:r>
                  <a:rPr lang="en-US" altLang="ja-JP" sz="1050" i="0" u="none" strike="noStrike" spc="-60" dirty="0">
                    <a:solidFill>
                      <a:srgbClr val="FFFFFF"/>
                    </a:solidFill>
                    <a:latin typeface="UDShinGoPro-DeBold"/>
                  </a:rPr>
                  <a:t>L</a:t>
                </a:r>
                <a:endParaRPr lang="ja-JP" altLang="en-US" sz="1050" spc="-60" dirty="0"/>
              </a:p>
            </p:txBody>
          </p:sp>
          <p:sp>
            <p:nvSpPr>
              <p:cNvPr id="119" name="テキスト ボックス 118">
                <a:extLst>
                  <a:ext uri="{FF2B5EF4-FFF2-40B4-BE49-F238E27FC236}">
                    <a16:creationId xmlns:a16="http://schemas.microsoft.com/office/drawing/2014/main" id="{1C8E8463-6DC7-739C-9728-A4C60D919808}"/>
                  </a:ext>
                </a:extLst>
              </p:cNvPr>
              <p:cNvSpPr txBox="1"/>
              <p:nvPr/>
            </p:nvSpPr>
            <p:spPr>
              <a:xfrm>
                <a:off x="3724266" y="3259431"/>
                <a:ext cx="545199" cy="184666"/>
              </a:xfrm>
              <a:prstGeom prst="rect">
                <a:avLst/>
              </a:prstGeom>
              <a:noFill/>
            </p:spPr>
            <p:txBody>
              <a:bodyPr wrap="square">
                <a:spAutoFit/>
              </a:bodyPr>
              <a:lstStyle/>
              <a:p>
                <a:r>
                  <a:rPr lang="ja-JP" altLang="en-US" sz="600" b="0" i="0" u="none" strike="noStrike" dirty="0">
                    <a:solidFill>
                      <a:srgbClr val="FFFFFF"/>
                    </a:solidFill>
                    <a:latin typeface="BIZ UDPゴシック" panose="020B0400000000000000" pitchFamily="50" charset="-128"/>
                    <a:ea typeface="BIZ UDPゴシック" panose="020B0400000000000000" pitchFamily="50" charset="-128"/>
                  </a:rPr>
                  <a:t>除湿量１日</a:t>
                </a:r>
                <a:endParaRPr lang="ja-JP" altLang="en-US" sz="600" dirty="0">
                  <a:latin typeface="BIZ UDPゴシック" panose="020B0400000000000000" pitchFamily="50" charset="-128"/>
                  <a:ea typeface="BIZ UDPゴシック" panose="020B0400000000000000" pitchFamily="50" charset="-128"/>
                </a:endParaRPr>
              </a:p>
            </p:txBody>
          </p:sp>
          <p:sp>
            <p:nvSpPr>
              <p:cNvPr id="120" name="テキスト ボックス 119">
                <a:extLst>
                  <a:ext uri="{FF2B5EF4-FFF2-40B4-BE49-F238E27FC236}">
                    <a16:creationId xmlns:a16="http://schemas.microsoft.com/office/drawing/2014/main" id="{8AE50BD2-5828-BA91-49EA-D315767FE1F5}"/>
                  </a:ext>
                </a:extLst>
              </p:cNvPr>
              <p:cNvSpPr txBox="1"/>
              <p:nvPr/>
            </p:nvSpPr>
            <p:spPr>
              <a:xfrm>
                <a:off x="4080070" y="3354151"/>
                <a:ext cx="81675" cy="169277"/>
              </a:xfrm>
              <a:prstGeom prst="rect">
                <a:avLst/>
              </a:prstGeom>
              <a:noFill/>
            </p:spPr>
            <p:txBody>
              <a:bodyPr wrap="square">
                <a:spAutoFit/>
              </a:bodyPr>
              <a:lstStyle/>
              <a:p>
                <a:r>
                  <a:rPr lang="ja-JP" altLang="en-US" sz="500" b="0" i="0" u="none" strike="noStrike" dirty="0">
                    <a:latin typeface="BIZ UDPゴシック" panose="020B0400000000000000" pitchFamily="50" charset="-128"/>
                    <a:ea typeface="BIZ UDPゴシック" panose="020B0400000000000000" pitchFamily="50" charset="-128"/>
                  </a:rPr>
                  <a:t>★</a:t>
                </a:r>
                <a:endParaRPr lang="ja-JP" altLang="en-US" sz="500" dirty="0">
                  <a:latin typeface="BIZ UDPゴシック" panose="020B0400000000000000" pitchFamily="50" charset="-128"/>
                  <a:ea typeface="BIZ UDPゴシック" panose="020B0400000000000000" pitchFamily="50" charset="-128"/>
                </a:endParaRPr>
              </a:p>
            </p:txBody>
          </p:sp>
        </p:grpSp>
        <p:grpSp>
          <p:nvGrpSpPr>
            <p:cNvPr id="109" name="グループ化 108">
              <a:extLst>
                <a:ext uri="{FF2B5EF4-FFF2-40B4-BE49-F238E27FC236}">
                  <a16:creationId xmlns:a16="http://schemas.microsoft.com/office/drawing/2014/main" id="{8FE4F236-2630-756E-FAB7-783CE92B9BB6}"/>
                </a:ext>
              </a:extLst>
            </p:cNvPr>
            <p:cNvGrpSpPr/>
            <p:nvPr/>
          </p:nvGrpSpPr>
          <p:grpSpPr>
            <a:xfrm>
              <a:off x="6184488" y="3122285"/>
              <a:ext cx="924580" cy="540777"/>
              <a:chOff x="2571513" y="2505274"/>
              <a:chExt cx="924580" cy="540777"/>
            </a:xfrm>
          </p:grpSpPr>
          <p:sp>
            <p:nvSpPr>
              <p:cNvPr id="112" name="テキスト ボックス 111">
                <a:extLst>
                  <a:ext uri="{FF2B5EF4-FFF2-40B4-BE49-F238E27FC236}">
                    <a16:creationId xmlns:a16="http://schemas.microsoft.com/office/drawing/2014/main" id="{EE49B7C0-2F97-BF55-E28D-6B4C45100CC2}"/>
                  </a:ext>
                </a:extLst>
              </p:cNvPr>
              <p:cNvSpPr txBox="1"/>
              <p:nvPr/>
            </p:nvSpPr>
            <p:spPr>
              <a:xfrm>
                <a:off x="2571513" y="2505274"/>
                <a:ext cx="924580" cy="292388"/>
              </a:xfrm>
              <a:prstGeom prst="rect">
                <a:avLst/>
              </a:prstGeom>
              <a:noFill/>
            </p:spPr>
            <p:txBody>
              <a:bodyPr wrap="square">
                <a:spAutoFit/>
              </a:bodyPr>
              <a:lstStyle/>
              <a:p>
                <a:r>
                  <a:rPr lang="en-US" altLang="ja-JP" sz="1300" b="0" i="0" u="none" strike="noStrike" spc="-5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BD-H1825</a:t>
                </a:r>
                <a:endParaRPr lang="ja-JP" altLang="en-US" sz="600" spc="-50" dirty="0"/>
              </a:p>
            </p:txBody>
          </p:sp>
          <p:grpSp>
            <p:nvGrpSpPr>
              <p:cNvPr id="113" name="グループ化 112">
                <a:extLst>
                  <a:ext uri="{FF2B5EF4-FFF2-40B4-BE49-F238E27FC236}">
                    <a16:creationId xmlns:a16="http://schemas.microsoft.com/office/drawing/2014/main" id="{0CAEBAC6-5810-72EF-D3DF-A2EF7A6836D1}"/>
                  </a:ext>
                </a:extLst>
              </p:cNvPr>
              <p:cNvGrpSpPr/>
              <p:nvPr/>
            </p:nvGrpSpPr>
            <p:grpSpPr>
              <a:xfrm>
                <a:off x="2592097" y="2823826"/>
                <a:ext cx="798048" cy="222225"/>
                <a:chOff x="2626056" y="1846044"/>
                <a:chExt cx="798048" cy="222225"/>
              </a:xfrm>
            </p:grpSpPr>
            <p:sp>
              <p:nvSpPr>
                <p:cNvPr id="114" name="テキスト ボックス 113">
                  <a:extLst>
                    <a:ext uri="{FF2B5EF4-FFF2-40B4-BE49-F238E27FC236}">
                      <a16:creationId xmlns:a16="http://schemas.microsoft.com/office/drawing/2014/main" id="{F11474BC-4440-DEE0-BE7C-0962178213E3}"/>
                    </a:ext>
                  </a:extLst>
                </p:cNvPr>
                <p:cNvSpPr txBox="1"/>
                <p:nvPr/>
              </p:nvSpPr>
              <p:spPr>
                <a:xfrm>
                  <a:off x="2626056" y="1852825"/>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sp>
              <p:nvSpPr>
                <p:cNvPr id="115" name="テキスト ボックス 114">
                  <a:extLst>
                    <a:ext uri="{FF2B5EF4-FFF2-40B4-BE49-F238E27FC236}">
                      <a16:creationId xmlns:a16="http://schemas.microsoft.com/office/drawing/2014/main" id="{C183EC2E-D07E-7372-B277-6CB4149B1A6C}"/>
                    </a:ext>
                  </a:extLst>
                </p:cNvPr>
                <p:cNvSpPr txBox="1"/>
                <p:nvPr/>
              </p:nvSpPr>
              <p:spPr>
                <a:xfrm>
                  <a:off x="3322290" y="1846044"/>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grpSp>
        <p:sp>
          <p:nvSpPr>
            <p:cNvPr id="110" name="テキスト ボックス 109">
              <a:extLst>
                <a:ext uri="{FF2B5EF4-FFF2-40B4-BE49-F238E27FC236}">
                  <a16:creationId xmlns:a16="http://schemas.microsoft.com/office/drawing/2014/main" id="{48539687-0CD9-5AB3-44BF-C68531600536}"/>
                </a:ext>
              </a:extLst>
            </p:cNvPr>
            <p:cNvSpPr txBox="1"/>
            <p:nvPr/>
          </p:nvSpPr>
          <p:spPr>
            <a:xfrm>
              <a:off x="5634896" y="3442410"/>
              <a:ext cx="693165" cy="192360"/>
            </a:xfrm>
            <a:prstGeom prst="rect">
              <a:avLst/>
            </a:prstGeom>
            <a:noFill/>
          </p:spPr>
          <p:txBody>
            <a:bodyPr wrap="square">
              <a:spAutoFit/>
            </a:bodyPr>
            <a:lstStyle/>
            <a:p>
              <a:pPr algn="l"/>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50Hz</a:t>
              </a:r>
              <a:r>
                <a:rPr lang="ja-JP" altLang="en-US" sz="650" i="0" u="none" strike="noStrike" spc="-40" dirty="0">
                  <a:solidFill>
                    <a:srgbClr val="231815"/>
                  </a:solidFill>
                  <a:latin typeface="Segoe UI Light" panose="020B0502040204020203" pitchFamily="34" charset="0"/>
                  <a:cs typeface="Segoe UI Light" panose="020B0502040204020203" pitchFamily="34" charset="0"/>
                </a:rPr>
                <a:t>は</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16L</a:t>
              </a:r>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endParaRPr lang="ja-JP" altLang="en-US" sz="600" spc="-40" dirty="0">
                <a:latin typeface="Segoe UI Light" panose="020B0502040204020203" pitchFamily="34" charset="0"/>
                <a:cs typeface="Segoe UI Light" panose="020B0502040204020203" pitchFamily="34" charset="0"/>
              </a:endParaRPr>
            </a:p>
          </p:txBody>
        </p:sp>
        <p:sp>
          <p:nvSpPr>
            <p:cNvPr id="111" name="テキスト ボックス 110">
              <a:extLst>
                <a:ext uri="{FF2B5EF4-FFF2-40B4-BE49-F238E27FC236}">
                  <a16:creationId xmlns:a16="http://schemas.microsoft.com/office/drawing/2014/main" id="{705FD822-8C73-3F35-F45E-D88B40B348FB}"/>
                </a:ext>
              </a:extLst>
            </p:cNvPr>
            <p:cNvSpPr txBox="1"/>
            <p:nvPr/>
          </p:nvSpPr>
          <p:spPr>
            <a:xfrm>
              <a:off x="6148933" y="3307090"/>
              <a:ext cx="992321" cy="192360"/>
            </a:xfrm>
            <a:prstGeom prst="rect">
              <a:avLst/>
            </a:prstGeom>
            <a:noFill/>
          </p:spPr>
          <p:txBody>
            <a:bodyPr wrap="square">
              <a:spAutoFit/>
            </a:bodyPr>
            <a:lstStyle/>
            <a:p>
              <a:pPr algn="l"/>
              <a:r>
                <a:rPr lang="ja-JP" altLang="en-US" sz="600" i="0" u="none" strike="noStrike" spc="60" baseline="0" dirty="0">
                  <a:solidFill>
                    <a:srgbClr val="231815"/>
                  </a:solidFill>
                  <a:latin typeface="+mj-lt"/>
                </a:rPr>
                <a:t>（</a:t>
              </a:r>
              <a:r>
                <a:rPr lang="en-US" altLang="ja-JP" sz="650" i="0" u="none" strike="noStrike" spc="60" baseline="0" dirty="0">
                  <a:solidFill>
                    <a:srgbClr val="231815"/>
                  </a:solidFill>
                  <a:latin typeface="+mj-lt"/>
                </a:rPr>
                <a:t>AG</a:t>
              </a:r>
              <a:r>
                <a:rPr lang="ja-JP" altLang="en-US" sz="600" i="0" u="none" strike="noStrike" spc="-360" dirty="0">
                  <a:solidFill>
                    <a:srgbClr val="231815"/>
                  </a:solidFill>
                  <a:latin typeface="+mj-lt"/>
                </a:rPr>
                <a:t>）</a:t>
              </a:r>
              <a:r>
                <a:rPr lang="ja-JP" altLang="en-US" sz="600" i="0" u="none" strike="noStrike" spc="-120" dirty="0">
                  <a:solidFill>
                    <a:srgbClr val="231815"/>
                  </a:solidFill>
                  <a:latin typeface="+mj-lt"/>
                </a:rPr>
                <a:t>グレイッシュブルー</a:t>
              </a:r>
              <a:endParaRPr lang="ja-JP" altLang="en-US" sz="600" spc="-120" dirty="0">
                <a:latin typeface="+mj-lt"/>
              </a:endParaRPr>
            </a:p>
          </p:txBody>
        </p:sp>
      </p:grpSp>
      <p:grpSp>
        <p:nvGrpSpPr>
          <p:cNvPr id="121" name="グループ化 120">
            <a:extLst>
              <a:ext uri="{FF2B5EF4-FFF2-40B4-BE49-F238E27FC236}">
                <a16:creationId xmlns:a16="http://schemas.microsoft.com/office/drawing/2014/main" id="{DDDCBBD5-BA95-080E-C08B-8B41F4AF34CF}"/>
              </a:ext>
            </a:extLst>
          </p:cNvPr>
          <p:cNvGrpSpPr/>
          <p:nvPr/>
        </p:nvGrpSpPr>
        <p:grpSpPr>
          <a:xfrm>
            <a:off x="5673476" y="3763861"/>
            <a:ext cx="1513384" cy="573581"/>
            <a:chOff x="5673476" y="3089481"/>
            <a:chExt cx="1513384" cy="573581"/>
          </a:xfrm>
        </p:grpSpPr>
        <p:grpSp>
          <p:nvGrpSpPr>
            <p:cNvPr id="122" name="グループ化 121">
              <a:extLst>
                <a:ext uri="{FF2B5EF4-FFF2-40B4-BE49-F238E27FC236}">
                  <a16:creationId xmlns:a16="http://schemas.microsoft.com/office/drawing/2014/main" id="{0B19095D-2E71-E3FC-96FC-26FAB4DECD6B}"/>
                </a:ext>
              </a:extLst>
            </p:cNvPr>
            <p:cNvGrpSpPr/>
            <p:nvPr/>
          </p:nvGrpSpPr>
          <p:grpSpPr>
            <a:xfrm>
              <a:off x="5687800" y="3089481"/>
              <a:ext cx="593420" cy="464960"/>
              <a:chOff x="3697529" y="3259431"/>
              <a:chExt cx="593420" cy="464960"/>
            </a:xfrm>
          </p:grpSpPr>
          <p:sp>
            <p:nvSpPr>
              <p:cNvPr id="130" name="四角形: 角を丸くする 129">
                <a:extLst>
                  <a:ext uri="{FF2B5EF4-FFF2-40B4-BE49-F238E27FC236}">
                    <a16:creationId xmlns:a16="http://schemas.microsoft.com/office/drawing/2014/main" id="{66026C1D-F903-F04F-0DA5-41AC3CED0C26}"/>
                  </a:ext>
                </a:extLst>
              </p:cNvPr>
              <p:cNvSpPr/>
              <p:nvPr/>
            </p:nvSpPr>
            <p:spPr>
              <a:xfrm>
                <a:off x="3751527" y="3279045"/>
                <a:ext cx="485423" cy="361891"/>
              </a:xfrm>
              <a:prstGeom prst="roundRect">
                <a:avLst>
                  <a:gd name="adj" fmla="val 4748"/>
                </a:avLst>
              </a:prstGeom>
              <a:solidFill>
                <a:srgbClr val="8C93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テキスト ボックス 130">
                <a:extLst>
                  <a:ext uri="{FF2B5EF4-FFF2-40B4-BE49-F238E27FC236}">
                    <a16:creationId xmlns:a16="http://schemas.microsoft.com/office/drawing/2014/main" id="{AEBE7F60-8292-9989-5396-682DB887425D}"/>
                  </a:ext>
                </a:extLst>
              </p:cNvPr>
              <p:cNvSpPr txBox="1"/>
              <p:nvPr/>
            </p:nvSpPr>
            <p:spPr>
              <a:xfrm>
                <a:off x="3697529" y="3293504"/>
                <a:ext cx="593420" cy="430887"/>
              </a:xfrm>
              <a:prstGeom prst="rect">
                <a:avLst/>
              </a:prstGeom>
              <a:noFill/>
            </p:spPr>
            <p:txBody>
              <a:bodyPr wrap="square">
                <a:spAutoFit/>
              </a:bodyPr>
              <a:lstStyle/>
              <a:p>
                <a:r>
                  <a:rPr lang="en-US" altLang="ja-JP" sz="2200" b="1" i="0" u="none" strike="noStrike" spc="200" dirty="0">
                    <a:solidFill>
                      <a:srgbClr val="FFFFFF"/>
                    </a:solidFill>
                    <a:latin typeface="Segoe UI Semibold" panose="020B0702040204020203" pitchFamily="34" charset="0"/>
                    <a:cs typeface="Segoe UI Semibold" panose="020B0702040204020203" pitchFamily="34" charset="0"/>
                  </a:rPr>
                  <a:t>10</a:t>
                </a:r>
                <a:endParaRPr lang="ja-JP" altLang="en-US" sz="2200" spc="200" dirty="0">
                  <a:latin typeface="Segoe UI Semibold" panose="020B0702040204020203" pitchFamily="34" charset="0"/>
                  <a:cs typeface="Segoe UI Semibold" panose="020B0702040204020203" pitchFamily="34" charset="0"/>
                </a:endParaRPr>
              </a:p>
            </p:txBody>
          </p:sp>
          <p:sp>
            <p:nvSpPr>
              <p:cNvPr id="132" name="テキスト ボックス 131">
                <a:extLst>
                  <a:ext uri="{FF2B5EF4-FFF2-40B4-BE49-F238E27FC236}">
                    <a16:creationId xmlns:a16="http://schemas.microsoft.com/office/drawing/2014/main" id="{07055187-A160-6C1D-DA05-3CEB2C686BF6}"/>
                  </a:ext>
                </a:extLst>
              </p:cNvPr>
              <p:cNvSpPr txBox="1"/>
              <p:nvPr/>
            </p:nvSpPr>
            <p:spPr>
              <a:xfrm>
                <a:off x="4091742" y="3424309"/>
                <a:ext cx="81674" cy="253916"/>
              </a:xfrm>
              <a:prstGeom prst="rect">
                <a:avLst/>
              </a:prstGeom>
              <a:noFill/>
            </p:spPr>
            <p:txBody>
              <a:bodyPr wrap="square">
                <a:spAutoFit/>
              </a:bodyPr>
              <a:lstStyle/>
              <a:p>
                <a:r>
                  <a:rPr lang="en-US" altLang="ja-JP" sz="1050" i="0" u="none" strike="noStrike" spc="-60" dirty="0">
                    <a:solidFill>
                      <a:srgbClr val="FFFFFF"/>
                    </a:solidFill>
                    <a:latin typeface="UDShinGoPro-DeBold"/>
                  </a:rPr>
                  <a:t>L</a:t>
                </a:r>
                <a:endParaRPr lang="ja-JP" altLang="en-US" sz="1050" spc="-60" dirty="0"/>
              </a:p>
            </p:txBody>
          </p:sp>
          <p:sp>
            <p:nvSpPr>
              <p:cNvPr id="133" name="テキスト ボックス 132">
                <a:extLst>
                  <a:ext uri="{FF2B5EF4-FFF2-40B4-BE49-F238E27FC236}">
                    <a16:creationId xmlns:a16="http://schemas.microsoft.com/office/drawing/2014/main" id="{98020BB3-666D-5C33-46B1-58E87444AD57}"/>
                  </a:ext>
                </a:extLst>
              </p:cNvPr>
              <p:cNvSpPr txBox="1"/>
              <p:nvPr/>
            </p:nvSpPr>
            <p:spPr>
              <a:xfrm>
                <a:off x="3724266" y="3259431"/>
                <a:ext cx="545199" cy="184666"/>
              </a:xfrm>
              <a:prstGeom prst="rect">
                <a:avLst/>
              </a:prstGeom>
              <a:noFill/>
            </p:spPr>
            <p:txBody>
              <a:bodyPr wrap="square">
                <a:spAutoFit/>
              </a:bodyPr>
              <a:lstStyle/>
              <a:p>
                <a:r>
                  <a:rPr lang="ja-JP" altLang="en-US" sz="600" b="0" i="0" u="none" strike="noStrike" dirty="0">
                    <a:solidFill>
                      <a:srgbClr val="FFFFFF"/>
                    </a:solidFill>
                    <a:latin typeface="BIZ UDPゴシック" panose="020B0400000000000000" pitchFamily="50" charset="-128"/>
                    <a:ea typeface="BIZ UDPゴシック" panose="020B0400000000000000" pitchFamily="50" charset="-128"/>
                  </a:rPr>
                  <a:t>除湿量１日</a:t>
                </a:r>
                <a:endParaRPr lang="ja-JP" altLang="en-US" sz="600" dirty="0">
                  <a:latin typeface="BIZ UDPゴシック" panose="020B0400000000000000" pitchFamily="50" charset="-128"/>
                  <a:ea typeface="BIZ UDPゴシック" panose="020B0400000000000000" pitchFamily="50" charset="-128"/>
                </a:endParaRPr>
              </a:p>
            </p:txBody>
          </p:sp>
          <p:sp>
            <p:nvSpPr>
              <p:cNvPr id="134" name="テキスト ボックス 133">
                <a:extLst>
                  <a:ext uri="{FF2B5EF4-FFF2-40B4-BE49-F238E27FC236}">
                    <a16:creationId xmlns:a16="http://schemas.microsoft.com/office/drawing/2014/main" id="{DC3DC1EF-634E-4C14-74AC-5D175D98F991}"/>
                  </a:ext>
                </a:extLst>
              </p:cNvPr>
              <p:cNvSpPr txBox="1"/>
              <p:nvPr/>
            </p:nvSpPr>
            <p:spPr>
              <a:xfrm>
                <a:off x="4080070" y="3354151"/>
                <a:ext cx="81675" cy="169277"/>
              </a:xfrm>
              <a:prstGeom prst="rect">
                <a:avLst/>
              </a:prstGeom>
              <a:noFill/>
            </p:spPr>
            <p:txBody>
              <a:bodyPr wrap="square">
                <a:spAutoFit/>
              </a:bodyPr>
              <a:lstStyle/>
              <a:p>
                <a:r>
                  <a:rPr lang="ja-JP" altLang="en-US" sz="500" b="0" i="0" u="none" strike="noStrike" dirty="0">
                    <a:latin typeface="BIZ UDPゴシック" panose="020B0400000000000000" pitchFamily="50" charset="-128"/>
                    <a:ea typeface="BIZ UDPゴシック" panose="020B0400000000000000" pitchFamily="50" charset="-128"/>
                  </a:rPr>
                  <a:t>★</a:t>
                </a:r>
                <a:endParaRPr lang="ja-JP" altLang="en-US" sz="500" dirty="0">
                  <a:latin typeface="BIZ UDPゴシック" panose="020B0400000000000000" pitchFamily="50" charset="-128"/>
                  <a:ea typeface="BIZ UDPゴシック" panose="020B0400000000000000" pitchFamily="50" charset="-128"/>
                </a:endParaRPr>
              </a:p>
            </p:txBody>
          </p:sp>
        </p:grpSp>
        <p:grpSp>
          <p:nvGrpSpPr>
            <p:cNvPr id="123" name="グループ化 122">
              <a:extLst>
                <a:ext uri="{FF2B5EF4-FFF2-40B4-BE49-F238E27FC236}">
                  <a16:creationId xmlns:a16="http://schemas.microsoft.com/office/drawing/2014/main" id="{FB065DFB-216B-8A4C-6D57-63F9C599AB15}"/>
                </a:ext>
              </a:extLst>
            </p:cNvPr>
            <p:cNvGrpSpPr/>
            <p:nvPr/>
          </p:nvGrpSpPr>
          <p:grpSpPr>
            <a:xfrm>
              <a:off x="6184488" y="3122285"/>
              <a:ext cx="924580" cy="540777"/>
              <a:chOff x="2571513" y="2505274"/>
              <a:chExt cx="924580" cy="540777"/>
            </a:xfrm>
          </p:grpSpPr>
          <p:sp>
            <p:nvSpPr>
              <p:cNvPr id="126" name="テキスト ボックス 125">
                <a:extLst>
                  <a:ext uri="{FF2B5EF4-FFF2-40B4-BE49-F238E27FC236}">
                    <a16:creationId xmlns:a16="http://schemas.microsoft.com/office/drawing/2014/main" id="{37CB590D-55E3-4CB7-BBF0-FC0E2762CBA7}"/>
                  </a:ext>
                </a:extLst>
              </p:cNvPr>
              <p:cNvSpPr txBox="1"/>
              <p:nvPr/>
            </p:nvSpPr>
            <p:spPr>
              <a:xfrm>
                <a:off x="2571513" y="2505274"/>
                <a:ext cx="924580" cy="292388"/>
              </a:xfrm>
              <a:prstGeom prst="rect">
                <a:avLst/>
              </a:prstGeom>
              <a:noFill/>
            </p:spPr>
            <p:txBody>
              <a:bodyPr wrap="square">
                <a:spAutoFit/>
              </a:bodyPr>
              <a:lstStyle/>
              <a:p>
                <a:r>
                  <a:rPr lang="en-US" altLang="ja-JP" sz="1300" b="0" i="0" u="none" strike="noStrike" spc="-5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BD-H1025</a:t>
                </a:r>
                <a:endParaRPr lang="ja-JP" altLang="en-US" sz="600" spc="-50" dirty="0"/>
              </a:p>
            </p:txBody>
          </p:sp>
          <p:grpSp>
            <p:nvGrpSpPr>
              <p:cNvPr id="127" name="グループ化 126">
                <a:extLst>
                  <a:ext uri="{FF2B5EF4-FFF2-40B4-BE49-F238E27FC236}">
                    <a16:creationId xmlns:a16="http://schemas.microsoft.com/office/drawing/2014/main" id="{D1F51AEC-9833-792A-C53A-08F5DE02A9E3}"/>
                  </a:ext>
                </a:extLst>
              </p:cNvPr>
              <p:cNvGrpSpPr/>
              <p:nvPr/>
            </p:nvGrpSpPr>
            <p:grpSpPr>
              <a:xfrm>
                <a:off x="2592097" y="2823826"/>
                <a:ext cx="798048" cy="222225"/>
                <a:chOff x="2626056" y="1846044"/>
                <a:chExt cx="798048" cy="222225"/>
              </a:xfrm>
            </p:grpSpPr>
            <p:sp>
              <p:nvSpPr>
                <p:cNvPr id="128" name="テキスト ボックス 127">
                  <a:extLst>
                    <a:ext uri="{FF2B5EF4-FFF2-40B4-BE49-F238E27FC236}">
                      <a16:creationId xmlns:a16="http://schemas.microsoft.com/office/drawing/2014/main" id="{F5B39043-FC1E-EAB4-E90A-7BC006447B51}"/>
                    </a:ext>
                  </a:extLst>
                </p:cNvPr>
                <p:cNvSpPr txBox="1"/>
                <p:nvPr/>
              </p:nvSpPr>
              <p:spPr>
                <a:xfrm>
                  <a:off x="2626056" y="1852825"/>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sp>
              <p:nvSpPr>
                <p:cNvPr id="129" name="テキスト ボックス 128">
                  <a:extLst>
                    <a:ext uri="{FF2B5EF4-FFF2-40B4-BE49-F238E27FC236}">
                      <a16:creationId xmlns:a16="http://schemas.microsoft.com/office/drawing/2014/main" id="{F02E9915-F87C-5891-F669-04428858CF9B}"/>
                    </a:ext>
                  </a:extLst>
                </p:cNvPr>
                <p:cNvSpPr txBox="1"/>
                <p:nvPr/>
              </p:nvSpPr>
              <p:spPr>
                <a:xfrm>
                  <a:off x="3322290" y="1846044"/>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grpSp>
        <p:sp>
          <p:nvSpPr>
            <p:cNvPr id="124" name="テキスト ボックス 123">
              <a:extLst>
                <a:ext uri="{FF2B5EF4-FFF2-40B4-BE49-F238E27FC236}">
                  <a16:creationId xmlns:a16="http://schemas.microsoft.com/office/drawing/2014/main" id="{D9760EF3-7F98-1882-7E20-6AA81D157C1F}"/>
                </a:ext>
              </a:extLst>
            </p:cNvPr>
            <p:cNvSpPr txBox="1"/>
            <p:nvPr/>
          </p:nvSpPr>
          <p:spPr>
            <a:xfrm>
              <a:off x="5673476" y="3442410"/>
              <a:ext cx="693165" cy="192360"/>
            </a:xfrm>
            <a:prstGeom prst="rect">
              <a:avLst/>
            </a:prstGeom>
            <a:noFill/>
          </p:spPr>
          <p:txBody>
            <a:bodyPr wrap="square">
              <a:spAutoFit/>
            </a:bodyPr>
            <a:lstStyle/>
            <a:p>
              <a:pPr algn="l"/>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50Hz</a:t>
              </a:r>
              <a:r>
                <a:rPr lang="ja-JP" altLang="en-US" sz="650" i="0" u="none" strike="noStrike" spc="-40" dirty="0">
                  <a:solidFill>
                    <a:srgbClr val="231815"/>
                  </a:solidFill>
                  <a:latin typeface="Segoe UI Light" panose="020B0502040204020203" pitchFamily="34" charset="0"/>
                  <a:cs typeface="Segoe UI Light" panose="020B0502040204020203" pitchFamily="34" charset="0"/>
                </a:rPr>
                <a:t>は</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9L</a:t>
              </a:r>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endParaRPr lang="ja-JP" altLang="en-US" sz="600" spc="-40" dirty="0">
                <a:latin typeface="Segoe UI Light" panose="020B0502040204020203" pitchFamily="34" charset="0"/>
                <a:cs typeface="Segoe UI Light" panose="020B0502040204020203" pitchFamily="34" charset="0"/>
              </a:endParaRPr>
            </a:p>
          </p:txBody>
        </p:sp>
        <p:sp>
          <p:nvSpPr>
            <p:cNvPr id="125" name="テキスト ボックス 124">
              <a:extLst>
                <a:ext uri="{FF2B5EF4-FFF2-40B4-BE49-F238E27FC236}">
                  <a16:creationId xmlns:a16="http://schemas.microsoft.com/office/drawing/2014/main" id="{C1C4515B-BFA5-F886-1361-73FA257E5556}"/>
                </a:ext>
              </a:extLst>
            </p:cNvPr>
            <p:cNvSpPr txBox="1"/>
            <p:nvPr/>
          </p:nvSpPr>
          <p:spPr>
            <a:xfrm>
              <a:off x="6148933" y="3307090"/>
              <a:ext cx="1037927" cy="192360"/>
            </a:xfrm>
            <a:prstGeom prst="rect">
              <a:avLst/>
            </a:prstGeom>
            <a:noFill/>
          </p:spPr>
          <p:txBody>
            <a:bodyPr wrap="square">
              <a:spAutoFit/>
            </a:bodyPr>
            <a:lstStyle/>
            <a:p>
              <a:pPr algn="l"/>
              <a:r>
                <a:rPr lang="ja-JP" altLang="en-US" sz="600" i="0" u="none" strike="noStrike" spc="60" baseline="0" dirty="0">
                  <a:solidFill>
                    <a:srgbClr val="231815"/>
                  </a:solidFill>
                  <a:latin typeface="+mj-lt"/>
                </a:rPr>
                <a:t>（</a:t>
              </a:r>
              <a:r>
                <a:rPr lang="en-US" altLang="ja-JP" sz="650" i="0" u="none" strike="noStrike" spc="60" baseline="0" dirty="0">
                  <a:solidFill>
                    <a:srgbClr val="231815"/>
                  </a:solidFill>
                  <a:latin typeface="+mj-lt"/>
                </a:rPr>
                <a:t>AG</a:t>
              </a:r>
              <a:r>
                <a:rPr lang="ja-JP" altLang="en-US" sz="600" i="0" u="none" strike="noStrike" spc="-360" dirty="0">
                  <a:solidFill>
                    <a:srgbClr val="231815"/>
                  </a:solidFill>
                  <a:latin typeface="+mj-lt"/>
                </a:rPr>
                <a:t>）</a:t>
              </a:r>
              <a:r>
                <a:rPr lang="ja-JP" altLang="en-US" sz="600" i="0" u="none" strike="noStrike" spc="-120" dirty="0">
                  <a:solidFill>
                    <a:srgbClr val="231815"/>
                  </a:solidFill>
                  <a:latin typeface="+mj-lt"/>
                </a:rPr>
                <a:t>グレイッシュブルー</a:t>
              </a:r>
              <a:endParaRPr lang="ja-JP" altLang="en-US" sz="600" spc="-120" dirty="0">
                <a:latin typeface="+mj-lt"/>
              </a:endParaRPr>
            </a:p>
          </p:txBody>
        </p:sp>
      </p:grpSp>
      <p:sp>
        <p:nvSpPr>
          <p:cNvPr id="135" name="テキスト ボックス 134">
            <a:extLst>
              <a:ext uri="{FF2B5EF4-FFF2-40B4-BE49-F238E27FC236}">
                <a16:creationId xmlns:a16="http://schemas.microsoft.com/office/drawing/2014/main" id="{66118BC0-8393-4B57-B667-8E917D7C10BE}"/>
              </a:ext>
            </a:extLst>
          </p:cNvPr>
          <p:cNvSpPr txBox="1"/>
          <p:nvPr/>
        </p:nvSpPr>
        <p:spPr>
          <a:xfrm rot="10800000" flipV="1">
            <a:off x="3247185" y="6674738"/>
            <a:ext cx="4057116" cy="184666"/>
          </a:xfrm>
          <a:prstGeom prst="rect">
            <a:avLst/>
          </a:prstGeom>
          <a:noFill/>
        </p:spPr>
        <p:txBody>
          <a:bodyPr wrap="square">
            <a:spAutoFit/>
          </a:bodyPr>
          <a:lstStyle/>
          <a:p>
            <a:r>
              <a:rPr lang="ja-JP" altLang="en-US" sz="600" i="0" u="none" strike="noStrike" spc="-50" dirty="0">
                <a:solidFill>
                  <a:srgbClr val="231815"/>
                </a:solidFill>
                <a:latin typeface="+mn-ea"/>
              </a:rPr>
              <a:t>　</a:t>
            </a:r>
            <a:r>
              <a:rPr lang="en-US" altLang="ja-JP" sz="600" i="0" u="none" strike="noStrike" spc="-50" dirty="0">
                <a:solidFill>
                  <a:srgbClr val="231815"/>
                </a:solidFill>
                <a:latin typeface="+mn-ea"/>
              </a:rPr>
              <a:t>※</a:t>
            </a:r>
            <a:r>
              <a:rPr lang="ja-JP" altLang="en-US" sz="600" i="0" u="none" strike="noStrike" spc="-50" dirty="0">
                <a:solidFill>
                  <a:srgbClr val="231815"/>
                </a:solidFill>
                <a:latin typeface="+mn-ea"/>
              </a:rPr>
              <a:t>製品写</a:t>
            </a:r>
            <a:r>
              <a:rPr lang="ja-JP" altLang="en-US" sz="600" i="0" u="none" strike="noStrike" spc="-150" dirty="0">
                <a:solidFill>
                  <a:srgbClr val="231815"/>
                </a:solidFill>
                <a:latin typeface="+mn-ea"/>
              </a:rPr>
              <a:t>真・</a:t>
            </a:r>
            <a:r>
              <a:rPr lang="ja-JP" altLang="en-US" sz="600" i="0" u="none" strike="noStrike" spc="-50" dirty="0">
                <a:solidFill>
                  <a:srgbClr val="231815"/>
                </a:solidFill>
                <a:latin typeface="+mn-ea"/>
              </a:rPr>
              <a:t>仕様等</a:t>
            </a:r>
            <a:r>
              <a:rPr lang="ja-JP" altLang="en-US" sz="600" i="0" u="none" strike="noStrike" spc="-150" dirty="0">
                <a:solidFill>
                  <a:srgbClr val="231815"/>
                </a:solidFill>
                <a:latin typeface="+mn-ea"/>
              </a:rPr>
              <a:t>、</a:t>
            </a:r>
            <a:r>
              <a:rPr lang="ja-JP" altLang="en-US" sz="600" i="0" u="none" strike="noStrike" spc="-50" dirty="0">
                <a:solidFill>
                  <a:srgbClr val="231815"/>
                </a:solidFill>
                <a:latin typeface="+mn-ea"/>
              </a:rPr>
              <a:t>詳しくはカタログをご覧ください。 　</a:t>
            </a:r>
            <a:r>
              <a:rPr lang="en-US" altLang="ja-JP" sz="600" i="0" u="none" strike="noStrike" spc="-50" dirty="0">
                <a:solidFill>
                  <a:srgbClr val="231815"/>
                </a:solidFill>
                <a:latin typeface="+mn-ea"/>
              </a:rPr>
              <a:t>※</a:t>
            </a:r>
            <a:r>
              <a:rPr lang="ja-JP" altLang="en-US" sz="600" i="0" u="none" strike="noStrike" spc="-50" dirty="0">
                <a:solidFill>
                  <a:srgbClr val="231815"/>
                </a:solidFill>
                <a:latin typeface="+mn-ea"/>
              </a:rPr>
              <a:t>オープン価格商品の価格は販売店にお問い合わせください。</a:t>
            </a:r>
            <a:endParaRPr lang="ja-JP" altLang="en-US" sz="600" spc="-50" dirty="0">
              <a:latin typeface="+mn-ea"/>
            </a:endParaRPr>
          </a:p>
        </p:txBody>
      </p:sp>
      <p:sp>
        <p:nvSpPr>
          <p:cNvPr id="136" name="テキスト ボックス 135">
            <a:extLst>
              <a:ext uri="{FF2B5EF4-FFF2-40B4-BE49-F238E27FC236}">
                <a16:creationId xmlns:a16="http://schemas.microsoft.com/office/drawing/2014/main" id="{754E5764-1551-9022-3FC4-890E43290A24}"/>
              </a:ext>
            </a:extLst>
          </p:cNvPr>
          <p:cNvSpPr txBox="1"/>
          <p:nvPr/>
        </p:nvSpPr>
        <p:spPr>
          <a:xfrm rot="10800000" flipV="1">
            <a:off x="4837328" y="4357403"/>
            <a:ext cx="2165792" cy="169277"/>
          </a:xfrm>
          <a:prstGeom prst="rect">
            <a:avLst/>
          </a:prstGeom>
          <a:noFill/>
        </p:spPr>
        <p:txBody>
          <a:bodyPr wrap="square">
            <a:spAutoFit/>
          </a:bodyPr>
          <a:lstStyle/>
          <a:p>
            <a:r>
              <a:rPr lang="ja-JP" altLang="en-US" sz="500" i="0" u="none" strike="noStrike" baseline="0" dirty="0">
                <a:solidFill>
                  <a:srgbClr val="231815"/>
                </a:solidFill>
                <a:latin typeface="Segoe UI Light" panose="020B0502040204020203" pitchFamily="34" charset="0"/>
                <a:cs typeface="Segoe UI Light" panose="020B0502040204020203" pitchFamily="34" charset="0"/>
              </a:rPr>
              <a:t>★室温</a:t>
            </a:r>
            <a:r>
              <a:rPr lang="en-US" altLang="ja-JP" sz="500" i="0" u="none" strike="noStrike" baseline="0" dirty="0">
                <a:solidFill>
                  <a:srgbClr val="231815"/>
                </a:solidFill>
                <a:latin typeface="Segoe UI Light" panose="020B0502040204020203" pitchFamily="34" charset="0"/>
                <a:cs typeface="Segoe UI Light" panose="020B0502040204020203" pitchFamily="34" charset="0"/>
              </a:rPr>
              <a:t>27</a:t>
            </a:r>
            <a:r>
              <a:rPr lang="ja-JP" altLang="en-US" sz="500" i="0" u="none" strike="noStrike" baseline="0" dirty="0">
                <a:solidFill>
                  <a:srgbClr val="231815"/>
                </a:solidFill>
                <a:latin typeface="+mj-ea"/>
                <a:ea typeface="+mj-ea"/>
                <a:cs typeface="Segoe UI Light" panose="020B0502040204020203" pitchFamily="34" charset="0"/>
              </a:rPr>
              <a:t>℃</a:t>
            </a:r>
            <a:r>
              <a:rPr lang="ja-JP" altLang="en-US" sz="500" i="0" u="none" strike="noStrike" spc="-300" dirty="0">
                <a:solidFill>
                  <a:srgbClr val="231815"/>
                </a:solidFill>
                <a:latin typeface="Segoe UI Light" panose="020B0502040204020203" pitchFamily="34" charset="0"/>
                <a:cs typeface="Segoe UI Light" panose="020B0502040204020203" pitchFamily="34" charset="0"/>
              </a:rPr>
              <a:t>、</a:t>
            </a:r>
            <a:r>
              <a:rPr lang="ja-JP" altLang="en-US" sz="500" i="0" u="none" strike="noStrike" baseline="0" dirty="0">
                <a:solidFill>
                  <a:srgbClr val="231815"/>
                </a:solidFill>
                <a:latin typeface="Segoe UI Light" panose="020B0502040204020203" pitchFamily="34" charset="0"/>
                <a:cs typeface="Segoe UI Light" panose="020B0502040204020203" pitchFamily="34" charset="0"/>
              </a:rPr>
              <a:t>湿度</a:t>
            </a:r>
            <a:r>
              <a:rPr lang="en-US" altLang="ja-JP" sz="500" i="0" u="none" strike="noStrike" baseline="0" dirty="0">
                <a:solidFill>
                  <a:srgbClr val="231815"/>
                </a:solidFill>
                <a:latin typeface="Segoe UI Light" panose="020B0502040204020203" pitchFamily="34" charset="0"/>
                <a:cs typeface="Segoe UI Light" panose="020B0502040204020203" pitchFamily="34" charset="0"/>
              </a:rPr>
              <a:t>60</a:t>
            </a:r>
            <a:r>
              <a:rPr lang="ja-JP" altLang="en-US" sz="500" i="0" u="none" strike="noStrike" baseline="0" dirty="0" smtClean="0">
                <a:solidFill>
                  <a:srgbClr val="231815"/>
                </a:solidFill>
                <a:latin typeface="Segoe UI Light" panose="020B0502040204020203" pitchFamily="34" charset="0"/>
                <a:cs typeface="Segoe UI Light" panose="020B0502040204020203" pitchFamily="34" charset="0"/>
              </a:rPr>
              <a:t>％で</a:t>
            </a:r>
            <a:r>
              <a:rPr lang="en-US" altLang="ja-JP" sz="500" i="0" u="none" strike="noStrike" baseline="0" dirty="0">
                <a:solidFill>
                  <a:srgbClr val="231815"/>
                </a:solidFill>
                <a:latin typeface="Segoe UI Light" panose="020B0502040204020203" pitchFamily="34" charset="0"/>
                <a:cs typeface="Segoe UI Light" panose="020B0502040204020203" pitchFamily="34" charset="0"/>
              </a:rPr>
              <a:t>24</a:t>
            </a:r>
            <a:r>
              <a:rPr lang="ja-JP" altLang="en-US" sz="500" i="0" u="none" strike="noStrike" baseline="0" dirty="0" smtClean="0">
                <a:solidFill>
                  <a:srgbClr val="231815"/>
                </a:solidFill>
                <a:latin typeface="Segoe UI Light" panose="020B0502040204020203" pitchFamily="34" charset="0"/>
                <a:cs typeface="Segoe UI Light" panose="020B0502040204020203" pitchFamily="34" charset="0"/>
              </a:rPr>
              <a:t>時間運転した時の除湿量。</a:t>
            </a:r>
            <a:endParaRPr lang="ja-JP" altLang="en-US" sz="500" spc="-50" dirty="0">
              <a:latin typeface="Segoe UI Light" panose="020B0502040204020203" pitchFamily="34" charset="0"/>
              <a:cs typeface="Segoe UI Light" panose="020B0502040204020203" pitchFamily="34" charset="0"/>
            </a:endParaRPr>
          </a:p>
        </p:txBody>
      </p:sp>
      <p:pic>
        <p:nvPicPr>
          <p:cNvPr id="137" name="図 136">
            <a:extLst>
              <a:ext uri="{FF2B5EF4-FFF2-40B4-BE49-F238E27FC236}">
                <a16:creationId xmlns:a16="http://schemas.microsoft.com/office/drawing/2014/main" id="{41387428-D8D5-8E69-2B00-30D6B4A9F6E9}"/>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2905533" y="4788811"/>
            <a:ext cx="4305683" cy="1779229"/>
          </a:xfrm>
          <a:prstGeom prst="rect">
            <a:avLst/>
          </a:prstGeom>
        </p:spPr>
      </p:pic>
      <p:pic>
        <p:nvPicPr>
          <p:cNvPr id="138" name="図 137">
            <a:extLst>
              <a:ext uri="{FF2B5EF4-FFF2-40B4-BE49-F238E27FC236}">
                <a16:creationId xmlns:a16="http://schemas.microsoft.com/office/drawing/2014/main" id="{2C6DA120-5C90-B9BD-109B-E5D514146326}"/>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3061286" y="5209947"/>
            <a:ext cx="595689" cy="1144350"/>
          </a:xfrm>
          <a:prstGeom prst="rect">
            <a:avLst/>
          </a:prstGeom>
        </p:spPr>
      </p:pic>
      <p:pic>
        <p:nvPicPr>
          <p:cNvPr id="139" name="図 138">
            <a:extLst>
              <a:ext uri="{FF2B5EF4-FFF2-40B4-BE49-F238E27FC236}">
                <a16:creationId xmlns:a16="http://schemas.microsoft.com/office/drawing/2014/main" id="{C6B265A9-2A4B-49DF-9867-79E292AE4DDF}"/>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5170890" y="5194271"/>
            <a:ext cx="593076" cy="1160026"/>
          </a:xfrm>
          <a:prstGeom prst="rect">
            <a:avLst/>
          </a:prstGeom>
        </p:spPr>
      </p:pic>
      <p:grpSp>
        <p:nvGrpSpPr>
          <p:cNvPr id="140" name="グループ化 139">
            <a:extLst>
              <a:ext uri="{FF2B5EF4-FFF2-40B4-BE49-F238E27FC236}">
                <a16:creationId xmlns:a16="http://schemas.microsoft.com/office/drawing/2014/main" id="{B55875B4-6FBD-493E-5920-A1EF85CDCE46}"/>
              </a:ext>
            </a:extLst>
          </p:cNvPr>
          <p:cNvGrpSpPr/>
          <p:nvPr/>
        </p:nvGrpSpPr>
        <p:grpSpPr>
          <a:xfrm>
            <a:off x="3581313" y="5422605"/>
            <a:ext cx="1581027" cy="844094"/>
            <a:chOff x="3581313" y="5422605"/>
            <a:chExt cx="1581027" cy="844094"/>
          </a:xfrm>
        </p:grpSpPr>
        <p:sp>
          <p:nvSpPr>
            <p:cNvPr id="141" name="四角形: 角を丸くする 140">
              <a:extLst>
                <a:ext uri="{FF2B5EF4-FFF2-40B4-BE49-F238E27FC236}">
                  <a16:creationId xmlns:a16="http://schemas.microsoft.com/office/drawing/2014/main" id="{9F750B8D-383F-B321-39F1-C3FC248AAD79}"/>
                </a:ext>
              </a:extLst>
            </p:cNvPr>
            <p:cNvSpPr/>
            <p:nvPr/>
          </p:nvSpPr>
          <p:spPr>
            <a:xfrm>
              <a:off x="3689490" y="5444541"/>
              <a:ext cx="485423" cy="361891"/>
            </a:xfrm>
            <a:prstGeom prst="roundRect">
              <a:avLst>
                <a:gd name="adj" fmla="val 4748"/>
              </a:avLst>
            </a:prstGeom>
            <a:solidFill>
              <a:srgbClr val="9BCB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2" name="グループ化 141">
              <a:extLst>
                <a:ext uri="{FF2B5EF4-FFF2-40B4-BE49-F238E27FC236}">
                  <a16:creationId xmlns:a16="http://schemas.microsoft.com/office/drawing/2014/main" id="{076649FF-5CFB-1E6F-164B-5AF40A170C5E}"/>
                </a:ext>
              </a:extLst>
            </p:cNvPr>
            <p:cNvGrpSpPr/>
            <p:nvPr/>
          </p:nvGrpSpPr>
          <p:grpSpPr>
            <a:xfrm>
              <a:off x="3581313" y="5422605"/>
              <a:ext cx="1581027" cy="844094"/>
              <a:chOff x="3581313" y="5422605"/>
              <a:chExt cx="1581027" cy="844094"/>
            </a:xfrm>
          </p:grpSpPr>
          <p:grpSp>
            <p:nvGrpSpPr>
              <p:cNvPr id="143" name="グループ化 142">
                <a:extLst>
                  <a:ext uri="{FF2B5EF4-FFF2-40B4-BE49-F238E27FC236}">
                    <a16:creationId xmlns:a16="http://schemas.microsoft.com/office/drawing/2014/main" id="{0D5DAABF-512A-62B2-DE2A-157EBEE2E631}"/>
                  </a:ext>
                </a:extLst>
              </p:cNvPr>
              <p:cNvGrpSpPr/>
              <p:nvPr/>
            </p:nvGrpSpPr>
            <p:grpSpPr>
              <a:xfrm>
                <a:off x="3581313" y="5422605"/>
                <a:ext cx="709153" cy="549581"/>
                <a:chOff x="3581313" y="5422605"/>
                <a:chExt cx="709153" cy="549581"/>
              </a:xfrm>
            </p:grpSpPr>
            <p:sp>
              <p:nvSpPr>
                <p:cNvPr id="150" name="テキスト ボックス 149">
                  <a:extLst>
                    <a:ext uri="{FF2B5EF4-FFF2-40B4-BE49-F238E27FC236}">
                      <a16:creationId xmlns:a16="http://schemas.microsoft.com/office/drawing/2014/main" id="{3941EE25-7B6A-03CB-504B-74EFB47AA851}"/>
                    </a:ext>
                  </a:extLst>
                </p:cNvPr>
                <p:cNvSpPr txBox="1"/>
                <p:nvPr/>
              </p:nvSpPr>
              <p:spPr>
                <a:xfrm>
                  <a:off x="3581313" y="5779826"/>
                  <a:ext cx="709153" cy="192360"/>
                </a:xfrm>
                <a:prstGeom prst="rect">
                  <a:avLst/>
                </a:prstGeom>
                <a:noFill/>
              </p:spPr>
              <p:txBody>
                <a:bodyPr wrap="square">
                  <a:spAutoFit/>
                </a:bodyPr>
                <a:lstStyle/>
                <a:p>
                  <a:pPr algn="l"/>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50Hz</a:t>
                  </a:r>
                  <a:r>
                    <a:rPr lang="ja-JP" altLang="en-US" sz="650" i="0" u="none" strike="noStrike" spc="-40" dirty="0">
                      <a:solidFill>
                        <a:srgbClr val="231815"/>
                      </a:solidFill>
                      <a:latin typeface="Segoe UI Light" panose="020B0502040204020203" pitchFamily="34" charset="0"/>
                      <a:cs typeface="Segoe UI Light" panose="020B0502040204020203" pitchFamily="34" charset="0"/>
                    </a:rPr>
                    <a:t>は</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12L</a:t>
                  </a:r>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endParaRPr lang="ja-JP" altLang="en-US" sz="600" spc="-40" dirty="0">
                    <a:latin typeface="Segoe UI Light" panose="020B0502040204020203" pitchFamily="34" charset="0"/>
                    <a:cs typeface="Segoe UI Light" panose="020B0502040204020203" pitchFamily="34" charset="0"/>
                  </a:endParaRPr>
                </a:p>
              </p:txBody>
            </p:sp>
            <p:sp>
              <p:nvSpPr>
                <p:cNvPr id="151" name="テキスト ボックス 150">
                  <a:extLst>
                    <a:ext uri="{FF2B5EF4-FFF2-40B4-BE49-F238E27FC236}">
                      <a16:creationId xmlns:a16="http://schemas.microsoft.com/office/drawing/2014/main" id="{75E7F788-4581-5DFD-EA1C-FE86661C9ADD}"/>
                    </a:ext>
                  </a:extLst>
                </p:cNvPr>
                <p:cNvSpPr txBox="1"/>
                <p:nvPr/>
              </p:nvSpPr>
              <p:spPr>
                <a:xfrm>
                  <a:off x="3672597" y="5458134"/>
                  <a:ext cx="593420" cy="430887"/>
                </a:xfrm>
                <a:prstGeom prst="rect">
                  <a:avLst/>
                </a:prstGeom>
                <a:noFill/>
              </p:spPr>
              <p:txBody>
                <a:bodyPr wrap="square">
                  <a:spAutoFit/>
                </a:bodyPr>
                <a:lstStyle/>
                <a:p>
                  <a:r>
                    <a:rPr lang="en-US" altLang="ja-JP" sz="2200" b="1" i="0" u="none" strike="noStrike" dirty="0">
                      <a:solidFill>
                        <a:srgbClr val="FFFFFF"/>
                      </a:solidFill>
                      <a:latin typeface="Segoe UI Semibold" panose="020B0702040204020203" pitchFamily="34" charset="0"/>
                      <a:cs typeface="Segoe UI Semibold" panose="020B0702040204020203" pitchFamily="34" charset="0"/>
                    </a:rPr>
                    <a:t>14</a:t>
                  </a:r>
                  <a:endParaRPr lang="ja-JP" altLang="en-US" sz="2200" dirty="0">
                    <a:latin typeface="Segoe UI Semibold" panose="020B0702040204020203" pitchFamily="34" charset="0"/>
                    <a:cs typeface="Segoe UI Semibold" panose="020B0702040204020203" pitchFamily="34" charset="0"/>
                  </a:endParaRPr>
                </a:p>
              </p:txBody>
            </p:sp>
            <p:sp>
              <p:nvSpPr>
                <p:cNvPr id="152" name="テキスト ボックス 151">
                  <a:extLst>
                    <a:ext uri="{FF2B5EF4-FFF2-40B4-BE49-F238E27FC236}">
                      <a16:creationId xmlns:a16="http://schemas.microsoft.com/office/drawing/2014/main" id="{97F73BBE-2170-9712-0A3D-541BF3EC9D8D}"/>
                    </a:ext>
                  </a:extLst>
                </p:cNvPr>
                <p:cNvSpPr txBox="1"/>
                <p:nvPr/>
              </p:nvSpPr>
              <p:spPr>
                <a:xfrm>
                  <a:off x="4008627" y="5588939"/>
                  <a:ext cx="81674" cy="253916"/>
                </a:xfrm>
                <a:prstGeom prst="rect">
                  <a:avLst/>
                </a:prstGeom>
                <a:noFill/>
              </p:spPr>
              <p:txBody>
                <a:bodyPr wrap="square">
                  <a:spAutoFit/>
                </a:bodyPr>
                <a:lstStyle/>
                <a:p>
                  <a:r>
                    <a:rPr lang="en-US" altLang="ja-JP" sz="1050" i="0" u="none" strike="noStrike" spc="-60" dirty="0">
                      <a:solidFill>
                        <a:srgbClr val="FFFFFF"/>
                      </a:solidFill>
                      <a:latin typeface="UDShinGoPro-DeBold"/>
                    </a:rPr>
                    <a:t>L</a:t>
                  </a:r>
                  <a:endParaRPr lang="ja-JP" altLang="en-US" sz="1050" spc="-60" dirty="0"/>
                </a:p>
              </p:txBody>
            </p:sp>
            <p:sp>
              <p:nvSpPr>
                <p:cNvPr id="153" name="テキスト ボックス 152">
                  <a:extLst>
                    <a:ext uri="{FF2B5EF4-FFF2-40B4-BE49-F238E27FC236}">
                      <a16:creationId xmlns:a16="http://schemas.microsoft.com/office/drawing/2014/main" id="{4566148C-0FA1-8F50-DCA5-1C454F51D0FD}"/>
                    </a:ext>
                  </a:extLst>
                </p:cNvPr>
                <p:cNvSpPr txBox="1"/>
                <p:nvPr/>
              </p:nvSpPr>
              <p:spPr>
                <a:xfrm>
                  <a:off x="3662229" y="5422605"/>
                  <a:ext cx="545199" cy="184666"/>
                </a:xfrm>
                <a:prstGeom prst="rect">
                  <a:avLst/>
                </a:prstGeom>
                <a:noFill/>
              </p:spPr>
              <p:txBody>
                <a:bodyPr wrap="square">
                  <a:spAutoFit/>
                </a:bodyPr>
                <a:lstStyle/>
                <a:p>
                  <a:r>
                    <a:rPr lang="ja-JP" altLang="en-US" sz="600" b="0" i="0" u="none" strike="noStrike" dirty="0">
                      <a:solidFill>
                        <a:srgbClr val="FFFFFF"/>
                      </a:solidFill>
                      <a:latin typeface="BIZ UDPゴシック" panose="020B0400000000000000" pitchFamily="50" charset="-128"/>
                      <a:ea typeface="BIZ UDPゴシック" panose="020B0400000000000000" pitchFamily="50" charset="-128"/>
                    </a:rPr>
                    <a:t>除湿量１日</a:t>
                  </a:r>
                  <a:endParaRPr lang="ja-JP" altLang="en-US" sz="600" dirty="0">
                    <a:latin typeface="BIZ UDPゴシック" panose="020B0400000000000000" pitchFamily="50" charset="-128"/>
                    <a:ea typeface="BIZ UDPゴシック" panose="020B0400000000000000" pitchFamily="50" charset="-128"/>
                  </a:endParaRPr>
                </a:p>
              </p:txBody>
            </p:sp>
            <p:sp>
              <p:nvSpPr>
                <p:cNvPr id="154" name="テキスト ボックス 153">
                  <a:extLst>
                    <a:ext uri="{FF2B5EF4-FFF2-40B4-BE49-F238E27FC236}">
                      <a16:creationId xmlns:a16="http://schemas.microsoft.com/office/drawing/2014/main" id="{823D0463-CFEE-A6FD-2202-253BF4665257}"/>
                    </a:ext>
                  </a:extLst>
                </p:cNvPr>
                <p:cNvSpPr txBox="1"/>
                <p:nvPr/>
              </p:nvSpPr>
              <p:spPr>
                <a:xfrm>
                  <a:off x="3996955" y="5518781"/>
                  <a:ext cx="81675" cy="169277"/>
                </a:xfrm>
                <a:prstGeom prst="rect">
                  <a:avLst/>
                </a:prstGeom>
                <a:noFill/>
              </p:spPr>
              <p:txBody>
                <a:bodyPr wrap="square">
                  <a:spAutoFit/>
                </a:bodyPr>
                <a:lstStyle/>
                <a:p>
                  <a:r>
                    <a:rPr lang="ja-JP" altLang="en-US" sz="500" b="0" i="0" u="none" strike="noStrike" dirty="0">
                      <a:latin typeface="BIZ UDPゴシック" panose="020B0400000000000000" pitchFamily="50" charset="-128"/>
                      <a:ea typeface="BIZ UDPゴシック" panose="020B0400000000000000" pitchFamily="50" charset="-128"/>
                    </a:rPr>
                    <a:t>★</a:t>
                  </a:r>
                  <a:endParaRPr lang="ja-JP" altLang="en-US" sz="500" dirty="0">
                    <a:latin typeface="BIZ UDPゴシック" panose="020B0400000000000000" pitchFamily="50" charset="-128"/>
                    <a:ea typeface="BIZ UDPゴシック" panose="020B0400000000000000" pitchFamily="50" charset="-128"/>
                  </a:endParaRPr>
                </a:p>
              </p:txBody>
            </p:sp>
          </p:grpSp>
          <p:sp>
            <p:nvSpPr>
              <p:cNvPr id="144" name="テキスト ボックス 143">
                <a:extLst>
                  <a:ext uri="{FF2B5EF4-FFF2-40B4-BE49-F238E27FC236}">
                    <a16:creationId xmlns:a16="http://schemas.microsoft.com/office/drawing/2014/main" id="{E3B48321-0F8E-4B9D-F338-9FC926793719}"/>
                  </a:ext>
                </a:extLst>
              </p:cNvPr>
              <p:cNvSpPr txBox="1"/>
              <p:nvPr/>
            </p:nvSpPr>
            <p:spPr>
              <a:xfrm>
                <a:off x="4132579" y="5445784"/>
                <a:ext cx="1029761" cy="292388"/>
              </a:xfrm>
              <a:prstGeom prst="rect">
                <a:avLst/>
              </a:prstGeom>
              <a:noFill/>
            </p:spPr>
            <p:txBody>
              <a:bodyPr wrap="square">
                <a:spAutoFit/>
              </a:bodyPr>
              <a:lstStyle/>
              <a:p>
                <a:r>
                  <a:rPr lang="en-US" altLang="ja-JP" sz="1300" b="0" i="0" u="none" strike="noStrike" spc="-5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CDM</a:t>
                </a:r>
                <a:r>
                  <a:rPr lang="en-US" altLang="ja-JP" sz="1300" b="0" i="0" u="none"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-142</a:t>
                </a:r>
                <a:r>
                  <a:rPr lang="en-US" altLang="ja-JP" sz="1300" spc="-50" dirty="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5</a:t>
                </a:r>
                <a:endParaRPr lang="en-US" altLang="ja-JP" sz="1300" b="0" i="0" u="none" dirty="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endParaRPr>
              </a:p>
            </p:txBody>
          </p:sp>
          <p:sp>
            <p:nvSpPr>
              <p:cNvPr id="145" name="テキスト ボックス 144">
                <a:extLst>
                  <a:ext uri="{FF2B5EF4-FFF2-40B4-BE49-F238E27FC236}">
                    <a16:creationId xmlns:a16="http://schemas.microsoft.com/office/drawing/2014/main" id="{648BFE3D-FAD9-1C41-1D82-48AA41962E5D}"/>
                  </a:ext>
                </a:extLst>
              </p:cNvPr>
              <p:cNvSpPr txBox="1"/>
              <p:nvPr/>
            </p:nvSpPr>
            <p:spPr>
              <a:xfrm>
                <a:off x="4091261" y="5647429"/>
                <a:ext cx="932288" cy="284693"/>
              </a:xfrm>
              <a:prstGeom prst="rect">
                <a:avLst/>
              </a:prstGeom>
              <a:noFill/>
            </p:spPr>
            <p:txBody>
              <a:bodyPr wrap="square">
                <a:spAutoFit/>
              </a:bodyPr>
              <a:lstStyle/>
              <a:p>
                <a:pPr algn="l"/>
                <a:r>
                  <a:rPr lang="ja-JP" altLang="en-US" sz="600" i="0" u="none" strike="noStrike" baseline="0" dirty="0">
                    <a:solidFill>
                      <a:srgbClr val="231815"/>
                    </a:solidFill>
                    <a:latin typeface="+mj-lt"/>
                  </a:rPr>
                  <a:t>（</a:t>
                </a:r>
                <a:r>
                  <a:rPr lang="en-US" altLang="ja-JP" sz="650" i="0" u="none" strike="noStrike" baseline="0" dirty="0">
                    <a:solidFill>
                      <a:srgbClr val="231815"/>
                    </a:solidFill>
                    <a:latin typeface="+mj-lt"/>
                  </a:rPr>
                  <a:t>W</a:t>
                </a:r>
                <a:r>
                  <a:rPr lang="ja-JP" altLang="en-US" sz="600" i="0" u="none" strike="noStrike" spc="-300" baseline="0" dirty="0">
                    <a:solidFill>
                      <a:srgbClr val="231815"/>
                    </a:solidFill>
                    <a:latin typeface="+mj-lt"/>
                  </a:rPr>
                  <a:t>）</a:t>
                </a:r>
                <a:r>
                  <a:rPr lang="ja-JP" altLang="en-US" sz="600" i="0" u="none" strike="noStrike" spc="-50" dirty="0">
                    <a:solidFill>
                      <a:srgbClr val="231815"/>
                    </a:solidFill>
                    <a:latin typeface="+mj-lt"/>
                  </a:rPr>
                  <a:t>クールホワイト</a:t>
                </a:r>
                <a:endParaRPr lang="en-US" altLang="ja-JP" sz="600" i="0" u="none" strike="noStrike" spc="-50" dirty="0">
                  <a:solidFill>
                    <a:srgbClr val="231815"/>
                  </a:solidFill>
                  <a:latin typeface="+mj-lt"/>
                </a:endParaRPr>
              </a:p>
              <a:p>
                <a:pPr algn="l"/>
                <a:endParaRPr lang="ja-JP" altLang="en-US" sz="600" spc="-150" dirty="0">
                  <a:latin typeface="+mj-lt"/>
                </a:endParaRPr>
              </a:p>
            </p:txBody>
          </p:sp>
          <p:sp>
            <p:nvSpPr>
              <p:cNvPr id="146" name="テキスト ボックス 145">
                <a:extLst>
                  <a:ext uri="{FF2B5EF4-FFF2-40B4-BE49-F238E27FC236}">
                    <a16:creationId xmlns:a16="http://schemas.microsoft.com/office/drawing/2014/main" id="{77A5DA1F-2645-8ADE-B2C1-90DDBC9A1E65}"/>
                  </a:ext>
                </a:extLst>
              </p:cNvPr>
              <p:cNvSpPr txBox="1"/>
              <p:nvPr/>
            </p:nvSpPr>
            <p:spPr>
              <a:xfrm>
                <a:off x="3630995" y="5929179"/>
                <a:ext cx="857352" cy="176972"/>
              </a:xfrm>
              <a:prstGeom prst="rect">
                <a:avLst/>
              </a:prstGeom>
              <a:noFill/>
            </p:spPr>
            <p:txBody>
              <a:bodyPr wrap="square">
                <a:spAutoFit/>
              </a:bodyPr>
              <a:lstStyle/>
              <a:p>
                <a:pPr algn="l"/>
                <a:r>
                  <a:rPr lang="ja-JP" altLang="en-US" sz="550" i="0" u="none" strike="noStrike" spc="50" dirty="0">
                    <a:solidFill>
                      <a:srgbClr val="231815"/>
                    </a:solidFill>
                    <a:latin typeface="+mj-lt"/>
                  </a:rPr>
                  <a:t>本体希望小売価格</a:t>
                </a:r>
                <a:endParaRPr lang="ja-JP" altLang="en-US" sz="550" spc="50" dirty="0">
                  <a:latin typeface="+mj-lt"/>
                </a:endParaRPr>
              </a:p>
            </p:txBody>
          </p:sp>
          <p:grpSp>
            <p:nvGrpSpPr>
              <p:cNvPr id="147" name="グループ化 146">
                <a:extLst>
                  <a:ext uri="{FF2B5EF4-FFF2-40B4-BE49-F238E27FC236}">
                    <a16:creationId xmlns:a16="http://schemas.microsoft.com/office/drawing/2014/main" id="{1F569347-9D73-4FC8-FE9A-E920B2A50F05}"/>
                  </a:ext>
                </a:extLst>
              </p:cNvPr>
              <p:cNvGrpSpPr/>
              <p:nvPr/>
            </p:nvGrpSpPr>
            <p:grpSpPr>
              <a:xfrm>
                <a:off x="3628523" y="6005089"/>
                <a:ext cx="1516020" cy="261610"/>
                <a:chOff x="3654870" y="6246175"/>
                <a:chExt cx="1516020" cy="261610"/>
              </a:xfrm>
            </p:grpSpPr>
            <p:sp>
              <p:nvSpPr>
                <p:cNvPr id="148" name="テキスト ボックス 147">
                  <a:extLst>
                    <a:ext uri="{FF2B5EF4-FFF2-40B4-BE49-F238E27FC236}">
                      <a16:creationId xmlns:a16="http://schemas.microsoft.com/office/drawing/2014/main" id="{5BF8A8A5-1BC1-C6EA-66B5-C17937170B69}"/>
                    </a:ext>
                  </a:extLst>
                </p:cNvPr>
                <p:cNvSpPr txBox="1"/>
                <p:nvPr/>
              </p:nvSpPr>
              <p:spPr>
                <a:xfrm>
                  <a:off x="3654870" y="6246175"/>
                  <a:ext cx="1516020" cy="261610"/>
                </a:xfrm>
                <a:prstGeom prst="rect">
                  <a:avLst/>
                </a:prstGeom>
                <a:noFill/>
              </p:spPr>
              <p:txBody>
                <a:bodyPr wrap="square">
                  <a:spAutoFit/>
                </a:bodyPr>
                <a:lstStyle/>
                <a:p>
                  <a:r>
                    <a:rPr lang="ja-JP" altLang="en-US" sz="1100" b="0" i="0" u="none" strike="noStrike" spc="20" dirty="0">
                      <a:latin typeface="HGPｺﾞｼｯｸE" panose="020B0900000000000000" pitchFamily="50" charset="-128"/>
                      <a:ea typeface="HGPｺﾞｼｯｸE" panose="020B0900000000000000" pitchFamily="50" charset="-128"/>
                      <a:cs typeface="Segoe UI Semibold" panose="020B0702040204020203" pitchFamily="34" charset="0"/>
                    </a:rPr>
                    <a:t>９１</a:t>
                  </a:r>
                  <a:r>
                    <a:rPr lang="en-US" altLang="ja-JP" sz="1100" b="0" i="0" u="none" strike="noStrike" spc="20"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100" b="0" i="0" u="none" strike="noStrike" spc="20" dirty="0">
                      <a:latin typeface="HGPｺﾞｼｯｸE" panose="020B0900000000000000" pitchFamily="50" charset="-128"/>
                      <a:ea typeface="HGPｺﾞｼｯｸE" panose="020B0900000000000000" pitchFamily="50" charset="-128"/>
                      <a:cs typeface="Arial" panose="020B0604020202020204" pitchFamily="34" charset="0"/>
                    </a:rPr>
                    <a:t>０８０</a:t>
                  </a:r>
                  <a:endParaRPr lang="en-US" altLang="ja-JP" sz="700" b="0" i="0" u="none" spc="20"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149" name="テキスト ボックス 148">
                  <a:extLst>
                    <a:ext uri="{FF2B5EF4-FFF2-40B4-BE49-F238E27FC236}">
                      <a16:creationId xmlns:a16="http://schemas.microsoft.com/office/drawing/2014/main" id="{CF7D9AFF-FC72-9D49-216C-C3816CD3EA51}"/>
                    </a:ext>
                  </a:extLst>
                </p:cNvPr>
                <p:cNvSpPr txBox="1"/>
                <p:nvPr/>
              </p:nvSpPr>
              <p:spPr>
                <a:xfrm>
                  <a:off x="4159771" y="6298530"/>
                  <a:ext cx="909359"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82</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800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grpSp>
      <p:sp>
        <p:nvSpPr>
          <p:cNvPr id="170" name="テキスト ボックス 169">
            <a:extLst>
              <a:ext uri="{FF2B5EF4-FFF2-40B4-BE49-F238E27FC236}">
                <a16:creationId xmlns:a16="http://schemas.microsoft.com/office/drawing/2014/main" id="{EDC6A079-6E0C-3C8F-20B8-5D6E9A86FDE6}"/>
              </a:ext>
            </a:extLst>
          </p:cNvPr>
          <p:cNvSpPr txBox="1"/>
          <p:nvPr/>
        </p:nvSpPr>
        <p:spPr>
          <a:xfrm>
            <a:off x="3097302" y="4774604"/>
            <a:ext cx="1608059" cy="292388"/>
          </a:xfrm>
          <a:prstGeom prst="rect">
            <a:avLst/>
          </a:prstGeom>
          <a:noFill/>
        </p:spPr>
        <p:txBody>
          <a:bodyPr wrap="square">
            <a:spAutoFit/>
          </a:bodyPr>
          <a:lstStyle/>
          <a:p>
            <a:r>
              <a:rPr lang="ja-JP" altLang="en-US" sz="1300" b="1" i="0" u="none" strike="noStrike" spc="50" dirty="0">
                <a:solidFill>
                  <a:srgbClr val="FFFFFF"/>
                </a:solidFill>
                <a:latin typeface="BIZ UDPゴシック" panose="020B0400000000000000" pitchFamily="50" charset="-128"/>
                <a:ea typeface="BIZ UDPゴシック" panose="020B0400000000000000" pitchFamily="50" charset="-128"/>
              </a:rPr>
              <a:t>どこでもクーラー</a:t>
            </a:r>
            <a:endParaRPr lang="ja-JP" altLang="en-US" sz="1050" b="1" spc="50" dirty="0">
              <a:latin typeface="BIZ UDPゴシック" panose="020B0400000000000000" pitchFamily="50" charset="-128"/>
              <a:ea typeface="BIZ UDPゴシック" panose="020B0400000000000000" pitchFamily="50" charset="-128"/>
            </a:endParaRPr>
          </a:p>
        </p:txBody>
      </p:sp>
      <p:pic>
        <p:nvPicPr>
          <p:cNvPr id="171" name="図 170">
            <a:extLst>
              <a:ext uri="{FF2B5EF4-FFF2-40B4-BE49-F238E27FC236}">
                <a16:creationId xmlns:a16="http://schemas.microsoft.com/office/drawing/2014/main" id="{06A85E9F-9408-3FEF-BF85-C64273E02DD6}"/>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5748347" y="7378395"/>
            <a:ext cx="1369040" cy="796865"/>
          </a:xfrm>
          <a:prstGeom prst="rect">
            <a:avLst/>
          </a:prstGeom>
        </p:spPr>
      </p:pic>
      <p:pic>
        <p:nvPicPr>
          <p:cNvPr id="172" name="図 171">
            <a:extLst>
              <a:ext uri="{FF2B5EF4-FFF2-40B4-BE49-F238E27FC236}">
                <a16:creationId xmlns:a16="http://schemas.microsoft.com/office/drawing/2014/main" id="{87C376EF-1E5D-8604-409C-D1C9A4637BA5}"/>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359298" y="9026414"/>
            <a:ext cx="3315480" cy="214239"/>
          </a:xfrm>
          <a:prstGeom prst="rect">
            <a:avLst/>
          </a:prstGeom>
        </p:spPr>
      </p:pic>
      <p:pic>
        <p:nvPicPr>
          <p:cNvPr id="173" name="図 172">
            <a:extLst>
              <a:ext uri="{FF2B5EF4-FFF2-40B4-BE49-F238E27FC236}">
                <a16:creationId xmlns:a16="http://schemas.microsoft.com/office/drawing/2014/main" id="{ED81E48E-AF98-4081-7177-42D88EFD3041}"/>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368964" y="9881744"/>
            <a:ext cx="1371653" cy="451992"/>
          </a:xfrm>
          <a:prstGeom prst="rect">
            <a:avLst/>
          </a:prstGeom>
        </p:spPr>
      </p:pic>
      <p:grpSp>
        <p:nvGrpSpPr>
          <p:cNvPr id="175" name="グループ化 174">
            <a:extLst>
              <a:ext uri="{FF2B5EF4-FFF2-40B4-BE49-F238E27FC236}">
                <a16:creationId xmlns:a16="http://schemas.microsoft.com/office/drawing/2014/main" id="{32DE1FE3-A0FF-E01B-2181-7A0637EA20C9}"/>
              </a:ext>
            </a:extLst>
          </p:cNvPr>
          <p:cNvGrpSpPr/>
          <p:nvPr/>
        </p:nvGrpSpPr>
        <p:grpSpPr>
          <a:xfrm>
            <a:off x="263791" y="6940636"/>
            <a:ext cx="3264818" cy="1199241"/>
            <a:chOff x="263791" y="6940636"/>
            <a:chExt cx="3264818" cy="1199241"/>
          </a:xfrm>
        </p:grpSpPr>
        <p:pic>
          <p:nvPicPr>
            <p:cNvPr id="209" name="図 208">
              <a:extLst>
                <a:ext uri="{FF2B5EF4-FFF2-40B4-BE49-F238E27FC236}">
                  <a16:creationId xmlns:a16="http://schemas.microsoft.com/office/drawing/2014/main" id="{B5E01A3C-500D-FE32-DE84-B903AC6F0D62}"/>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430137" y="7140269"/>
              <a:ext cx="350098" cy="350098"/>
            </a:xfrm>
            <a:prstGeom prst="rect">
              <a:avLst/>
            </a:prstGeom>
          </p:spPr>
        </p:pic>
        <p:grpSp>
          <p:nvGrpSpPr>
            <p:cNvPr id="210" name="グループ化 209">
              <a:extLst>
                <a:ext uri="{FF2B5EF4-FFF2-40B4-BE49-F238E27FC236}">
                  <a16:creationId xmlns:a16="http://schemas.microsoft.com/office/drawing/2014/main" id="{2350FADB-0645-EDF1-515B-E3505DCC73CE}"/>
                </a:ext>
              </a:extLst>
            </p:cNvPr>
            <p:cNvGrpSpPr/>
            <p:nvPr/>
          </p:nvGrpSpPr>
          <p:grpSpPr>
            <a:xfrm>
              <a:off x="263791" y="6940636"/>
              <a:ext cx="3264818" cy="1199241"/>
              <a:chOff x="263791" y="6940636"/>
              <a:chExt cx="3264818" cy="1199241"/>
            </a:xfrm>
          </p:grpSpPr>
          <p:sp>
            <p:nvSpPr>
              <p:cNvPr id="211" name="テキスト ボックス 210">
                <a:extLst>
                  <a:ext uri="{FF2B5EF4-FFF2-40B4-BE49-F238E27FC236}">
                    <a16:creationId xmlns:a16="http://schemas.microsoft.com/office/drawing/2014/main" id="{E1D90836-D901-928B-D7E0-A0F2DA819EAF}"/>
                  </a:ext>
                </a:extLst>
              </p:cNvPr>
              <p:cNvSpPr txBox="1"/>
              <p:nvPr/>
            </p:nvSpPr>
            <p:spPr>
              <a:xfrm rot="10800000" flipV="1">
                <a:off x="263791" y="6940636"/>
                <a:ext cx="1469669" cy="215444"/>
              </a:xfrm>
              <a:prstGeom prst="rect">
                <a:avLst/>
              </a:prstGeom>
              <a:noFill/>
            </p:spPr>
            <p:txBody>
              <a:bodyPr wrap="square">
                <a:spAutoFit/>
              </a:bodyPr>
              <a:lstStyle/>
              <a:p>
                <a:r>
                  <a:rPr lang="ja-JP" altLang="en-US" sz="800" b="1" i="0" u="none" strike="noStrike" spc="-100" dirty="0">
                    <a:solidFill>
                      <a:srgbClr val="231815"/>
                    </a:solidFill>
                    <a:latin typeface="MidashiGoPro-MB31"/>
                  </a:rPr>
                  <a:t>■省エネルギーマークについて</a:t>
                </a:r>
                <a:endParaRPr lang="ja-JP" altLang="en-US" sz="800" b="1" spc="-100" dirty="0">
                  <a:latin typeface="+mn-ea"/>
                </a:endParaRPr>
              </a:p>
            </p:txBody>
          </p:sp>
          <p:grpSp>
            <p:nvGrpSpPr>
              <p:cNvPr id="212" name="グループ化 211">
                <a:extLst>
                  <a:ext uri="{FF2B5EF4-FFF2-40B4-BE49-F238E27FC236}">
                    <a16:creationId xmlns:a16="http://schemas.microsoft.com/office/drawing/2014/main" id="{64183EAB-1D69-ADF1-D089-C86068DA6038}"/>
                  </a:ext>
                </a:extLst>
              </p:cNvPr>
              <p:cNvGrpSpPr/>
              <p:nvPr/>
            </p:nvGrpSpPr>
            <p:grpSpPr>
              <a:xfrm>
                <a:off x="365030" y="7151310"/>
                <a:ext cx="3163579" cy="988567"/>
                <a:chOff x="365030" y="7151310"/>
                <a:chExt cx="3163579" cy="988567"/>
              </a:xfrm>
            </p:grpSpPr>
            <p:sp>
              <p:nvSpPr>
                <p:cNvPr id="213" name="テキスト ボックス 212">
                  <a:extLst>
                    <a:ext uri="{FF2B5EF4-FFF2-40B4-BE49-F238E27FC236}">
                      <a16:creationId xmlns:a16="http://schemas.microsoft.com/office/drawing/2014/main" id="{19B96E89-33BE-8006-5688-98595346C314}"/>
                    </a:ext>
                  </a:extLst>
                </p:cNvPr>
                <p:cNvSpPr txBox="1"/>
                <p:nvPr/>
              </p:nvSpPr>
              <p:spPr>
                <a:xfrm>
                  <a:off x="694592" y="7151310"/>
                  <a:ext cx="2773794" cy="323165"/>
                </a:xfrm>
                <a:prstGeom prst="rect">
                  <a:avLst/>
                </a:prstGeom>
                <a:noFill/>
              </p:spPr>
              <p:txBody>
                <a:bodyPr wrap="square">
                  <a:spAutoFit/>
                </a:bodyPr>
                <a:lstStyle/>
                <a:p>
                  <a:pPr algn="l"/>
                  <a:r>
                    <a:rPr lang="ja-JP" altLang="en-US" sz="500" i="0" u="none" strike="noStrike" spc="-50" dirty="0">
                      <a:solidFill>
                        <a:srgbClr val="231815"/>
                      </a:solidFill>
                      <a:latin typeface="+mn-ea"/>
                    </a:rPr>
                    <a:t>このマークは省エネ性能を表し</a:t>
                  </a:r>
                  <a:r>
                    <a:rPr lang="ja-JP" altLang="en-US" sz="500" i="0" u="none" strike="noStrike" spc="-300" dirty="0">
                      <a:solidFill>
                        <a:srgbClr val="231815"/>
                      </a:solidFill>
                      <a:latin typeface="+mn-ea"/>
                    </a:rPr>
                    <a:t>、</a:t>
                  </a:r>
                  <a:r>
                    <a:rPr lang="ja-JP" altLang="en-US" sz="500" i="0" u="none" strike="noStrike" spc="-50" dirty="0">
                      <a:solidFill>
                        <a:srgbClr val="231815"/>
                      </a:solidFill>
                      <a:latin typeface="+mn-ea"/>
                    </a:rPr>
                    <a:t>達成機種は緑色</a:t>
                  </a:r>
                  <a:r>
                    <a:rPr lang="ja-JP" altLang="en-US" sz="500" i="0" u="none" strike="noStrike" spc="-300" dirty="0">
                      <a:solidFill>
                        <a:srgbClr val="231815"/>
                      </a:solidFill>
                      <a:latin typeface="+mn-ea"/>
                    </a:rPr>
                    <a:t>、</a:t>
                  </a:r>
                  <a:r>
                    <a:rPr lang="ja-JP" altLang="en-US" sz="500" i="0" u="none" strike="noStrike" spc="-50" dirty="0">
                      <a:solidFill>
                        <a:srgbClr val="231815"/>
                      </a:solidFill>
                      <a:latin typeface="+mn-ea"/>
                    </a:rPr>
                    <a:t>未達成機種はオレンジ色のマークになります</a:t>
                  </a:r>
                  <a:r>
                    <a:rPr lang="ja-JP" altLang="en-US" sz="500" i="0" u="none" strike="noStrike" spc="-300" dirty="0">
                      <a:solidFill>
                        <a:srgbClr val="231815"/>
                      </a:solidFill>
                      <a:latin typeface="+mn-ea"/>
                    </a:rPr>
                    <a:t>。</a:t>
                  </a:r>
                  <a:r>
                    <a:rPr lang="ja-JP" altLang="en-US" sz="500" i="0" u="none" strike="noStrike" spc="-50" dirty="0">
                      <a:solidFill>
                        <a:srgbClr val="231815"/>
                      </a:solidFill>
                      <a:latin typeface="+mn-ea"/>
                    </a:rPr>
                    <a:t>商品を</a:t>
                  </a:r>
                </a:p>
                <a:p>
                  <a:pPr algn="l"/>
                  <a:r>
                    <a:rPr lang="ja-JP" altLang="en-US" sz="500" i="0" u="none" strike="noStrike" spc="-50" dirty="0">
                      <a:solidFill>
                        <a:srgbClr val="231815"/>
                      </a:solidFill>
                      <a:latin typeface="+mn-ea"/>
                    </a:rPr>
                    <a:t>お選びになる時のご参考にしてください</a:t>
                  </a:r>
                  <a:r>
                    <a:rPr lang="ja-JP" altLang="en-US" sz="500" i="0" u="none" strike="noStrike" spc="-500" dirty="0">
                      <a:solidFill>
                        <a:srgbClr val="231815"/>
                      </a:solidFill>
                      <a:latin typeface="+mn-ea"/>
                    </a:rPr>
                    <a:t>。</a:t>
                  </a:r>
                  <a:r>
                    <a:rPr lang="ja-JP" altLang="en-US" sz="500" i="0" u="none" strike="noStrike" spc="-50" dirty="0">
                      <a:solidFill>
                        <a:srgbClr val="231815"/>
                      </a:solidFill>
                      <a:latin typeface="+mn-ea"/>
                    </a:rPr>
                    <a:t>「省エネ基準達成率</a:t>
                  </a:r>
                  <a:r>
                    <a:rPr lang="ja-JP" altLang="en-US" sz="500" i="0" u="none" strike="noStrike" spc="-300" dirty="0">
                      <a:solidFill>
                        <a:srgbClr val="231815"/>
                      </a:solidFill>
                      <a:latin typeface="+mn-ea"/>
                    </a:rPr>
                    <a:t>」</a:t>
                  </a:r>
                  <a:r>
                    <a:rPr lang="ja-JP" altLang="en-US" sz="500" i="0" u="none" strike="noStrike" spc="-50" dirty="0">
                      <a:solidFill>
                        <a:srgbClr val="231815"/>
                      </a:solidFill>
                      <a:latin typeface="+mn-ea"/>
                    </a:rPr>
                    <a:t>は</a:t>
                  </a:r>
                  <a:r>
                    <a:rPr lang="ja-JP" altLang="en-US" sz="500" i="0" u="none" spc="-300" dirty="0">
                      <a:solidFill>
                        <a:srgbClr val="231815"/>
                      </a:solidFill>
                      <a:latin typeface="+mn-ea"/>
                    </a:rPr>
                    <a:t>、</a:t>
                  </a:r>
                  <a:r>
                    <a:rPr lang="ja-JP" altLang="en-US" sz="500" i="0" u="none" strike="noStrike" spc="-50" dirty="0">
                      <a:solidFill>
                        <a:srgbClr val="231815"/>
                      </a:solidFill>
                      <a:latin typeface="+mn-ea"/>
                    </a:rPr>
                    <a:t>省エネ法に定められた</a:t>
                  </a:r>
                  <a:r>
                    <a:rPr lang="en-US" altLang="ja-JP" sz="500" i="0" u="none" strike="noStrike" spc="-50" dirty="0">
                      <a:solidFill>
                        <a:srgbClr val="231815"/>
                      </a:solidFill>
                      <a:latin typeface="+mn-ea"/>
                    </a:rPr>
                    <a:t>2027</a:t>
                  </a:r>
                  <a:r>
                    <a:rPr lang="ja-JP" altLang="en-US" sz="500" i="0" u="none" strike="noStrike" spc="-50" dirty="0">
                      <a:solidFill>
                        <a:srgbClr val="231815"/>
                      </a:solidFill>
                      <a:latin typeface="+mn-ea"/>
                    </a:rPr>
                    <a:t>年度基準に対する達成率を表しています。</a:t>
                  </a:r>
                  <a:endParaRPr lang="ja-JP" altLang="en-US" sz="500" spc="-50" dirty="0">
                    <a:latin typeface="+mn-ea"/>
                  </a:endParaRPr>
                </a:p>
              </p:txBody>
            </p:sp>
            <p:sp>
              <p:nvSpPr>
                <p:cNvPr id="214" name="テキスト ボックス 213">
                  <a:extLst>
                    <a:ext uri="{FF2B5EF4-FFF2-40B4-BE49-F238E27FC236}">
                      <a16:creationId xmlns:a16="http://schemas.microsoft.com/office/drawing/2014/main" id="{3A4B76EB-9665-E797-A0C8-0820377B3D18}"/>
                    </a:ext>
                  </a:extLst>
                </p:cNvPr>
                <p:cNvSpPr txBox="1"/>
                <p:nvPr/>
              </p:nvSpPr>
              <p:spPr>
                <a:xfrm>
                  <a:off x="377562" y="7444169"/>
                  <a:ext cx="3151047" cy="569387"/>
                </a:xfrm>
                <a:prstGeom prst="rect">
                  <a:avLst/>
                </a:prstGeom>
                <a:noFill/>
              </p:spPr>
              <p:txBody>
                <a:bodyPr wrap="square">
                  <a:spAutoFit/>
                </a:bodyPr>
                <a:lstStyle/>
                <a:p>
                  <a:pPr algn="l"/>
                  <a:r>
                    <a:rPr lang="ja-JP" altLang="en-US" sz="600" i="0" u="none" strike="noStrike" baseline="0" dirty="0">
                      <a:latin typeface="+mn-ea"/>
                    </a:rPr>
                    <a:t>●</a:t>
                  </a:r>
                  <a:r>
                    <a:rPr lang="ja-JP" altLang="en-US" sz="550" i="0" u="none" strike="noStrike" baseline="0" dirty="0">
                      <a:latin typeface="+mn-ea"/>
                    </a:rPr>
                    <a:t>通年エネルギー消費効</a:t>
                  </a:r>
                  <a:r>
                    <a:rPr lang="ja-JP" altLang="en-US" sz="550" i="0" u="none" strike="noStrike" spc="-300" baseline="0" dirty="0">
                      <a:latin typeface="+mn-ea"/>
                    </a:rPr>
                    <a:t>率</a:t>
                  </a:r>
                  <a:r>
                    <a:rPr lang="ja-JP" altLang="en-US" sz="550" i="0" u="none" strike="noStrike" spc="-150" baseline="0" dirty="0">
                      <a:latin typeface="+mn-ea"/>
                    </a:rPr>
                    <a:t>（ＡＰＦ</a:t>
                  </a:r>
                  <a:r>
                    <a:rPr lang="ja-JP" altLang="en-US" sz="550" i="0" u="none" strike="noStrike" spc="-300" baseline="0" dirty="0">
                      <a:latin typeface="+mn-ea"/>
                    </a:rPr>
                    <a:t>）</a:t>
                  </a:r>
                  <a:r>
                    <a:rPr lang="ja-JP" altLang="en-US" sz="550" i="0" u="none" strike="noStrike" baseline="0" dirty="0">
                      <a:latin typeface="+mn-ea"/>
                    </a:rPr>
                    <a:t>について</a:t>
                  </a:r>
                </a:p>
                <a:p>
                  <a:pPr algn="l">
                    <a:lnSpc>
                      <a:spcPts val="600"/>
                    </a:lnSpc>
                  </a:pPr>
                  <a:r>
                    <a:rPr lang="ja-JP" altLang="en-US" sz="500" i="0" u="none" strike="noStrike" spc="-30" dirty="0">
                      <a:latin typeface="+mn-ea"/>
                    </a:rPr>
                    <a:t>省エネルギー法の評価基準である</a:t>
                  </a:r>
                  <a:r>
                    <a:rPr lang="en-US" altLang="ja-JP" sz="500" i="0" u="none" strike="noStrike" spc="-30" dirty="0">
                      <a:latin typeface="+mn-ea"/>
                    </a:rPr>
                    <a:t>APF</a:t>
                  </a:r>
                  <a:r>
                    <a:rPr lang="ja-JP" altLang="en-US" sz="500" i="0" u="none" strike="noStrike" spc="-30" dirty="0">
                      <a:latin typeface="+mn-ea"/>
                    </a:rPr>
                    <a:t>は</a:t>
                  </a:r>
                  <a:r>
                    <a:rPr lang="en-US" altLang="ja-JP" sz="500" i="0" u="none" spc="-30" dirty="0">
                      <a:latin typeface="+mn-ea"/>
                    </a:rPr>
                    <a:t>2013</a:t>
                  </a:r>
                  <a:r>
                    <a:rPr lang="ja-JP" altLang="en-US" sz="500" i="0" u="none" spc="-30" dirty="0">
                      <a:latin typeface="+mn-ea"/>
                    </a:rPr>
                    <a:t>年</a:t>
                  </a:r>
                  <a:r>
                    <a:rPr lang="ja-JP" altLang="en-US" sz="500" i="0" u="none" strike="noStrike" spc="-30" dirty="0">
                      <a:latin typeface="+mn-ea"/>
                    </a:rPr>
                    <a:t>に発行された</a:t>
                  </a:r>
                  <a:r>
                    <a:rPr lang="en-US" altLang="ja-JP" sz="500" i="0" u="none" strike="noStrike" spc="-30" dirty="0">
                      <a:latin typeface="+mn-ea"/>
                    </a:rPr>
                    <a:t>JIS C 9612</a:t>
                  </a:r>
                  <a:r>
                    <a:rPr lang="ja-JP" altLang="en-US" sz="500" i="0" u="none" strike="noStrike" spc="-30" dirty="0">
                      <a:latin typeface="+mn-ea"/>
                    </a:rPr>
                    <a:t>に基づきます</a:t>
                  </a:r>
                  <a:r>
                    <a:rPr lang="ja-JP" altLang="en-US" sz="500" i="0" u="none" strike="noStrike" spc="-150" dirty="0">
                      <a:latin typeface="+mn-ea"/>
                    </a:rPr>
                    <a:t>。</a:t>
                  </a:r>
                  <a:r>
                    <a:rPr lang="en-US" altLang="ja-JP" sz="500" i="0" u="none" strike="noStrike" spc="-30" dirty="0">
                      <a:latin typeface="+mn-ea"/>
                    </a:rPr>
                    <a:t>APF</a:t>
                  </a:r>
                  <a:r>
                    <a:rPr lang="ja-JP" altLang="en-US" sz="500" i="0" u="none" strike="noStrike" spc="-30" dirty="0">
                      <a:latin typeface="+mn-ea"/>
                    </a:rPr>
                    <a:t>はエアコンの省エネ</a:t>
                  </a:r>
                </a:p>
                <a:p>
                  <a:pPr algn="l">
                    <a:lnSpc>
                      <a:spcPts val="600"/>
                    </a:lnSpc>
                  </a:pPr>
                  <a:r>
                    <a:rPr lang="ja-JP" altLang="en-US" sz="500" i="0" u="none" strike="noStrike" spc="-30" dirty="0">
                      <a:latin typeface="+mn-ea"/>
                    </a:rPr>
                    <a:t>ルギー性能を効率で表したものです</a:t>
                  </a:r>
                  <a:r>
                    <a:rPr lang="ja-JP" altLang="en-US" sz="500" i="0" u="none" strike="noStrike" spc="-300" dirty="0">
                      <a:latin typeface="+mn-ea"/>
                    </a:rPr>
                    <a:t>。</a:t>
                  </a:r>
                  <a:r>
                    <a:rPr lang="ja-JP" altLang="en-US" sz="500" i="0" u="none" strike="noStrike" spc="-30" dirty="0">
                      <a:latin typeface="+mn-ea"/>
                    </a:rPr>
                    <a:t> </a:t>
                  </a:r>
                  <a:r>
                    <a:rPr lang="en-US" altLang="ja-JP" sz="500" i="0" u="none" strike="noStrike" spc="-30" dirty="0">
                      <a:latin typeface="+mn-ea"/>
                    </a:rPr>
                    <a:t>APF</a:t>
                  </a:r>
                  <a:r>
                    <a:rPr lang="ja-JP" altLang="en-US" sz="500" i="0" u="none" strike="noStrike" spc="-30" dirty="0">
                      <a:latin typeface="+mn-ea"/>
                    </a:rPr>
                    <a:t>＝</a:t>
                  </a:r>
                  <a:r>
                    <a:rPr lang="en-US" altLang="ja-JP" sz="500" i="0" u="none" strike="noStrike" spc="-30" dirty="0">
                      <a:latin typeface="+mn-ea"/>
                    </a:rPr>
                    <a:t>1</a:t>
                  </a:r>
                  <a:r>
                    <a:rPr lang="ja-JP" altLang="en-US" sz="500" i="0" u="none" strike="noStrike" spc="-30" dirty="0">
                      <a:latin typeface="+mn-ea"/>
                    </a:rPr>
                    <a:t>年間で必要な冷暖房能力の総和</a:t>
                  </a:r>
                  <a:r>
                    <a:rPr lang="en-US" altLang="ja-JP" sz="500" i="0" u="none" strike="noStrike" spc="-30" dirty="0">
                      <a:latin typeface="+mn-ea"/>
                    </a:rPr>
                    <a:t>÷</a:t>
                  </a:r>
                  <a:r>
                    <a:rPr lang="ja-JP" altLang="en-US" sz="500" i="0" u="none" strike="noStrike" spc="-30" dirty="0">
                      <a:latin typeface="+mn-ea"/>
                    </a:rPr>
                    <a:t>期間消費電力量</a:t>
                  </a:r>
                  <a:endParaRPr lang="en-US" altLang="ja-JP" sz="500" i="0" u="none" strike="noStrike" spc="-30" dirty="0">
                    <a:latin typeface="+mn-ea"/>
                  </a:endParaRPr>
                </a:p>
                <a:p>
                  <a:pPr algn="l">
                    <a:lnSpc>
                      <a:spcPts val="600"/>
                    </a:lnSpc>
                  </a:pPr>
                  <a:endParaRPr lang="ja-JP" altLang="en-US" sz="500" i="0" u="none" strike="noStrike" spc="-30" dirty="0">
                    <a:latin typeface="+mn-ea"/>
                  </a:endParaRPr>
                </a:p>
                <a:p>
                  <a:pPr algn="l">
                    <a:lnSpc>
                      <a:spcPts val="600"/>
                    </a:lnSpc>
                  </a:pPr>
                  <a:r>
                    <a:rPr lang="ja-JP" altLang="en-US" sz="500" i="0" u="none" strike="noStrike" spc="-50" dirty="0">
                      <a:latin typeface="+mn-ea"/>
                    </a:rPr>
                    <a:t>エアコンの省エネ基準は</a:t>
                  </a:r>
                  <a:r>
                    <a:rPr lang="ja-JP" altLang="en-US" sz="500" i="0" u="none" strike="noStrike" spc="-300" dirty="0">
                      <a:latin typeface="+mn-ea"/>
                    </a:rPr>
                    <a:t>、</a:t>
                  </a:r>
                  <a:r>
                    <a:rPr lang="ja-JP" altLang="en-US" sz="500" i="0" u="none" strike="noStrike" spc="-50" dirty="0">
                      <a:latin typeface="+mn-ea"/>
                    </a:rPr>
                    <a:t>その機</a:t>
                  </a:r>
                  <a:r>
                    <a:rPr lang="ja-JP" altLang="en-US" sz="500" i="0" u="none" strike="noStrike" spc="-150" dirty="0">
                      <a:latin typeface="+mn-ea"/>
                    </a:rPr>
                    <a:t>能・</a:t>
                  </a:r>
                  <a:r>
                    <a:rPr lang="ja-JP" altLang="en-US" sz="500" i="0" u="none" strike="noStrike" spc="-50" dirty="0">
                      <a:latin typeface="+mn-ea"/>
                    </a:rPr>
                    <a:t>形</a:t>
                  </a:r>
                  <a:r>
                    <a:rPr lang="ja-JP" altLang="en-US" sz="500" i="0" u="none" strike="noStrike" spc="-150" dirty="0">
                      <a:latin typeface="+mn-ea"/>
                    </a:rPr>
                    <a:t>態・</a:t>
                  </a:r>
                  <a:r>
                    <a:rPr lang="ja-JP" altLang="en-US" sz="500" i="0" u="none" strike="noStrike" spc="-50" dirty="0">
                      <a:latin typeface="+mn-ea"/>
                    </a:rPr>
                    <a:t>能</a:t>
                  </a:r>
                  <a:r>
                    <a:rPr lang="ja-JP" altLang="en-US" sz="500" i="0" u="none" strike="noStrike" spc="-150" dirty="0">
                      <a:latin typeface="+mn-ea"/>
                    </a:rPr>
                    <a:t>力・</a:t>
                  </a:r>
                  <a:r>
                    <a:rPr lang="ja-JP" altLang="en-US" sz="500" i="0" u="none" strike="noStrike" spc="-50" dirty="0">
                      <a:latin typeface="+mn-ea"/>
                    </a:rPr>
                    <a:t>仕様に応じて異なる評価基準が適用され</a:t>
                  </a:r>
                  <a:r>
                    <a:rPr lang="ja-JP" altLang="en-US" sz="500" i="0" u="none" strike="noStrike" spc="-300" dirty="0">
                      <a:latin typeface="+mn-ea"/>
                    </a:rPr>
                    <a:t>、</a:t>
                  </a:r>
                  <a:r>
                    <a:rPr lang="ja-JP" altLang="en-US" sz="500" i="0" u="none" strike="noStrike" spc="-50" dirty="0">
                      <a:latin typeface="+mn-ea"/>
                    </a:rPr>
                    <a:t>それぞれの目標値が定められています</a:t>
                  </a:r>
                  <a:r>
                    <a:rPr lang="ja-JP" altLang="en-US" sz="500" i="0" u="none" strike="noStrike" spc="-300" dirty="0">
                      <a:latin typeface="+mn-ea"/>
                    </a:rPr>
                    <a:t>。</a:t>
                  </a:r>
                  <a:r>
                    <a:rPr lang="ja-JP" altLang="en-US" sz="500" i="0" u="none" strike="noStrike" spc="-50" dirty="0">
                      <a:latin typeface="+mn-ea"/>
                    </a:rPr>
                    <a:t>これらの値が高いほど効率が良いと言えます。</a:t>
                  </a:r>
                  <a:endParaRPr lang="en-US" altLang="ja-JP" sz="500" i="0" u="none" strike="noStrike" spc="-50" dirty="0">
                    <a:latin typeface="+mn-ea"/>
                  </a:endParaRPr>
                </a:p>
              </p:txBody>
            </p:sp>
            <p:sp>
              <p:nvSpPr>
                <p:cNvPr id="215" name="テキスト ボックス 214">
                  <a:extLst>
                    <a:ext uri="{FF2B5EF4-FFF2-40B4-BE49-F238E27FC236}">
                      <a16:creationId xmlns:a16="http://schemas.microsoft.com/office/drawing/2014/main" id="{EB453920-EE42-946C-0477-367341A8D5D3}"/>
                    </a:ext>
                  </a:extLst>
                </p:cNvPr>
                <p:cNvSpPr txBox="1"/>
                <p:nvPr/>
              </p:nvSpPr>
              <p:spPr>
                <a:xfrm>
                  <a:off x="365030" y="7970600"/>
                  <a:ext cx="1978055" cy="169277"/>
                </a:xfrm>
                <a:prstGeom prst="rect">
                  <a:avLst/>
                </a:prstGeom>
                <a:noFill/>
                <a:ln>
                  <a:noFill/>
                </a:ln>
              </p:spPr>
              <p:txBody>
                <a:bodyPr wrap="square">
                  <a:spAutoFit/>
                </a:bodyPr>
                <a:lstStyle/>
                <a:p>
                  <a:pPr algn="l"/>
                  <a:r>
                    <a:rPr lang="ja-JP" altLang="en-US" sz="500" i="0" u="none" strike="noStrike" baseline="0" dirty="0">
                      <a:latin typeface="+mn-ea"/>
                    </a:rPr>
                    <a:t>●</a:t>
                  </a:r>
                  <a:r>
                    <a:rPr lang="ja-JP" altLang="en-US" sz="500" i="0" u="none" strike="noStrike" spc="-50" baseline="0" dirty="0">
                      <a:latin typeface="+mn-ea"/>
                    </a:rPr>
                    <a:t>家庭用エアコンディショナーの</a:t>
                  </a:r>
                  <a:r>
                    <a:rPr lang="ja-JP" altLang="en-US" sz="500" spc="-50" dirty="0">
                      <a:latin typeface="+mn-ea"/>
                    </a:rPr>
                    <a:t>省エネ目標基準値について</a:t>
                  </a:r>
                  <a:endParaRPr lang="en-US" altLang="ja-JP" sz="500" i="0" u="none" strike="noStrike" spc="-50" baseline="0" dirty="0">
                    <a:latin typeface="+mn-ea"/>
                  </a:endParaRPr>
                </a:p>
              </p:txBody>
            </p:sp>
          </p:grpSp>
        </p:grpSp>
      </p:grpSp>
      <p:sp>
        <p:nvSpPr>
          <p:cNvPr id="176" name="テキスト ボックス 175">
            <a:extLst>
              <a:ext uri="{FF2B5EF4-FFF2-40B4-BE49-F238E27FC236}">
                <a16:creationId xmlns:a16="http://schemas.microsoft.com/office/drawing/2014/main" id="{87253EE0-CB7E-6644-67C4-30658D72C97B}"/>
              </a:ext>
            </a:extLst>
          </p:cNvPr>
          <p:cNvSpPr txBox="1"/>
          <p:nvPr/>
        </p:nvSpPr>
        <p:spPr>
          <a:xfrm>
            <a:off x="375432" y="8504717"/>
            <a:ext cx="2354425" cy="221599"/>
          </a:xfrm>
          <a:prstGeom prst="rect">
            <a:avLst/>
          </a:prstGeom>
          <a:noFill/>
        </p:spPr>
        <p:txBody>
          <a:bodyPr wrap="square">
            <a:spAutoFit/>
          </a:bodyPr>
          <a:lstStyle/>
          <a:p>
            <a:pPr algn="l"/>
            <a:r>
              <a:rPr lang="ja-JP" altLang="en-US" sz="410" i="0" u="none" strike="noStrike" dirty="0">
                <a:latin typeface="GothicBBBPro-Medium"/>
              </a:rPr>
              <a:t>区分名は省エネルギー法に基づく記載</a:t>
            </a:r>
            <a:r>
              <a:rPr lang="ja-JP" altLang="en-US" sz="410" i="0" u="none" strike="noStrike" spc="-300" dirty="0">
                <a:latin typeface="GothicBBBPro-Medium"/>
              </a:rPr>
              <a:t>。</a:t>
            </a:r>
            <a:r>
              <a:rPr lang="ja-JP" altLang="en-US" sz="410" i="0" u="none" strike="noStrike" dirty="0">
                <a:latin typeface="GothicBBBPro-Medium"/>
              </a:rPr>
              <a:t>区分</a:t>
            </a:r>
            <a:r>
              <a:rPr lang="en-US" altLang="ja-JP" sz="410" i="0" u="none" strike="noStrike" dirty="0">
                <a:latin typeface="GothicBBBPro-Medium"/>
              </a:rPr>
              <a:t>Ⅳ</a:t>
            </a:r>
            <a:r>
              <a:rPr lang="ja-JP" altLang="en-US" sz="410" i="0" u="none" strike="noStrike" dirty="0">
                <a:latin typeface="GothicBBBPro-Medium"/>
              </a:rPr>
              <a:t>は算定式より算定した目標基準値を記載。</a:t>
            </a:r>
          </a:p>
          <a:p>
            <a:pPr algn="l"/>
            <a:r>
              <a:rPr lang="ja-JP" altLang="en-US" sz="410" i="0" u="none" strike="noStrike" dirty="0">
                <a:latin typeface="GothicBBBPro-Medium"/>
              </a:rPr>
              <a:t>詳しくは資源エネルギー庁のホームページをご覧ください</a:t>
            </a:r>
            <a:r>
              <a:rPr lang="ja-JP" altLang="en-US" sz="410" i="0" u="none" strike="noStrike" spc="-150" dirty="0">
                <a:latin typeface="GothicBBBPro-Medium"/>
              </a:rPr>
              <a:t>。</a:t>
            </a:r>
            <a:r>
              <a:rPr lang="en-US" altLang="ja-JP" sz="410" i="0" u="none" strike="noStrike" dirty="0">
                <a:latin typeface="GothicBBBPro-Medium"/>
              </a:rPr>
              <a:t>https://www.enecho.meti.go.jp</a:t>
            </a:r>
            <a:endParaRPr lang="ja-JP" altLang="en-US" sz="410" dirty="0"/>
          </a:p>
        </p:txBody>
      </p:sp>
      <p:sp>
        <p:nvSpPr>
          <p:cNvPr id="178" name="テキスト ボックス 177">
            <a:extLst>
              <a:ext uri="{FF2B5EF4-FFF2-40B4-BE49-F238E27FC236}">
                <a16:creationId xmlns:a16="http://schemas.microsoft.com/office/drawing/2014/main" id="{874D4D27-2857-8A06-5BCA-BF380B4BB4B3}"/>
              </a:ext>
            </a:extLst>
          </p:cNvPr>
          <p:cNvSpPr txBox="1"/>
          <p:nvPr/>
        </p:nvSpPr>
        <p:spPr>
          <a:xfrm>
            <a:off x="1807553" y="8079720"/>
            <a:ext cx="1484877" cy="153888"/>
          </a:xfrm>
          <a:prstGeom prst="rect">
            <a:avLst/>
          </a:prstGeom>
          <a:noFill/>
        </p:spPr>
        <p:txBody>
          <a:bodyPr wrap="square">
            <a:spAutoFit/>
          </a:bodyPr>
          <a:lstStyle/>
          <a:p>
            <a:r>
              <a:rPr lang="ja-JP" altLang="en-US" sz="400" i="0" u="none" strike="noStrike" baseline="0" dirty="0">
                <a:latin typeface="+mn-ea"/>
              </a:rPr>
              <a:t>目標基準</a:t>
            </a:r>
            <a:r>
              <a:rPr lang="ja-JP" altLang="en-US" sz="400" i="0" u="none" strike="noStrike" spc="-150" baseline="0" dirty="0">
                <a:latin typeface="+mn-ea"/>
              </a:rPr>
              <a:t>値</a:t>
            </a:r>
            <a:r>
              <a:rPr lang="ja-JP" altLang="en-US" sz="400" i="0" u="none" strike="noStrike" baseline="0" dirty="0">
                <a:latin typeface="+mn-ea"/>
              </a:rPr>
              <a:t>（代表的な定格冷房能力における目標</a:t>
            </a:r>
            <a:r>
              <a:rPr lang="en-US" altLang="ja-JP" sz="400" i="0" u="none" strike="noStrike" baseline="0" dirty="0">
                <a:latin typeface="+mn-ea"/>
              </a:rPr>
              <a:t>APF</a:t>
            </a:r>
            <a:r>
              <a:rPr lang="ja-JP" altLang="en-US" sz="400" i="0" u="none" strike="noStrike" baseline="0" dirty="0">
                <a:latin typeface="+mn-ea"/>
              </a:rPr>
              <a:t>値）</a:t>
            </a:r>
            <a:endParaRPr lang="ja-JP" altLang="en-US" sz="400" dirty="0">
              <a:latin typeface="+mn-ea"/>
            </a:endParaRPr>
          </a:p>
        </p:txBody>
      </p:sp>
      <p:sp>
        <p:nvSpPr>
          <p:cNvPr id="185" name="テキスト ボックス 184">
            <a:extLst>
              <a:ext uri="{FF2B5EF4-FFF2-40B4-BE49-F238E27FC236}">
                <a16:creationId xmlns:a16="http://schemas.microsoft.com/office/drawing/2014/main" id="{4C91B5A3-5970-E26C-D8C8-44E74F0A160B}"/>
              </a:ext>
            </a:extLst>
          </p:cNvPr>
          <p:cNvSpPr txBox="1"/>
          <p:nvPr/>
        </p:nvSpPr>
        <p:spPr>
          <a:xfrm>
            <a:off x="528225" y="8132989"/>
            <a:ext cx="755127" cy="153888"/>
          </a:xfrm>
          <a:prstGeom prst="rect">
            <a:avLst/>
          </a:prstGeom>
          <a:noFill/>
        </p:spPr>
        <p:txBody>
          <a:bodyPr wrap="square">
            <a:spAutoFit/>
          </a:bodyPr>
          <a:lstStyle/>
          <a:p>
            <a:r>
              <a:rPr lang="ja-JP" altLang="en-US" sz="400" i="0" u="none" strike="noStrike" spc="-30" dirty="0">
                <a:latin typeface="GothicBBBPro-Medium"/>
              </a:rPr>
              <a:t>冷暖房兼かつセパレート形</a:t>
            </a:r>
            <a:endParaRPr lang="ja-JP" altLang="en-US" sz="400" spc="-30" dirty="0"/>
          </a:p>
        </p:txBody>
      </p:sp>
      <p:sp>
        <p:nvSpPr>
          <p:cNvPr id="186" name="テキスト ボックス 185">
            <a:extLst>
              <a:ext uri="{FF2B5EF4-FFF2-40B4-BE49-F238E27FC236}">
                <a16:creationId xmlns:a16="http://schemas.microsoft.com/office/drawing/2014/main" id="{65C4A425-4386-1985-6F18-2A0882D67819}"/>
              </a:ext>
            </a:extLst>
          </p:cNvPr>
          <p:cNvSpPr txBox="1"/>
          <p:nvPr/>
        </p:nvSpPr>
        <p:spPr>
          <a:xfrm>
            <a:off x="536555" y="8316137"/>
            <a:ext cx="767679" cy="215444"/>
          </a:xfrm>
          <a:prstGeom prst="rect">
            <a:avLst/>
          </a:prstGeom>
          <a:noFill/>
        </p:spPr>
        <p:txBody>
          <a:bodyPr wrap="square">
            <a:spAutoFit/>
          </a:bodyPr>
          <a:lstStyle/>
          <a:p>
            <a:pPr algn="ctr"/>
            <a:r>
              <a:rPr lang="ja-JP" altLang="en-US" sz="400" i="0" u="none" strike="noStrike" baseline="0" dirty="0">
                <a:latin typeface="游ゴシック" panose="020B0400000000000000" pitchFamily="50" charset="-128"/>
                <a:ea typeface="游ゴシック" panose="020B0400000000000000" pitchFamily="50" charset="-128"/>
              </a:rPr>
              <a:t>壁掛型</a:t>
            </a:r>
            <a:endParaRPr lang="en-US" altLang="zh-TW" sz="400" i="0" u="none" strike="noStrike" baseline="0" dirty="0">
              <a:latin typeface="游ゴシック" panose="020B0400000000000000" pitchFamily="50" charset="-128"/>
              <a:ea typeface="游ゴシック" panose="020B0400000000000000" pitchFamily="50" charset="-128"/>
            </a:endParaRPr>
          </a:p>
          <a:p>
            <a:pPr algn="ctr"/>
            <a:r>
              <a:rPr lang="zh-TW" altLang="en-US" sz="400" i="0" u="none" strike="noStrike" baseline="0" dirty="0">
                <a:latin typeface="游ゴシック" panose="020B0400000000000000" pitchFamily="50" charset="-128"/>
                <a:ea typeface="游ゴシック" panose="020B0400000000000000" pitchFamily="50" charset="-128"/>
              </a:rPr>
              <a:t>寒冷地仕</a:t>
            </a:r>
            <a:r>
              <a:rPr lang="zh-TW" altLang="en-US" sz="400" i="0" u="none" strike="noStrike" spc="-150" baseline="0" dirty="0">
                <a:latin typeface="游ゴシック" panose="020B0400000000000000" pitchFamily="50" charset="-128"/>
                <a:ea typeface="游ゴシック" panose="020B0400000000000000" pitchFamily="50" charset="-128"/>
              </a:rPr>
              <a:t>様</a:t>
            </a:r>
            <a:r>
              <a:rPr lang="zh-TW" altLang="en-US" sz="400" i="0" u="none" strike="noStrike" baseline="0" dirty="0">
                <a:latin typeface="游ゴシック" panose="020B0400000000000000" pitchFamily="50" charset="-128"/>
                <a:ea typeface="游ゴシック" panose="020B0400000000000000" pitchFamily="50" charset="-128"/>
              </a:rPr>
              <a:t>（暖房強化型）</a:t>
            </a:r>
            <a:endParaRPr lang="ja-JP" altLang="en-US" sz="400" dirty="0">
              <a:latin typeface="游ゴシック" panose="020B0400000000000000" pitchFamily="50" charset="-128"/>
              <a:ea typeface="游ゴシック" panose="020B0400000000000000" pitchFamily="50" charset="-128"/>
            </a:endParaRPr>
          </a:p>
        </p:txBody>
      </p:sp>
      <p:sp>
        <p:nvSpPr>
          <p:cNvPr id="187" name="テキスト ボックス 186">
            <a:extLst>
              <a:ext uri="{FF2B5EF4-FFF2-40B4-BE49-F238E27FC236}">
                <a16:creationId xmlns:a16="http://schemas.microsoft.com/office/drawing/2014/main" id="{7F6952A9-C002-9B60-6968-D752F2E704E6}"/>
              </a:ext>
            </a:extLst>
          </p:cNvPr>
          <p:cNvSpPr txBox="1"/>
          <p:nvPr/>
        </p:nvSpPr>
        <p:spPr>
          <a:xfrm>
            <a:off x="1300158" y="8316919"/>
            <a:ext cx="352478" cy="222433"/>
          </a:xfrm>
          <a:prstGeom prst="rect">
            <a:avLst/>
          </a:prstGeom>
          <a:noFill/>
        </p:spPr>
        <p:txBody>
          <a:bodyPr wrap="square">
            <a:spAutoFit/>
          </a:bodyPr>
          <a:lstStyle/>
          <a:p>
            <a:pPr algn="ctr">
              <a:lnSpc>
                <a:spcPts val="500"/>
              </a:lnSpc>
            </a:pPr>
            <a:r>
              <a:rPr lang="en-US" altLang="ja-JP" sz="500" i="0" u="none" strike="noStrike" baseline="0" dirty="0">
                <a:latin typeface="+mn-ea"/>
              </a:rPr>
              <a:t>2027</a:t>
            </a:r>
          </a:p>
          <a:p>
            <a:pPr algn="ctr">
              <a:lnSpc>
                <a:spcPts val="500"/>
              </a:lnSpc>
            </a:pPr>
            <a:r>
              <a:rPr lang="ja-JP" altLang="en-US" sz="500" i="0" u="none" strike="noStrike" baseline="0" dirty="0">
                <a:latin typeface="+mn-ea"/>
              </a:rPr>
              <a:t>年度</a:t>
            </a:r>
            <a:endParaRPr lang="ja-JP" altLang="en-US" sz="500" dirty="0">
              <a:latin typeface="+mn-ea"/>
            </a:endParaRPr>
          </a:p>
        </p:txBody>
      </p:sp>
      <p:sp>
        <p:nvSpPr>
          <p:cNvPr id="188" name="テキスト ボックス 187">
            <a:extLst>
              <a:ext uri="{FF2B5EF4-FFF2-40B4-BE49-F238E27FC236}">
                <a16:creationId xmlns:a16="http://schemas.microsoft.com/office/drawing/2014/main" id="{6CF40F36-DEE1-3A47-29E5-01F2227BC4DC}"/>
              </a:ext>
            </a:extLst>
          </p:cNvPr>
          <p:cNvSpPr txBox="1"/>
          <p:nvPr/>
        </p:nvSpPr>
        <p:spPr>
          <a:xfrm>
            <a:off x="2691487" y="8286449"/>
            <a:ext cx="375372" cy="153888"/>
          </a:xfrm>
          <a:prstGeom prst="rect">
            <a:avLst/>
          </a:prstGeom>
          <a:noFill/>
        </p:spPr>
        <p:txBody>
          <a:bodyPr wrap="square">
            <a:spAutoFit/>
          </a:bodyPr>
          <a:lstStyle/>
          <a:p>
            <a:r>
              <a:rPr lang="ja-JP" altLang="en-US" sz="400" i="0" u="none" strike="noStrike" baseline="0" dirty="0">
                <a:latin typeface="+mn-ea"/>
              </a:rPr>
              <a:t>区分</a:t>
            </a:r>
            <a:r>
              <a:rPr lang="en-US" altLang="ja-JP" sz="400" i="0" u="none" strike="noStrike" baseline="0" dirty="0">
                <a:latin typeface="HGS創英ﾌﾟﾚｾﾞﾝｽEB" panose="02020800000000000000" pitchFamily="18" charset="-128"/>
                <a:ea typeface="HGS創英ﾌﾟﾚｾﾞﾝｽEB" panose="02020800000000000000" pitchFamily="18" charset="-128"/>
              </a:rPr>
              <a:t>Ⅳ</a:t>
            </a:r>
            <a:endParaRPr lang="ja-JP" altLang="en-US" sz="400" dirty="0">
              <a:latin typeface="HGS創英ﾌﾟﾚｾﾞﾝｽEB" panose="02020800000000000000" pitchFamily="18" charset="-128"/>
              <a:ea typeface="HGS創英ﾌﾟﾚｾﾞﾝｽEB" panose="02020800000000000000" pitchFamily="18" charset="-128"/>
            </a:endParaRPr>
          </a:p>
        </p:txBody>
      </p:sp>
      <p:sp>
        <p:nvSpPr>
          <p:cNvPr id="189" name="テキスト ボックス 188">
            <a:extLst>
              <a:ext uri="{FF2B5EF4-FFF2-40B4-BE49-F238E27FC236}">
                <a16:creationId xmlns:a16="http://schemas.microsoft.com/office/drawing/2014/main" id="{D54BD898-B531-1970-49D0-792CE6ED89FA}"/>
              </a:ext>
            </a:extLst>
          </p:cNvPr>
          <p:cNvSpPr txBox="1"/>
          <p:nvPr/>
        </p:nvSpPr>
        <p:spPr>
          <a:xfrm>
            <a:off x="1802270" y="8290325"/>
            <a:ext cx="352478" cy="153888"/>
          </a:xfrm>
          <a:prstGeom prst="rect">
            <a:avLst/>
          </a:prstGeom>
          <a:noFill/>
        </p:spPr>
        <p:txBody>
          <a:bodyPr wrap="square">
            <a:spAutoFit/>
          </a:bodyPr>
          <a:lstStyle/>
          <a:p>
            <a:r>
              <a:rPr lang="ja-JP" altLang="en-US" sz="400" i="0" u="none" strike="noStrike" baseline="0" dirty="0">
                <a:latin typeface="+mn-ea"/>
              </a:rPr>
              <a:t>区分</a:t>
            </a:r>
            <a:r>
              <a:rPr lang="en-US" altLang="ja-JP" sz="400" i="0" u="none" strike="noStrike" baseline="0" dirty="0">
                <a:latin typeface="HGS創英ﾌﾟﾚｾﾞﾝｽEB" panose="02020800000000000000" pitchFamily="18" charset="-128"/>
                <a:ea typeface="HGS創英ﾌﾟﾚｾﾞﾝｽEB" panose="02020800000000000000" pitchFamily="18" charset="-128"/>
              </a:rPr>
              <a:t>Ⅱ</a:t>
            </a:r>
            <a:endParaRPr lang="ja-JP" altLang="en-US" sz="400" dirty="0">
              <a:latin typeface="HGS創英ﾌﾟﾚｾﾞﾝｽEB" panose="02020800000000000000" pitchFamily="18" charset="-128"/>
              <a:ea typeface="HGS創英ﾌﾟﾚｾﾞﾝｽEB" panose="02020800000000000000" pitchFamily="18" charset="-128"/>
            </a:endParaRPr>
          </a:p>
        </p:txBody>
      </p:sp>
      <p:grpSp>
        <p:nvGrpSpPr>
          <p:cNvPr id="190" name="グループ化 189">
            <a:extLst>
              <a:ext uri="{FF2B5EF4-FFF2-40B4-BE49-F238E27FC236}">
                <a16:creationId xmlns:a16="http://schemas.microsoft.com/office/drawing/2014/main" id="{FA8C38D2-185C-1743-9ABC-D757C3E6A4AF}"/>
              </a:ext>
            </a:extLst>
          </p:cNvPr>
          <p:cNvGrpSpPr/>
          <p:nvPr/>
        </p:nvGrpSpPr>
        <p:grpSpPr>
          <a:xfrm>
            <a:off x="463032" y="8110445"/>
            <a:ext cx="2954997" cy="413889"/>
            <a:chOff x="474658" y="8107417"/>
            <a:chExt cx="2938576" cy="413889"/>
          </a:xfrm>
        </p:grpSpPr>
        <p:sp>
          <p:nvSpPr>
            <p:cNvPr id="193" name="正方形/長方形 192">
              <a:extLst>
                <a:ext uri="{FF2B5EF4-FFF2-40B4-BE49-F238E27FC236}">
                  <a16:creationId xmlns:a16="http://schemas.microsoft.com/office/drawing/2014/main" id="{F92A32E0-3679-5FC9-6186-4A9F9FA4E264}"/>
                </a:ext>
              </a:extLst>
            </p:cNvPr>
            <p:cNvSpPr/>
            <p:nvPr/>
          </p:nvSpPr>
          <p:spPr>
            <a:xfrm>
              <a:off x="474658" y="8107417"/>
              <a:ext cx="2938576" cy="413889"/>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 name="直線コネクタ 193">
              <a:extLst>
                <a:ext uri="{FF2B5EF4-FFF2-40B4-BE49-F238E27FC236}">
                  <a16:creationId xmlns:a16="http://schemas.microsoft.com/office/drawing/2014/main" id="{33C2353D-B430-30D5-234A-0B9EC8F3D653}"/>
                </a:ext>
              </a:extLst>
            </p:cNvPr>
            <p:cNvCxnSpPr>
              <a:cxnSpLocks/>
            </p:cNvCxnSpPr>
            <p:nvPr/>
          </p:nvCxnSpPr>
          <p:spPr>
            <a:xfrm>
              <a:off x="474658" y="8306826"/>
              <a:ext cx="2938576" cy="0"/>
            </a:xfrm>
            <a:prstGeom prst="line">
              <a:avLst/>
            </a:prstGeom>
            <a:ln/>
          </p:spPr>
          <p:style>
            <a:lnRef idx="1">
              <a:schemeClr val="dk1"/>
            </a:lnRef>
            <a:fillRef idx="0">
              <a:schemeClr val="dk1"/>
            </a:fillRef>
            <a:effectRef idx="0">
              <a:schemeClr val="dk1"/>
            </a:effectRef>
            <a:fontRef idx="minor">
              <a:schemeClr val="tx1"/>
            </a:fontRef>
          </p:style>
        </p:cxnSp>
        <p:cxnSp>
          <p:nvCxnSpPr>
            <p:cNvPr id="195" name="直線コネクタ 194">
              <a:extLst>
                <a:ext uri="{FF2B5EF4-FFF2-40B4-BE49-F238E27FC236}">
                  <a16:creationId xmlns:a16="http://schemas.microsoft.com/office/drawing/2014/main" id="{40C22AAA-4CDA-6605-BA60-29779651F458}"/>
                </a:ext>
              </a:extLst>
            </p:cNvPr>
            <p:cNvCxnSpPr>
              <a:cxnSpLocks/>
            </p:cNvCxnSpPr>
            <p:nvPr/>
          </p:nvCxnSpPr>
          <p:spPr>
            <a:xfrm>
              <a:off x="1326240" y="8107417"/>
              <a:ext cx="0" cy="4138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70850E7F-B2DD-BBCC-1E3B-FA111B67D87C}"/>
                </a:ext>
              </a:extLst>
            </p:cNvPr>
            <p:cNvCxnSpPr/>
            <p:nvPr/>
          </p:nvCxnSpPr>
          <p:spPr>
            <a:xfrm>
              <a:off x="1639056" y="8107417"/>
              <a:ext cx="0" cy="4138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44FE642E-43BF-2440-D61A-B46BD6D8E233}"/>
                </a:ext>
              </a:extLst>
            </p:cNvPr>
            <p:cNvCxnSpPr>
              <a:cxnSpLocks/>
            </p:cNvCxnSpPr>
            <p:nvPr/>
          </p:nvCxnSpPr>
          <p:spPr>
            <a:xfrm>
              <a:off x="2305806" y="8202930"/>
              <a:ext cx="0" cy="3183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2F7D664E-81E8-4EDF-1407-8896B5F1AEAC}"/>
                </a:ext>
              </a:extLst>
            </p:cNvPr>
            <p:cNvCxnSpPr>
              <a:cxnSpLocks/>
            </p:cNvCxnSpPr>
            <p:nvPr/>
          </p:nvCxnSpPr>
          <p:spPr>
            <a:xfrm>
              <a:off x="1639056" y="8202930"/>
              <a:ext cx="17741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6D00A625-430F-4AA2-36C2-B7B19236978D}"/>
                </a:ext>
              </a:extLst>
            </p:cNvPr>
            <p:cNvCxnSpPr>
              <a:cxnSpLocks/>
            </p:cNvCxnSpPr>
            <p:nvPr/>
          </p:nvCxnSpPr>
          <p:spPr>
            <a:xfrm>
              <a:off x="1639056" y="8412480"/>
              <a:ext cx="17741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EC20FC61-CA51-281A-DD00-6BF7522CDEBC}"/>
                </a:ext>
              </a:extLst>
            </p:cNvPr>
            <p:cNvCxnSpPr/>
            <p:nvPr/>
          </p:nvCxnSpPr>
          <p:spPr>
            <a:xfrm>
              <a:off x="1863124" y="8202930"/>
              <a:ext cx="0" cy="103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57C4FA55-91C3-4DDA-008F-7A48AF1299A3}"/>
                </a:ext>
              </a:extLst>
            </p:cNvPr>
            <p:cNvCxnSpPr/>
            <p:nvPr/>
          </p:nvCxnSpPr>
          <p:spPr>
            <a:xfrm>
              <a:off x="2080139" y="8202930"/>
              <a:ext cx="0" cy="103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9005D0CC-D8BC-1D1F-950D-E2B89DA12908}"/>
                </a:ext>
              </a:extLst>
            </p:cNvPr>
            <p:cNvCxnSpPr/>
            <p:nvPr/>
          </p:nvCxnSpPr>
          <p:spPr>
            <a:xfrm>
              <a:off x="2527814" y="8202930"/>
              <a:ext cx="0" cy="103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EF73BE17-3D25-98EC-DB34-F387E35C1309}"/>
                </a:ext>
              </a:extLst>
            </p:cNvPr>
            <p:cNvCxnSpPr/>
            <p:nvPr/>
          </p:nvCxnSpPr>
          <p:spPr>
            <a:xfrm>
              <a:off x="2750699" y="8202930"/>
              <a:ext cx="0" cy="103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a:extLst>
                <a:ext uri="{FF2B5EF4-FFF2-40B4-BE49-F238E27FC236}">
                  <a16:creationId xmlns:a16="http://schemas.microsoft.com/office/drawing/2014/main" id="{E5B88A70-E3B0-411A-08D5-8EE52CCF7AD6}"/>
                </a:ext>
              </a:extLst>
            </p:cNvPr>
            <p:cNvCxnSpPr/>
            <p:nvPr/>
          </p:nvCxnSpPr>
          <p:spPr>
            <a:xfrm>
              <a:off x="2973584" y="8202930"/>
              <a:ext cx="0" cy="103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a:extLst>
                <a:ext uri="{FF2B5EF4-FFF2-40B4-BE49-F238E27FC236}">
                  <a16:creationId xmlns:a16="http://schemas.microsoft.com/office/drawing/2014/main" id="{3E6AC363-A499-FEFA-DED7-EC40F334500F}"/>
                </a:ext>
              </a:extLst>
            </p:cNvPr>
            <p:cNvCxnSpPr/>
            <p:nvPr/>
          </p:nvCxnSpPr>
          <p:spPr>
            <a:xfrm>
              <a:off x="3196469" y="8202930"/>
              <a:ext cx="0" cy="103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4BC8C631-A65D-6169-69F0-3E53407B7858}"/>
                </a:ext>
              </a:extLst>
            </p:cNvPr>
            <p:cNvCxnSpPr>
              <a:cxnSpLocks/>
            </p:cNvCxnSpPr>
            <p:nvPr/>
          </p:nvCxnSpPr>
          <p:spPr>
            <a:xfrm>
              <a:off x="2750699" y="8412480"/>
              <a:ext cx="0" cy="108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626A7553-497F-DACB-4CCD-372126E3022B}"/>
                </a:ext>
              </a:extLst>
            </p:cNvPr>
            <p:cNvCxnSpPr>
              <a:cxnSpLocks/>
            </p:cNvCxnSpPr>
            <p:nvPr/>
          </p:nvCxnSpPr>
          <p:spPr>
            <a:xfrm>
              <a:off x="2973584" y="8412480"/>
              <a:ext cx="0" cy="108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7DB35B30-ED5B-BA66-67F5-7D23DC177926}"/>
                </a:ext>
              </a:extLst>
            </p:cNvPr>
            <p:cNvCxnSpPr>
              <a:cxnSpLocks/>
            </p:cNvCxnSpPr>
            <p:nvPr/>
          </p:nvCxnSpPr>
          <p:spPr>
            <a:xfrm>
              <a:off x="3196469" y="8412480"/>
              <a:ext cx="0" cy="108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2" name="テキスト ボックス 191">
            <a:extLst>
              <a:ext uri="{FF2B5EF4-FFF2-40B4-BE49-F238E27FC236}">
                <a16:creationId xmlns:a16="http://schemas.microsoft.com/office/drawing/2014/main" id="{62587E0F-2404-F6C8-F4D9-AF6AAA4C1FED}"/>
              </a:ext>
            </a:extLst>
          </p:cNvPr>
          <p:cNvSpPr txBox="1"/>
          <p:nvPr/>
        </p:nvSpPr>
        <p:spPr>
          <a:xfrm>
            <a:off x="1570443" y="8166123"/>
            <a:ext cx="1932647" cy="184666"/>
          </a:xfrm>
          <a:prstGeom prst="rect">
            <a:avLst/>
          </a:prstGeom>
          <a:noFill/>
        </p:spPr>
        <p:txBody>
          <a:bodyPr wrap="square">
            <a:spAutoFit/>
          </a:bodyPr>
          <a:lstStyle/>
          <a:p>
            <a:r>
              <a:rPr lang="en-US" altLang="ja-JP" sz="550" i="0" u="none" strike="noStrike" baseline="0" dirty="0">
                <a:latin typeface="Segoe UI Light" panose="020B0502040204020203" pitchFamily="34" charset="0"/>
                <a:cs typeface="Segoe UI Light" panose="020B0502040204020203" pitchFamily="34" charset="0"/>
              </a:rPr>
              <a:t>2.2</a:t>
            </a:r>
            <a:r>
              <a:rPr lang="en-US" altLang="ja-JP" sz="500" i="0" u="none" strike="noStrike" baseline="0" dirty="0">
                <a:latin typeface="Segoe UI Light" panose="020B0502040204020203" pitchFamily="34" charset="0"/>
                <a:cs typeface="Segoe UI Light" panose="020B0502040204020203" pitchFamily="34" charset="0"/>
              </a:rPr>
              <a:t>kW</a:t>
            </a:r>
            <a:r>
              <a:rPr lang="ja-JP" altLang="en-US" sz="500" i="0" u="none" strike="noStrike" spc="-150" baseline="0" dirty="0">
                <a:latin typeface="Segoe UI Light" panose="020B0502040204020203" pitchFamily="34" charset="0"/>
                <a:cs typeface="Segoe UI Light" panose="020B0502040204020203" pitchFamily="34" charset="0"/>
              </a:rPr>
              <a:t>　</a:t>
            </a:r>
            <a:r>
              <a:rPr lang="en-US" altLang="ja-JP" sz="550" i="0" u="none" strike="noStrike" baseline="0" dirty="0">
                <a:latin typeface="Segoe UI Light" panose="020B0502040204020203" pitchFamily="34" charset="0"/>
                <a:cs typeface="Segoe UI Light" panose="020B0502040204020203" pitchFamily="34" charset="0"/>
              </a:rPr>
              <a:t>2.5</a:t>
            </a:r>
            <a:r>
              <a:rPr lang="en-US" altLang="ja-JP" sz="500" i="0" u="none" strike="noStrike" baseline="0" dirty="0">
                <a:latin typeface="Segoe UI Light" panose="020B0502040204020203" pitchFamily="34" charset="0"/>
                <a:cs typeface="Segoe UI Light" panose="020B0502040204020203" pitchFamily="34" charset="0"/>
              </a:rPr>
              <a:t>kW</a:t>
            </a:r>
            <a:r>
              <a:rPr lang="ja-JP" altLang="en-US" sz="500" i="0" u="none" strike="noStrike" spc="-150" baseline="0" dirty="0">
                <a:latin typeface="Segoe UI Light" panose="020B0502040204020203" pitchFamily="34" charset="0"/>
                <a:cs typeface="Segoe UI Light" panose="020B0502040204020203" pitchFamily="34" charset="0"/>
              </a:rPr>
              <a:t>　</a:t>
            </a:r>
            <a:r>
              <a:rPr lang="en-US" altLang="ja-JP" sz="550" i="0" u="none" strike="noStrike" baseline="0" dirty="0">
                <a:latin typeface="Segoe UI Light" panose="020B0502040204020203" pitchFamily="34" charset="0"/>
                <a:cs typeface="Segoe UI Light" panose="020B0502040204020203" pitchFamily="34" charset="0"/>
              </a:rPr>
              <a:t>2.8</a:t>
            </a:r>
            <a:r>
              <a:rPr lang="en-US" altLang="ja-JP" sz="500" i="0" u="none" strike="noStrike" baseline="0" dirty="0">
                <a:latin typeface="Segoe UI Light" panose="020B0502040204020203" pitchFamily="34" charset="0"/>
                <a:cs typeface="Segoe UI Light" panose="020B0502040204020203" pitchFamily="34" charset="0"/>
              </a:rPr>
              <a:t>kW</a:t>
            </a:r>
            <a:r>
              <a:rPr lang="ja-JP" altLang="en-US" sz="600" i="0" u="none" strike="noStrike" spc="-150" baseline="0" dirty="0">
                <a:latin typeface="Segoe UI Light" panose="020B0502040204020203" pitchFamily="34" charset="0"/>
                <a:cs typeface="Segoe UI Light" panose="020B0502040204020203" pitchFamily="34" charset="0"/>
              </a:rPr>
              <a:t>　</a:t>
            </a:r>
            <a:r>
              <a:rPr lang="en-US" altLang="ja-JP" sz="550" i="0" u="none" strike="noStrike" baseline="0" dirty="0">
                <a:latin typeface="Segoe UI Light" panose="020B0502040204020203" pitchFamily="34" charset="0"/>
                <a:cs typeface="Segoe UI Light" panose="020B0502040204020203" pitchFamily="34" charset="0"/>
              </a:rPr>
              <a:t>3.6</a:t>
            </a:r>
            <a:r>
              <a:rPr lang="en-US" altLang="ja-JP" sz="500" i="0" u="none" strike="noStrike" baseline="0" dirty="0">
                <a:latin typeface="Segoe UI Light" panose="020B0502040204020203" pitchFamily="34" charset="0"/>
                <a:cs typeface="Segoe UI Light" panose="020B0502040204020203" pitchFamily="34" charset="0"/>
              </a:rPr>
              <a:t>kW</a:t>
            </a:r>
            <a:r>
              <a:rPr lang="ja-JP" altLang="en-US" sz="500" i="0" u="none" strike="noStrike" spc="-150" baseline="0" dirty="0">
                <a:latin typeface="Segoe UI Light" panose="020B0502040204020203" pitchFamily="34" charset="0"/>
                <a:cs typeface="Segoe UI Light" panose="020B0502040204020203" pitchFamily="34" charset="0"/>
              </a:rPr>
              <a:t>　</a:t>
            </a:r>
            <a:r>
              <a:rPr lang="en-US" altLang="ja-JP" sz="550" i="0" u="none" strike="noStrike" baseline="0" dirty="0">
                <a:latin typeface="Segoe UI Light" panose="020B0502040204020203" pitchFamily="34" charset="0"/>
                <a:cs typeface="Segoe UI Light" panose="020B0502040204020203" pitchFamily="34" charset="0"/>
              </a:rPr>
              <a:t>4.0</a:t>
            </a:r>
            <a:r>
              <a:rPr lang="en-US" altLang="ja-JP" sz="500" i="0" u="none" strike="noStrike" baseline="0" dirty="0">
                <a:latin typeface="Segoe UI Light" panose="020B0502040204020203" pitchFamily="34" charset="0"/>
                <a:cs typeface="Segoe UI Light" panose="020B0502040204020203" pitchFamily="34" charset="0"/>
              </a:rPr>
              <a:t>kW</a:t>
            </a:r>
            <a:r>
              <a:rPr lang="ja-JP" altLang="en-US" sz="550" i="0" u="none" strike="noStrike" spc="-150" baseline="0" dirty="0">
                <a:latin typeface="Segoe UI Light" panose="020B0502040204020203" pitchFamily="34" charset="0"/>
                <a:cs typeface="Segoe UI Light" panose="020B0502040204020203" pitchFamily="34" charset="0"/>
              </a:rPr>
              <a:t>　</a:t>
            </a:r>
            <a:r>
              <a:rPr lang="en-US" altLang="ja-JP" sz="550" i="0" u="none" strike="noStrike" baseline="0" dirty="0">
                <a:latin typeface="Segoe UI Light" panose="020B0502040204020203" pitchFamily="34" charset="0"/>
                <a:cs typeface="Segoe UI Light" panose="020B0502040204020203" pitchFamily="34" charset="0"/>
              </a:rPr>
              <a:t>4.5</a:t>
            </a:r>
            <a:r>
              <a:rPr lang="en-US" altLang="ja-JP" sz="500" i="0" u="none" strike="noStrike" baseline="0" dirty="0">
                <a:latin typeface="Segoe UI Light" panose="020B0502040204020203" pitchFamily="34" charset="0"/>
                <a:cs typeface="Segoe UI Light" panose="020B0502040204020203" pitchFamily="34" charset="0"/>
              </a:rPr>
              <a:t>k</a:t>
            </a:r>
            <a:r>
              <a:rPr lang="en-US" altLang="ja-JP" sz="500" i="0" u="none" strike="noStrike" spc="20" dirty="0">
                <a:latin typeface="Segoe UI Light" panose="020B0502040204020203" pitchFamily="34" charset="0"/>
                <a:cs typeface="Segoe UI Light" panose="020B0502040204020203" pitchFamily="34" charset="0"/>
              </a:rPr>
              <a:t>W</a:t>
            </a:r>
            <a:r>
              <a:rPr lang="ja-JP" altLang="en-US" sz="500" i="0" u="none" strike="noStrike" spc="-150" baseline="0" dirty="0">
                <a:latin typeface="Segoe UI Light" panose="020B0502040204020203" pitchFamily="34" charset="0"/>
                <a:cs typeface="Segoe UI Light" panose="020B0502040204020203" pitchFamily="34" charset="0"/>
              </a:rPr>
              <a:t>　</a:t>
            </a:r>
            <a:r>
              <a:rPr lang="en-US" altLang="ja-JP" sz="550" i="0" u="none" strike="noStrike" baseline="0" dirty="0">
                <a:latin typeface="Segoe UI Light" panose="020B0502040204020203" pitchFamily="34" charset="0"/>
                <a:cs typeface="Segoe UI Light" panose="020B0502040204020203" pitchFamily="34" charset="0"/>
              </a:rPr>
              <a:t>5.0</a:t>
            </a:r>
            <a:r>
              <a:rPr lang="en-US" altLang="ja-JP" sz="500" i="0" u="none" strike="noStrike" baseline="0" dirty="0">
                <a:latin typeface="Segoe UI Light" panose="020B0502040204020203" pitchFamily="34" charset="0"/>
                <a:cs typeface="Segoe UI Light" panose="020B0502040204020203" pitchFamily="34" charset="0"/>
              </a:rPr>
              <a:t>k</a:t>
            </a:r>
            <a:r>
              <a:rPr lang="en-US" altLang="ja-JP" sz="500" i="0" u="none" strike="noStrike" spc="50" dirty="0">
                <a:latin typeface="Segoe UI Light" panose="020B0502040204020203" pitchFamily="34" charset="0"/>
                <a:cs typeface="Segoe UI Light" panose="020B0502040204020203" pitchFamily="34" charset="0"/>
              </a:rPr>
              <a:t>W</a:t>
            </a:r>
            <a:r>
              <a:rPr lang="ja-JP" altLang="en-US" sz="500" i="0" u="none" strike="noStrike" spc="-150" baseline="0" dirty="0">
                <a:latin typeface="Segoe UI Light" panose="020B0502040204020203" pitchFamily="34" charset="0"/>
                <a:cs typeface="Segoe UI Light" panose="020B0502040204020203" pitchFamily="34" charset="0"/>
              </a:rPr>
              <a:t>　</a:t>
            </a:r>
            <a:r>
              <a:rPr lang="en-US" altLang="ja-JP" sz="500" i="0" u="none" strike="noStrike" baseline="0" dirty="0">
                <a:latin typeface="Segoe UI Light" panose="020B0502040204020203" pitchFamily="34" charset="0"/>
                <a:cs typeface="Segoe UI Light" panose="020B0502040204020203" pitchFamily="34" charset="0"/>
              </a:rPr>
              <a:t>5.6kW</a:t>
            </a:r>
            <a:endParaRPr lang="ja-JP" altLang="en-US" sz="500" dirty="0">
              <a:latin typeface="Segoe UI Light" panose="020B0502040204020203" pitchFamily="34" charset="0"/>
              <a:cs typeface="Segoe UI Light" panose="020B0502040204020203" pitchFamily="34" charset="0"/>
            </a:endParaRPr>
          </a:p>
        </p:txBody>
      </p:sp>
      <p:sp>
        <p:nvSpPr>
          <p:cNvPr id="180" name="テキスト ボックス 179">
            <a:extLst>
              <a:ext uri="{FF2B5EF4-FFF2-40B4-BE49-F238E27FC236}">
                <a16:creationId xmlns:a16="http://schemas.microsoft.com/office/drawing/2014/main" id="{1CBFD750-C20D-792B-9C9C-E84CBF66F504}"/>
              </a:ext>
            </a:extLst>
          </p:cNvPr>
          <p:cNvSpPr txBox="1"/>
          <p:nvPr/>
        </p:nvSpPr>
        <p:spPr>
          <a:xfrm>
            <a:off x="1824479" y="8392146"/>
            <a:ext cx="330269" cy="169277"/>
          </a:xfrm>
          <a:prstGeom prst="rect">
            <a:avLst/>
          </a:prstGeom>
          <a:noFill/>
        </p:spPr>
        <p:txBody>
          <a:bodyPr wrap="square">
            <a:spAutoFit/>
          </a:bodyPr>
          <a:lstStyle/>
          <a:p>
            <a:r>
              <a:rPr lang="en-US" altLang="ja-JP" sz="500" i="0" u="none" strike="noStrike" baseline="0" dirty="0">
                <a:latin typeface="Segoe UI Light" panose="020B0502040204020203" pitchFamily="34" charset="0"/>
                <a:cs typeface="Segoe UI Light" panose="020B0502040204020203" pitchFamily="34" charset="0"/>
              </a:rPr>
              <a:t>6.2</a:t>
            </a:r>
            <a:endParaRPr lang="ja-JP" altLang="en-US" sz="500" dirty="0"/>
          </a:p>
        </p:txBody>
      </p:sp>
      <p:sp>
        <p:nvSpPr>
          <p:cNvPr id="181" name="テキスト ボックス 180">
            <a:extLst>
              <a:ext uri="{FF2B5EF4-FFF2-40B4-BE49-F238E27FC236}">
                <a16:creationId xmlns:a16="http://schemas.microsoft.com/office/drawing/2014/main" id="{235B0DC5-14E3-C866-48B4-4AC79E90F427}"/>
              </a:ext>
            </a:extLst>
          </p:cNvPr>
          <p:cNvSpPr txBox="1"/>
          <p:nvPr/>
        </p:nvSpPr>
        <p:spPr>
          <a:xfrm>
            <a:off x="2398165" y="8392146"/>
            <a:ext cx="330269" cy="169277"/>
          </a:xfrm>
          <a:prstGeom prst="rect">
            <a:avLst/>
          </a:prstGeom>
          <a:noFill/>
        </p:spPr>
        <p:txBody>
          <a:bodyPr wrap="square">
            <a:spAutoFit/>
          </a:bodyPr>
          <a:lstStyle/>
          <a:p>
            <a:r>
              <a:rPr lang="en-US" altLang="ja-JP" sz="500" i="0" u="none" strike="noStrike" baseline="0" dirty="0">
                <a:latin typeface="Segoe UI Light" panose="020B0502040204020203" pitchFamily="34" charset="0"/>
                <a:cs typeface="Segoe UI Light" panose="020B0502040204020203" pitchFamily="34" charset="0"/>
              </a:rPr>
              <a:t>6.2</a:t>
            </a:r>
            <a:endParaRPr lang="ja-JP" altLang="en-US" sz="500" dirty="0"/>
          </a:p>
        </p:txBody>
      </p:sp>
      <p:sp>
        <p:nvSpPr>
          <p:cNvPr id="216" name="正方形/長方形 215">
            <a:extLst>
              <a:ext uri="{FF2B5EF4-FFF2-40B4-BE49-F238E27FC236}">
                <a16:creationId xmlns:a16="http://schemas.microsoft.com/office/drawing/2014/main" id="{E2D3F0F7-7C26-CEFF-B69B-5EE4DBD751D0}"/>
              </a:ext>
            </a:extLst>
          </p:cNvPr>
          <p:cNvSpPr/>
          <p:nvPr/>
        </p:nvSpPr>
        <p:spPr>
          <a:xfrm>
            <a:off x="351463" y="7118168"/>
            <a:ext cx="3143792" cy="1611304"/>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 name="直線コネクタ 216">
            <a:extLst>
              <a:ext uri="{FF2B5EF4-FFF2-40B4-BE49-F238E27FC236}">
                <a16:creationId xmlns:a16="http://schemas.microsoft.com/office/drawing/2014/main" id="{1F70541E-A22C-826D-49E7-7BE5CC2E7F7E}"/>
              </a:ext>
            </a:extLst>
          </p:cNvPr>
          <p:cNvCxnSpPr>
            <a:cxnSpLocks/>
          </p:cNvCxnSpPr>
          <p:nvPr/>
        </p:nvCxnSpPr>
        <p:spPr>
          <a:xfrm>
            <a:off x="470018" y="7773037"/>
            <a:ext cx="29480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4C2EAFB7-1262-4BE1-B128-D536E935C246}"/>
              </a:ext>
            </a:extLst>
          </p:cNvPr>
          <p:cNvCxnSpPr>
            <a:cxnSpLocks/>
          </p:cNvCxnSpPr>
          <p:nvPr/>
        </p:nvCxnSpPr>
        <p:spPr>
          <a:xfrm>
            <a:off x="359298" y="6894971"/>
            <a:ext cx="684348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2204511C-CEBF-6C80-82B2-5A84AF9B91BA}"/>
              </a:ext>
            </a:extLst>
          </p:cNvPr>
          <p:cNvCxnSpPr>
            <a:cxnSpLocks/>
          </p:cNvCxnSpPr>
          <p:nvPr/>
        </p:nvCxnSpPr>
        <p:spPr>
          <a:xfrm>
            <a:off x="0" y="8917735"/>
            <a:ext cx="75596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3DE6B1AD-77C6-8E1E-3588-68967BE55B84}"/>
              </a:ext>
            </a:extLst>
          </p:cNvPr>
          <p:cNvCxnSpPr/>
          <p:nvPr/>
        </p:nvCxnSpPr>
        <p:spPr>
          <a:xfrm>
            <a:off x="3779837" y="8917735"/>
            <a:ext cx="0" cy="177407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テキスト ボックス 220">
            <a:extLst>
              <a:ext uri="{FF2B5EF4-FFF2-40B4-BE49-F238E27FC236}">
                <a16:creationId xmlns:a16="http://schemas.microsoft.com/office/drawing/2014/main" id="{362DE865-6456-7147-25E6-8E86AB764DDC}"/>
              </a:ext>
            </a:extLst>
          </p:cNvPr>
          <p:cNvSpPr txBox="1"/>
          <p:nvPr/>
        </p:nvSpPr>
        <p:spPr>
          <a:xfrm rot="10800000" flipV="1">
            <a:off x="256756" y="9255325"/>
            <a:ext cx="2545564" cy="215444"/>
          </a:xfrm>
          <a:prstGeom prst="rect">
            <a:avLst/>
          </a:prstGeom>
          <a:noFill/>
        </p:spPr>
        <p:txBody>
          <a:bodyPr wrap="square">
            <a:spAutoFit/>
          </a:bodyPr>
          <a:lstStyle/>
          <a:p>
            <a:r>
              <a:rPr lang="ja-JP" altLang="en-US" sz="800" i="0" u="none" strike="noStrike" spc="-50" dirty="0">
                <a:solidFill>
                  <a:srgbClr val="231815"/>
                </a:solidFill>
                <a:latin typeface="MidashiGoPro-MB31"/>
              </a:rPr>
              <a:t>このカタログの記載内容は</a:t>
            </a:r>
            <a:r>
              <a:rPr lang="ja-JP" altLang="en-US" sz="800" spc="-300" dirty="0">
                <a:solidFill>
                  <a:srgbClr val="231815"/>
                </a:solidFill>
                <a:latin typeface="MidashiGoPro-MB31"/>
              </a:rPr>
              <a:t>２０２</a:t>
            </a:r>
            <a:r>
              <a:rPr lang="ja-JP" altLang="en-US" sz="800" spc="-150" dirty="0">
                <a:solidFill>
                  <a:srgbClr val="231815"/>
                </a:solidFill>
                <a:latin typeface="MidashiGoPro-MB31"/>
              </a:rPr>
              <a:t>４</a:t>
            </a:r>
            <a:r>
              <a:rPr lang="ja-JP" altLang="en-US" sz="800" i="0" u="none" strike="noStrike" spc="-150" dirty="0">
                <a:solidFill>
                  <a:srgbClr val="231815"/>
                </a:solidFill>
                <a:latin typeface="MidashiGoPro-MB31"/>
              </a:rPr>
              <a:t>年５</a:t>
            </a:r>
            <a:r>
              <a:rPr lang="ja-JP" altLang="en-US" sz="800" i="0" u="none" strike="noStrike" spc="-100" dirty="0">
                <a:solidFill>
                  <a:srgbClr val="231815"/>
                </a:solidFill>
                <a:latin typeface="MidashiGoPro-MB31"/>
              </a:rPr>
              <a:t>月現在のものです。</a:t>
            </a:r>
            <a:endParaRPr lang="ja-JP" altLang="en-US" sz="800" spc="-100" dirty="0">
              <a:latin typeface="+mn-ea"/>
            </a:endParaRPr>
          </a:p>
        </p:txBody>
      </p:sp>
      <p:grpSp>
        <p:nvGrpSpPr>
          <p:cNvPr id="642" name="グループ化 641">
            <a:extLst>
              <a:ext uri="{FF2B5EF4-FFF2-40B4-BE49-F238E27FC236}">
                <a16:creationId xmlns:a16="http://schemas.microsoft.com/office/drawing/2014/main" id="{2862E04A-D282-58B9-06C6-50B411DA02B7}"/>
              </a:ext>
            </a:extLst>
          </p:cNvPr>
          <p:cNvGrpSpPr/>
          <p:nvPr/>
        </p:nvGrpSpPr>
        <p:grpSpPr>
          <a:xfrm>
            <a:off x="3127692" y="9251519"/>
            <a:ext cx="639523" cy="200055"/>
            <a:chOff x="3127692" y="9251519"/>
            <a:chExt cx="639523" cy="200055"/>
          </a:xfrm>
        </p:grpSpPr>
        <p:sp>
          <p:nvSpPr>
            <p:cNvPr id="223" name="テキスト ボックス 222">
              <a:extLst>
                <a:ext uri="{FF2B5EF4-FFF2-40B4-BE49-F238E27FC236}">
                  <a16:creationId xmlns:a16="http://schemas.microsoft.com/office/drawing/2014/main" id="{96841B7B-D233-9C0B-7D93-3BE38EF463D8}"/>
                </a:ext>
              </a:extLst>
            </p:cNvPr>
            <p:cNvSpPr txBox="1"/>
            <p:nvPr/>
          </p:nvSpPr>
          <p:spPr>
            <a:xfrm>
              <a:off x="3127692" y="9251519"/>
              <a:ext cx="639523" cy="200055"/>
            </a:xfrm>
            <a:prstGeom prst="rect">
              <a:avLst/>
            </a:prstGeom>
            <a:noFill/>
            <a:ln>
              <a:noFill/>
            </a:ln>
          </p:spPr>
          <p:txBody>
            <a:bodyPr wrap="square">
              <a:spAutoFit/>
            </a:bodyPr>
            <a:lstStyle/>
            <a:p>
              <a:pPr algn="l"/>
              <a:r>
                <a:rPr lang="en-US" altLang="ja-JP" sz="700" i="0" u="none" strike="noStrike" baseline="0" dirty="0">
                  <a:latin typeface="HGPｺﾞｼｯｸM" panose="020B0600000000000000" pitchFamily="50" charset="-128"/>
                  <a:ea typeface="HGPｺﾞｼｯｸM" panose="020B0600000000000000" pitchFamily="50" charset="-128"/>
                </a:rPr>
                <a:t>6044R61</a:t>
              </a:r>
              <a:endParaRPr lang="en-US" altLang="ja-JP" sz="600" i="0" u="none" strike="noStrike" spc="-50" baseline="0" dirty="0">
                <a:latin typeface="HGPｺﾞｼｯｸM" panose="020B0600000000000000" pitchFamily="50" charset="-128"/>
                <a:ea typeface="HGPｺﾞｼｯｸM" panose="020B0600000000000000" pitchFamily="50" charset="-128"/>
              </a:endParaRPr>
            </a:p>
          </p:txBody>
        </p:sp>
        <p:grpSp>
          <p:nvGrpSpPr>
            <p:cNvPr id="224" name="グループ化 223">
              <a:extLst>
                <a:ext uri="{FF2B5EF4-FFF2-40B4-BE49-F238E27FC236}">
                  <a16:creationId xmlns:a16="http://schemas.microsoft.com/office/drawing/2014/main" id="{A500D9D7-27C6-660F-867A-50F8022EC314}"/>
                </a:ext>
              </a:extLst>
            </p:cNvPr>
            <p:cNvGrpSpPr/>
            <p:nvPr/>
          </p:nvGrpSpPr>
          <p:grpSpPr>
            <a:xfrm>
              <a:off x="3518379" y="9259213"/>
              <a:ext cx="193436" cy="184666"/>
              <a:chOff x="3142943" y="9638481"/>
              <a:chExt cx="193436" cy="184666"/>
            </a:xfrm>
          </p:grpSpPr>
          <p:sp>
            <p:nvSpPr>
              <p:cNvPr id="225" name="楕円 224">
                <a:extLst>
                  <a:ext uri="{FF2B5EF4-FFF2-40B4-BE49-F238E27FC236}">
                    <a16:creationId xmlns:a16="http://schemas.microsoft.com/office/drawing/2014/main" id="{F0828622-431F-F672-435B-00CF723A977D}"/>
                  </a:ext>
                </a:extLst>
              </p:cNvPr>
              <p:cNvSpPr/>
              <p:nvPr/>
            </p:nvSpPr>
            <p:spPr>
              <a:xfrm>
                <a:off x="3219672" y="9695847"/>
                <a:ext cx="72758" cy="7275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6" name="テキスト ボックス 225">
                <a:extLst>
                  <a:ext uri="{FF2B5EF4-FFF2-40B4-BE49-F238E27FC236}">
                    <a16:creationId xmlns:a16="http://schemas.microsoft.com/office/drawing/2014/main" id="{B0E4EF52-A7AF-EA40-580E-10CFFDBADE68}"/>
                  </a:ext>
                </a:extLst>
              </p:cNvPr>
              <p:cNvSpPr txBox="1"/>
              <p:nvPr/>
            </p:nvSpPr>
            <p:spPr>
              <a:xfrm>
                <a:off x="3142943" y="9638481"/>
                <a:ext cx="193436" cy="184666"/>
              </a:xfrm>
              <a:prstGeom prst="rect">
                <a:avLst/>
              </a:prstGeom>
              <a:noFill/>
              <a:ln>
                <a:noFill/>
              </a:ln>
            </p:spPr>
            <p:txBody>
              <a:bodyPr wrap="square">
                <a:spAutoFit/>
              </a:bodyPr>
              <a:lstStyle/>
              <a:p>
                <a:pPr algn="l"/>
                <a:r>
                  <a:rPr lang="en-US" altLang="ja-JP" sz="600" i="0" u="none" strike="noStrike" baseline="0" dirty="0">
                    <a:latin typeface="HGPｺﾞｼｯｸM" panose="020B0600000000000000" pitchFamily="50" charset="-128"/>
                    <a:ea typeface="HGPｺﾞｼｯｸM" panose="020B0600000000000000" pitchFamily="50" charset="-128"/>
                  </a:rPr>
                  <a:t>J</a:t>
                </a:r>
                <a:endParaRPr lang="en-US" altLang="ja-JP" sz="600" i="0" u="none" strike="noStrike" spc="-50" baseline="0" dirty="0">
                  <a:latin typeface="HGPｺﾞｼｯｸM" panose="020B0600000000000000" pitchFamily="50" charset="-128"/>
                  <a:ea typeface="HGPｺﾞｼｯｸM" panose="020B0600000000000000" pitchFamily="50" charset="-128"/>
                </a:endParaRPr>
              </a:p>
            </p:txBody>
          </p:sp>
        </p:grpSp>
      </p:grpSp>
      <p:sp>
        <p:nvSpPr>
          <p:cNvPr id="227" name="テキスト ボックス 226">
            <a:extLst>
              <a:ext uri="{FF2B5EF4-FFF2-40B4-BE49-F238E27FC236}">
                <a16:creationId xmlns:a16="http://schemas.microsoft.com/office/drawing/2014/main" id="{0E97B39E-1659-6549-64CE-27142F348C04}"/>
              </a:ext>
            </a:extLst>
          </p:cNvPr>
          <p:cNvSpPr txBox="1"/>
          <p:nvPr/>
        </p:nvSpPr>
        <p:spPr>
          <a:xfrm rot="10800000" flipV="1">
            <a:off x="3605277" y="7140269"/>
            <a:ext cx="1723077" cy="200055"/>
          </a:xfrm>
          <a:prstGeom prst="rect">
            <a:avLst/>
          </a:prstGeom>
          <a:noFill/>
        </p:spPr>
        <p:txBody>
          <a:bodyPr wrap="square">
            <a:spAutoFit/>
          </a:bodyPr>
          <a:lstStyle/>
          <a:p>
            <a:r>
              <a:rPr lang="ja-JP" altLang="en-US" sz="700" b="1" i="0" u="none" strike="noStrike" spc="-100" dirty="0">
                <a:solidFill>
                  <a:srgbClr val="231815"/>
                </a:solidFill>
                <a:latin typeface="MidashiGoPro-MB31"/>
              </a:rPr>
              <a:t>家庭用エアコンのフロンラベル表示について</a:t>
            </a:r>
            <a:endParaRPr lang="ja-JP" altLang="en-US" sz="700" b="1" spc="-100" dirty="0">
              <a:latin typeface="+mn-ea"/>
            </a:endParaRPr>
          </a:p>
        </p:txBody>
      </p:sp>
      <p:sp>
        <p:nvSpPr>
          <p:cNvPr id="228" name="テキスト ボックス 227">
            <a:extLst>
              <a:ext uri="{FF2B5EF4-FFF2-40B4-BE49-F238E27FC236}">
                <a16:creationId xmlns:a16="http://schemas.microsoft.com/office/drawing/2014/main" id="{7F4D5829-7C7D-4339-1B26-ACE81CF58395}"/>
              </a:ext>
            </a:extLst>
          </p:cNvPr>
          <p:cNvSpPr txBox="1"/>
          <p:nvPr/>
        </p:nvSpPr>
        <p:spPr>
          <a:xfrm rot="10800000" flipV="1">
            <a:off x="3594508" y="8353088"/>
            <a:ext cx="1723077" cy="200055"/>
          </a:xfrm>
          <a:prstGeom prst="rect">
            <a:avLst/>
          </a:prstGeom>
          <a:noFill/>
        </p:spPr>
        <p:txBody>
          <a:bodyPr wrap="square">
            <a:spAutoFit/>
          </a:bodyPr>
          <a:lstStyle/>
          <a:p>
            <a:r>
              <a:rPr lang="ja-JP" altLang="en-US" sz="700" b="1" i="0" u="none" strike="noStrike" spc="-30" dirty="0">
                <a:solidFill>
                  <a:srgbClr val="231815"/>
                </a:solidFill>
                <a:latin typeface="MidashiGoPro-MB31"/>
              </a:rPr>
              <a:t>■ルームエアコン保証期間のお知らせ</a:t>
            </a:r>
            <a:endParaRPr lang="ja-JP" altLang="en-US" sz="700" b="1" spc="-30" dirty="0">
              <a:latin typeface="+mn-ea"/>
            </a:endParaRPr>
          </a:p>
        </p:txBody>
      </p:sp>
      <p:sp>
        <p:nvSpPr>
          <p:cNvPr id="230" name="テキスト ボックス 229">
            <a:extLst>
              <a:ext uri="{FF2B5EF4-FFF2-40B4-BE49-F238E27FC236}">
                <a16:creationId xmlns:a16="http://schemas.microsoft.com/office/drawing/2014/main" id="{AB8B2EE5-FB85-3068-47C1-315EB61580C3}"/>
              </a:ext>
            </a:extLst>
          </p:cNvPr>
          <p:cNvSpPr txBox="1"/>
          <p:nvPr/>
        </p:nvSpPr>
        <p:spPr>
          <a:xfrm>
            <a:off x="3604700" y="7272992"/>
            <a:ext cx="2203764" cy="630942"/>
          </a:xfrm>
          <a:prstGeom prst="rect">
            <a:avLst/>
          </a:prstGeom>
          <a:noFill/>
        </p:spPr>
        <p:txBody>
          <a:bodyPr wrap="square">
            <a:spAutoFit/>
          </a:bodyPr>
          <a:lstStyle/>
          <a:p>
            <a:pPr algn="l">
              <a:lnSpc>
                <a:spcPts val="635"/>
              </a:lnSpc>
            </a:pPr>
            <a:r>
              <a:rPr lang="ja-JP" altLang="en-US" sz="500" i="0" u="none" strike="noStrike" spc="-30" dirty="0">
                <a:solidFill>
                  <a:srgbClr val="231815"/>
                </a:solidFill>
                <a:latin typeface="+mn-ea"/>
              </a:rPr>
              <a:t>このラベルはフロン排出抑制法に基づく指定製品に使用されている冷媒</a:t>
            </a:r>
          </a:p>
          <a:p>
            <a:pPr algn="l">
              <a:lnSpc>
                <a:spcPts val="635"/>
              </a:lnSpc>
            </a:pPr>
            <a:r>
              <a:rPr lang="ja-JP" altLang="en-US" sz="500" i="0" u="none" strike="noStrike" dirty="0">
                <a:solidFill>
                  <a:srgbClr val="231815"/>
                </a:solidFill>
                <a:latin typeface="+mn-ea"/>
              </a:rPr>
              <a:t>フロンの環境影響度として用いられている地球温暖化</a:t>
            </a:r>
            <a:r>
              <a:rPr lang="ja-JP" altLang="en-US" sz="500" i="0" u="none" strike="noStrike" spc="-30" dirty="0">
                <a:solidFill>
                  <a:srgbClr val="231815"/>
                </a:solidFill>
                <a:latin typeface="+mn-ea"/>
              </a:rPr>
              <a:t>係</a:t>
            </a:r>
            <a:r>
              <a:rPr lang="ja-JP" altLang="en-US" sz="500" i="0" u="none" strike="noStrike" spc="-300" dirty="0">
                <a:solidFill>
                  <a:srgbClr val="231815"/>
                </a:solidFill>
                <a:latin typeface="+mn-ea"/>
              </a:rPr>
              <a:t>数</a:t>
            </a:r>
            <a:r>
              <a:rPr lang="ja-JP" altLang="en-US" sz="500" i="0" u="none" strike="noStrike" spc="-30" dirty="0">
                <a:solidFill>
                  <a:srgbClr val="231815"/>
                </a:solidFill>
                <a:latin typeface="+mn-ea"/>
              </a:rPr>
              <a:t>（</a:t>
            </a:r>
            <a:r>
              <a:rPr lang="en-US" altLang="ja-JP" sz="500" i="0" u="none" strike="noStrike" spc="-30" dirty="0">
                <a:solidFill>
                  <a:srgbClr val="231815"/>
                </a:solidFill>
                <a:latin typeface="+mn-ea"/>
              </a:rPr>
              <a:t>GWP</a:t>
            </a:r>
            <a:r>
              <a:rPr lang="ja-JP" altLang="en-US" sz="500" i="0" u="none" strike="noStrike" spc="-300" dirty="0">
                <a:solidFill>
                  <a:srgbClr val="231815"/>
                </a:solidFill>
                <a:latin typeface="+mn-ea"/>
              </a:rPr>
              <a:t>）</a:t>
            </a:r>
            <a:r>
              <a:rPr lang="ja-JP" altLang="en-US" sz="500" i="0" u="none" strike="noStrike" spc="-30" dirty="0">
                <a:solidFill>
                  <a:srgbClr val="231815"/>
                </a:solidFill>
                <a:latin typeface="+mn-ea"/>
              </a:rPr>
              <a:t>につ</a:t>
            </a:r>
          </a:p>
          <a:p>
            <a:pPr algn="l">
              <a:lnSpc>
                <a:spcPts val="635"/>
              </a:lnSpc>
            </a:pPr>
            <a:r>
              <a:rPr lang="ja-JP" altLang="en-US" sz="500" i="0" u="none" strike="noStrike" spc="-40" dirty="0">
                <a:solidFill>
                  <a:srgbClr val="231815"/>
                </a:solidFill>
                <a:latin typeface="+mn-ea"/>
              </a:rPr>
              <a:t>いて定められた目標への達成度を表したものです。製品を選択する時のご</a:t>
            </a:r>
          </a:p>
          <a:p>
            <a:pPr algn="l">
              <a:lnSpc>
                <a:spcPts val="635"/>
              </a:lnSpc>
            </a:pPr>
            <a:r>
              <a:rPr lang="ja-JP" altLang="en-US" sz="500" i="0" u="none" strike="noStrike" spc="-40" dirty="0">
                <a:solidFill>
                  <a:srgbClr val="231815"/>
                </a:solidFill>
                <a:latin typeface="+mn-ea"/>
              </a:rPr>
              <a:t>参考にしてください。家庭用エアコンは、出荷台数で加重平均した環境影</a:t>
            </a:r>
          </a:p>
          <a:p>
            <a:pPr>
              <a:lnSpc>
                <a:spcPts val="635"/>
              </a:lnSpc>
            </a:pPr>
            <a:r>
              <a:rPr lang="ja-JP" altLang="en-US" sz="500" i="0" u="none" strike="noStrike" spc="10" dirty="0">
                <a:solidFill>
                  <a:srgbClr val="231815"/>
                </a:solidFill>
                <a:latin typeface="+mn-ea"/>
              </a:rPr>
              <a:t>響度として用いられている地球温暖化</a:t>
            </a:r>
            <a:r>
              <a:rPr lang="ja-JP" altLang="en-US" sz="500" i="0" u="none" strike="noStrike" dirty="0">
                <a:solidFill>
                  <a:srgbClr val="231815"/>
                </a:solidFill>
                <a:latin typeface="+mn-ea"/>
              </a:rPr>
              <a:t>係</a:t>
            </a:r>
            <a:r>
              <a:rPr lang="ja-JP" altLang="en-US" sz="500" i="0" u="none" strike="noStrike" spc="-300" dirty="0">
                <a:solidFill>
                  <a:srgbClr val="231815"/>
                </a:solidFill>
                <a:latin typeface="+mn-ea"/>
              </a:rPr>
              <a:t>数</a:t>
            </a:r>
            <a:r>
              <a:rPr lang="ja-JP" altLang="en-US" sz="500" i="0" u="none" strike="noStrike" spc="50" dirty="0">
                <a:solidFill>
                  <a:srgbClr val="231815"/>
                </a:solidFill>
                <a:latin typeface="+mn-ea"/>
              </a:rPr>
              <a:t>（</a:t>
            </a:r>
            <a:r>
              <a:rPr lang="en-US" altLang="ja-JP" sz="500" i="0" u="none" strike="noStrike" dirty="0">
                <a:solidFill>
                  <a:srgbClr val="231815"/>
                </a:solidFill>
                <a:latin typeface="+mn-ea"/>
              </a:rPr>
              <a:t>GWP</a:t>
            </a:r>
            <a:r>
              <a:rPr lang="ja-JP" altLang="en-US" sz="500" i="0" u="none" strike="noStrike" spc="-300" dirty="0">
                <a:solidFill>
                  <a:srgbClr val="231815"/>
                </a:solidFill>
                <a:latin typeface="+mn-ea"/>
              </a:rPr>
              <a:t>）</a:t>
            </a:r>
            <a:r>
              <a:rPr lang="ja-JP" altLang="en-US" sz="500" i="0" u="none" strike="noStrike" spc="50" dirty="0">
                <a:solidFill>
                  <a:srgbClr val="231815"/>
                </a:solidFill>
                <a:latin typeface="+mn-ea"/>
              </a:rPr>
              <a:t>の値が</a:t>
            </a:r>
            <a:r>
              <a:rPr lang="ja-JP" altLang="en-US" sz="500" i="0" u="none" strike="noStrike" spc="-300" dirty="0">
                <a:solidFill>
                  <a:srgbClr val="231815"/>
                </a:solidFill>
                <a:latin typeface="+mn-ea"/>
              </a:rPr>
              <a:t>、</a:t>
            </a:r>
            <a:r>
              <a:rPr lang="ja-JP" altLang="en-US" sz="500" i="0" u="none" strike="noStrike" spc="20" dirty="0">
                <a:solidFill>
                  <a:srgbClr val="231815"/>
                </a:solidFill>
                <a:latin typeface="+mn-ea"/>
              </a:rPr>
              <a:t>目標年度</a:t>
            </a:r>
            <a:r>
              <a:rPr lang="ja-JP" altLang="en-US" sz="500" i="0" u="none" strike="noStrike" spc="30" dirty="0">
                <a:solidFill>
                  <a:srgbClr val="231815"/>
                </a:solidFill>
                <a:latin typeface="+mn-ea"/>
              </a:rPr>
              <a:t>（</a:t>
            </a:r>
            <a:r>
              <a:rPr lang="en-US" altLang="ja-JP" sz="500" i="0" u="none" strike="noStrike" spc="30" dirty="0">
                <a:solidFill>
                  <a:srgbClr val="231815"/>
                </a:solidFill>
                <a:latin typeface="+mn-ea"/>
              </a:rPr>
              <a:t>2018</a:t>
            </a:r>
            <a:r>
              <a:rPr lang="ja-JP" altLang="en-US" sz="500" i="0" u="none" strike="noStrike" spc="30" dirty="0">
                <a:solidFill>
                  <a:srgbClr val="231815"/>
                </a:solidFill>
                <a:latin typeface="+mn-ea"/>
              </a:rPr>
              <a:t>年</a:t>
            </a:r>
            <a:r>
              <a:rPr lang="ja-JP" altLang="en-US" sz="500" i="0" u="none" strike="noStrike" spc="-300" dirty="0">
                <a:solidFill>
                  <a:srgbClr val="231815"/>
                </a:solidFill>
                <a:latin typeface="+mn-ea"/>
              </a:rPr>
              <a:t>）</a:t>
            </a:r>
            <a:r>
              <a:rPr lang="ja-JP" altLang="en-US" sz="500" i="0" u="none" strike="noStrike" spc="30" dirty="0">
                <a:solidFill>
                  <a:srgbClr val="231815"/>
                </a:solidFill>
                <a:latin typeface="+mn-ea"/>
              </a:rPr>
              <a:t>において目標</a:t>
            </a:r>
            <a:r>
              <a:rPr lang="ja-JP" altLang="en-US" sz="500" i="0" u="none" strike="noStrike" spc="-300" dirty="0">
                <a:solidFill>
                  <a:srgbClr val="231815"/>
                </a:solidFill>
                <a:latin typeface="+mn-ea"/>
              </a:rPr>
              <a:t>値</a:t>
            </a:r>
            <a:r>
              <a:rPr lang="ja-JP" altLang="en-US" sz="500" i="0" u="none" strike="noStrike" spc="30" dirty="0">
                <a:solidFill>
                  <a:srgbClr val="231815"/>
                </a:solidFill>
                <a:latin typeface="+mn-ea"/>
              </a:rPr>
              <a:t>（</a:t>
            </a:r>
            <a:r>
              <a:rPr lang="en-US" altLang="ja-JP" sz="500" i="0" u="none" strike="noStrike" spc="30" dirty="0">
                <a:solidFill>
                  <a:srgbClr val="231815"/>
                </a:solidFill>
                <a:latin typeface="+mn-ea"/>
              </a:rPr>
              <a:t>750</a:t>
            </a:r>
            <a:r>
              <a:rPr lang="ja-JP" altLang="en-US" sz="500" i="0" u="none" strike="noStrike" spc="-300" dirty="0">
                <a:solidFill>
                  <a:srgbClr val="231815"/>
                </a:solidFill>
                <a:latin typeface="+mn-ea"/>
              </a:rPr>
              <a:t>）</a:t>
            </a:r>
            <a:r>
              <a:rPr lang="ja-JP" altLang="en-US" sz="500" i="0" u="none" strike="noStrike" spc="-20" dirty="0">
                <a:solidFill>
                  <a:srgbClr val="231815"/>
                </a:solidFill>
                <a:latin typeface="+mn-ea"/>
              </a:rPr>
              <a:t>を上回らないことが</a:t>
            </a:r>
            <a:r>
              <a:rPr lang="ja-JP" altLang="en-US" sz="500" i="0" u="none" strike="noStrike" spc="-300" dirty="0">
                <a:solidFill>
                  <a:srgbClr val="231815"/>
                </a:solidFill>
                <a:latin typeface="+mn-ea"/>
              </a:rPr>
              <a:t>、</a:t>
            </a:r>
            <a:r>
              <a:rPr lang="ja-JP" altLang="en-US" sz="500" i="0" u="none" strike="noStrike" spc="-20" dirty="0">
                <a:solidFill>
                  <a:srgbClr val="231815"/>
                </a:solidFill>
                <a:latin typeface="+mn-ea"/>
              </a:rPr>
              <a:t>製造事業者等に</a:t>
            </a:r>
            <a:endParaRPr lang="en-US" altLang="ja-JP" sz="500" i="0" u="none" strike="noStrike" spc="20" dirty="0">
              <a:solidFill>
                <a:srgbClr val="231815"/>
              </a:solidFill>
              <a:latin typeface="+mn-ea"/>
            </a:endParaRPr>
          </a:p>
          <a:p>
            <a:pPr algn="l">
              <a:lnSpc>
                <a:spcPts val="635"/>
              </a:lnSpc>
            </a:pPr>
            <a:r>
              <a:rPr lang="ja-JP" altLang="en-US" sz="500" i="0" u="none" strike="noStrike" spc="-30" dirty="0">
                <a:solidFill>
                  <a:srgbClr val="231815"/>
                </a:solidFill>
                <a:latin typeface="+mn-ea"/>
              </a:rPr>
              <a:t>義務付けられております。</a:t>
            </a:r>
            <a:endParaRPr lang="ja-JP" altLang="en-US" sz="500" spc="-30" dirty="0">
              <a:latin typeface="+mn-ea"/>
            </a:endParaRPr>
          </a:p>
        </p:txBody>
      </p:sp>
      <p:grpSp>
        <p:nvGrpSpPr>
          <p:cNvPr id="232" name="グループ化 231">
            <a:extLst>
              <a:ext uri="{FF2B5EF4-FFF2-40B4-BE49-F238E27FC236}">
                <a16:creationId xmlns:a16="http://schemas.microsoft.com/office/drawing/2014/main" id="{2FDC9A05-3D37-3525-A4C4-AB8288AD39F8}"/>
              </a:ext>
            </a:extLst>
          </p:cNvPr>
          <p:cNvGrpSpPr/>
          <p:nvPr/>
        </p:nvGrpSpPr>
        <p:grpSpPr>
          <a:xfrm>
            <a:off x="3704648" y="7923820"/>
            <a:ext cx="1910089" cy="283050"/>
            <a:chOff x="3704648" y="7923820"/>
            <a:chExt cx="1910089" cy="283050"/>
          </a:xfrm>
        </p:grpSpPr>
        <p:sp>
          <p:nvSpPr>
            <p:cNvPr id="233" name="正方形/長方形 232">
              <a:extLst>
                <a:ext uri="{FF2B5EF4-FFF2-40B4-BE49-F238E27FC236}">
                  <a16:creationId xmlns:a16="http://schemas.microsoft.com/office/drawing/2014/main" id="{49BCBCC8-9ACF-A2EF-3711-0EAD8341CE83}"/>
                </a:ext>
              </a:extLst>
            </p:cNvPr>
            <p:cNvSpPr/>
            <p:nvPr/>
          </p:nvSpPr>
          <p:spPr>
            <a:xfrm>
              <a:off x="3704648" y="7941739"/>
              <a:ext cx="1910087" cy="108677"/>
            </a:xfrm>
            <a:prstGeom prst="rect">
              <a:avLst/>
            </a:prstGeom>
            <a:solidFill>
              <a:srgbClr val="C9C9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テキスト ボックス 233">
              <a:extLst>
                <a:ext uri="{FF2B5EF4-FFF2-40B4-BE49-F238E27FC236}">
                  <a16:creationId xmlns:a16="http://schemas.microsoft.com/office/drawing/2014/main" id="{B4719E99-8726-3A69-92F2-D8C9BBD80EA2}"/>
                </a:ext>
              </a:extLst>
            </p:cNvPr>
            <p:cNvSpPr txBox="1"/>
            <p:nvPr/>
          </p:nvSpPr>
          <p:spPr>
            <a:xfrm>
              <a:off x="4076969" y="8050417"/>
              <a:ext cx="352478" cy="156453"/>
            </a:xfrm>
            <a:prstGeom prst="rect">
              <a:avLst/>
            </a:prstGeom>
            <a:noFill/>
          </p:spPr>
          <p:txBody>
            <a:bodyPr wrap="square">
              <a:spAutoFit/>
            </a:bodyPr>
            <a:lstStyle/>
            <a:p>
              <a:pPr algn="ctr">
                <a:lnSpc>
                  <a:spcPts val="500"/>
                </a:lnSpc>
              </a:pPr>
              <a:r>
                <a:rPr lang="en-US" altLang="ja-JP" sz="700" b="1" i="0" u="none" strike="noStrike" baseline="0" dirty="0">
                  <a:latin typeface="HGPｺﾞｼｯｸM" panose="020B0600000000000000" pitchFamily="50" charset="-128"/>
                  <a:ea typeface="HGPｺﾞｼｯｸM" panose="020B0600000000000000" pitchFamily="50" charset="-128"/>
                </a:rPr>
                <a:t>R32</a:t>
              </a:r>
              <a:endParaRPr lang="ja-JP" altLang="en-US" sz="700" b="1" dirty="0">
                <a:latin typeface="HGPｺﾞｼｯｸM" panose="020B0600000000000000" pitchFamily="50" charset="-128"/>
                <a:ea typeface="HGPｺﾞｼｯｸM" panose="020B0600000000000000" pitchFamily="50" charset="-128"/>
              </a:endParaRPr>
            </a:p>
          </p:txBody>
        </p:sp>
        <p:sp>
          <p:nvSpPr>
            <p:cNvPr id="235" name="テキスト ボックス 234">
              <a:extLst>
                <a:ext uri="{FF2B5EF4-FFF2-40B4-BE49-F238E27FC236}">
                  <a16:creationId xmlns:a16="http://schemas.microsoft.com/office/drawing/2014/main" id="{4D6A6EEA-B1F0-42E2-86E1-B41CD3A68138}"/>
                </a:ext>
              </a:extLst>
            </p:cNvPr>
            <p:cNvSpPr txBox="1"/>
            <p:nvPr/>
          </p:nvSpPr>
          <p:spPr>
            <a:xfrm>
              <a:off x="5023549" y="8050417"/>
              <a:ext cx="352478" cy="156453"/>
            </a:xfrm>
            <a:prstGeom prst="rect">
              <a:avLst/>
            </a:prstGeom>
            <a:noFill/>
          </p:spPr>
          <p:txBody>
            <a:bodyPr wrap="square">
              <a:spAutoFit/>
            </a:bodyPr>
            <a:lstStyle/>
            <a:p>
              <a:pPr algn="ctr">
                <a:lnSpc>
                  <a:spcPts val="500"/>
                </a:lnSpc>
              </a:pPr>
              <a:r>
                <a:rPr lang="en-US" altLang="ja-JP" sz="700" b="1" i="0" u="none" strike="noStrike" baseline="0" dirty="0">
                  <a:latin typeface="HGPｺﾞｼｯｸM" panose="020B0600000000000000" pitchFamily="50" charset="-128"/>
                  <a:ea typeface="HGPｺﾞｼｯｸM" panose="020B0600000000000000" pitchFamily="50" charset="-128"/>
                </a:rPr>
                <a:t>675</a:t>
              </a:r>
              <a:endParaRPr lang="ja-JP" altLang="en-US" sz="700" b="1" dirty="0">
                <a:latin typeface="HGPｺﾞｼｯｸM" panose="020B0600000000000000" pitchFamily="50" charset="-128"/>
                <a:ea typeface="HGPｺﾞｼｯｸM" panose="020B0600000000000000" pitchFamily="50" charset="-128"/>
              </a:endParaRPr>
            </a:p>
          </p:txBody>
        </p:sp>
        <p:sp>
          <p:nvSpPr>
            <p:cNvPr id="236" name="テキスト ボックス 235">
              <a:extLst>
                <a:ext uri="{FF2B5EF4-FFF2-40B4-BE49-F238E27FC236}">
                  <a16:creationId xmlns:a16="http://schemas.microsoft.com/office/drawing/2014/main" id="{0235E972-0410-4A03-5DED-E52199E8E1F0}"/>
                </a:ext>
              </a:extLst>
            </p:cNvPr>
            <p:cNvSpPr txBox="1"/>
            <p:nvPr/>
          </p:nvSpPr>
          <p:spPr>
            <a:xfrm>
              <a:off x="3768744" y="7923820"/>
              <a:ext cx="968928" cy="158313"/>
            </a:xfrm>
            <a:prstGeom prst="rect">
              <a:avLst/>
            </a:prstGeom>
            <a:noFill/>
          </p:spPr>
          <p:txBody>
            <a:bodyPr wrap="square">
              <a:spAutoFit/>
            </a:bodyPr>
            <a:lstStyle/>
            <a:p>
              <a:pPr algn="ctr">
                <a:lnSpc>
                  <a:spcPts val="500"/>
                </a:lnSpc>
              </a:pPr>
              <a:r>
                <a:rPr lang="ja-JP" altLang="en-US" sz="500" b="1" i="0" u="none" strike="noStrike" baseline="0" dirty="0">
                  <a:latin typeface="+mn-ea"/>
                </a:rPr>
                <a:t>使用するフロン類等の種類</a:t>
              </a:r>
              <a:endParaRPr lang="ja-JP" altLang="en-US" sz="500" b="1" dirty="0">
                <a:latin typeface="+mn-ea"/>
              </a:endParaRPr>
            </a:p>
          </p:txBody>
        </p:sp>
        <p:sp>
          <p:nvSpPr>
            <p:cNvPr id="237" name="テキスト ボックス 236">
              <a:extLst>
                <a:ext uri="{FF2B5EF4-FFF2-40B4-BE49-F238E27FC236}">
                  <a16:creationId xmlns:a16="http://schemas.microsoft.com/office/drawing/2014/main" id="{5FAF5401-882A-F55D-D7E4-706F857B22C2}"/>
                </a:ext>
              </a:extLst>
            </p:cNvPr>
            <p:cNvSpPr txBox="1"/>
            <p:nvPr/>
          </p:nvSpPr>
          <p:spPr>
            <a:xfrm>
              <a:off x="4987572" y="7923820"/>
              <a:ext cx="419649" cy="158313"/>
            </a:xfrm>
            <a:prstGeom prst="rect">
              <a:avLst/>
            </a:prstGeom>
            <a:noFill/>
          </p:spPr>
          <p:txBody>
            <a:bodyPr wrap="square">
              <a:spAutoFit/>
            </a:bodyPr>
            <a:lstStyle/>
            <a:p>
              <a:pPr algn="ctr">
                <a:lnSpc>
                  <a:spcPts val="500"/>
                </a:lnSpc>
              </a:pPr>
              <a:r>
                <a:rPr lang="en-US" altLang="ja-JP" sz="500" b="1" i="0" u="none" strike="noStrike" baseline="0" dirty="0">
                  <a:latin typeface="+mn-ea"/>
                </a:rPr>
                <a:t>GWP</a:t>
              </a:r>
              <a:r>
                <a:rPr lang="ja-JP" altLang="en-US" sz="500" b="1" i="0" u="none" strike="noStrike" baseline="0" dirty="0">
                  <a:latin typeface="+mn-ea"/>
                </a:rPr>
                <a:t>値</a:t>
              </a:r>
              <a:endParaRPr lang="ja-JP" altLang="en-US" sz="500" b="1" dirty="0">
                <a:latin typeface="+mn-ea"/>
              </a:endParaRPr>
            </a:p>
          </p:txBody>
        </p:sp>
        <p:sp>
          <p:nvSpPr>
            <p:cNvPr id="238" name="正方形/長方形 237">
              <a:extLst>
                <a:ext uri="{FF2B5EF4-FFF2-40B4-BE49-F238E27FC236}">
                  <a16:creationId xmlns:a16="http://schemas.microsoft.com/office/drawing/2014/main" id="{DD83C84D-8314-E1A0-A733-F1AC221056C4}"/>
                </a:ext>
              </a:extLst>
            </p:cNvPr>
            <p:cNvSpPr/>
            <p:nvPr/>
          </p:nvSpPr>
          <p:spPr>
            <a:xfrm>
              <a:off x="3704649" y="7941739"/>
              <a:ext cx="1910088" cy="22274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9" name="直線コネクタ 238">
              <a:extLst>
                <a:ext uri="{FF2B5EF4-FFF2-40B4-BE49-F238E27FC236}">
                  <a16:creationId xmlns:a16="http://schemas.microsoft.com/office/drawing/2014/main" id="{65C0D243-D269-9F1B-6C6E-0E55689E0D66}"/>
                </a:ext>
              </a:extLst>
            </p:cNvPr>
            <p:cNvCxnSpPr/>
            <p:nvPr/>
          </p:nvCxnSpPr>
          <p:spPr>
            <a:xfrm>
              <a:off x="4791242" y="7941739"/>
              <a:ext cx="0" cy="22273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a:extLst>
                <a:ext uri="{FF2B5EF4-FFF2-40B4-BE49-F238E27FC236}">
                  <a16:creationId xmlns:a16="http://schemas.microsoft.com/office/drawing/2014/main" id="{B1B0DB4B-7392-87CF-CFA5-7C78FB5749BC}"/>
                </a:ext>
              </a:extLst>
            </p:cNvPr>
            <p:cNvCxnSpPr>
              <a:cxnSpLocks/>
            </p:cNvCxnSpPr>
            <p:nvPr/>
          </p:nvCxnSpPr>
          <p:spPr>
            <a:xfrm>
              <a:off x="3704649" y="8050435"/>
              <a:ext cx="1910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1" name="テキスト ボックス 240">
            <a:extLst>
              <a:ext uri="{FF2B5EF4-FFF2-40B4-BE49-F238E27FC236}">
                <a16:creationId xmlns:a16="http://schemas.microsoft.com/office/drawing/2014/main" id="{1C39D3D9-A8E9-2294-4AB7-82136A860DE3}"/>
              </a:ext>
            </a:extLst>
          </p:cNvPr>
          <p:cNvSpPr txBox="1"/>
          <p:nvPr/>
        </p:nvSpPr>
        <p:spPr>
          <a:xfrm rot="10800000" flipV="1">
            <a:off x="5660345" y="7228701"/>
            <a:ext cx="933393" cy="200055"/>
          </a:xfrm>
          <a:prstGeom prst="rect">
            <a:avLst/>
          </a:prstGeom>
          <a:noFill/>
        </p:spPr>
        <p:txBody>
          <a:bodyPr wrap="square">
            <a:spAutoFit/>
          </a:bodyPr>
          <a:lstStyle/>
          <a:p>
            <a:r>
              <a:rPr lang="ja-JP" altLang="en-US" sz="700" b="1" i="0" u="none" strike="noStrike" dirty="0">
                <a:solidFill>
                  <a:srgbClr val="231815"/>
                </a:solidFill>
                <a:latin typeface="+mn-ea"/>
              </a:rPr>
              <a:t>■</a:t>
            </a:r>
            <a:r>
              <a:rPr lang="en-US" altLang="ja-JP" sz="700" b="1" i="0" u="none" strike="noStrike" dirty="0">
                <a:solidFill>
                  <a:srgbClr val="231815"/>
                </a:solidFill>
                <a:latin typeface="Segoe UI Semilight" panose="020B0402040204020203" pitchFamily="34" charset="0"/>
                <a:cs typeface="Segoe UI Semilight" panose="020B0402040204020203" pitchFamily="34" charset="0"/>
              </a:rPr>
              <a:t>R32</a:t>
            </a:r>
            <a:r>
              <a:rPr lang="ja-JP" altLang="en-US" sz="600" b="1" i="0" u="none" strike="noStrike" dirty="0">
                <a:solidFill>
                  <a:srgbClr val="231815"/>
                </a:solidFill>
                <a:latin typeface="+mn-ea"/>
              </a:rPr>
              <a:t>冷媒使用機種</a:t>
            </a:r>
            <a:endParaRPr lang="ja-JP" altLang="en-US" sz="600" b="1" dirty="0">
              <a:latin typeface="+mn-ea"/>
            </a:endParaRPr>
          </a:p>
        </p:txBody>
      </p:sp>
      <p:sp>
        <p:nvSpPr>
          <p:cNvPr id="242" name="正方形/長方形 241">
            <a:extLst>
              <a:ext uri="{FF2B5EF4-FFF2-40B4-BE49-F238E27FC236}">
                <a16:creationId xmlns:a16="http://schemas.microsoft.com/office/drawing/2014/main" id="{D2F21B2C-05C2-1F03-5A65-5C20BDA48BE5}"/>
              </a:ext>
            </a:extLst>
          </p:cNvPr>
          <p:cNvSpPr/>
          <p:nvPr/>
        </p:nvSpPr>
        <p:spPr>
          <a:xfrm>
            <a:off x="3604698" y="7108794"/>
            <a:ext cx="3598089" cy="114330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3" name="グループ化 242">
            <a:extLst>
              <a:ext uri="{FF2B5EF4-FFF2-40B4-BE49-F238E27FC236}">
                <a16:creationId xmlns:a16="http://schemas.microsoft.com/office/drawing/2014/main" id="{59817F2A-8DD1-6FA1-BCFB-6EFF5B4BC825}"/>
              </a:ext>
            </a:extLst>
          </p:cNvPr>
          <p:cNvGrpSpPr/>
          <p:nvPr/>
        </p:nvGrpSpPr>
        <p:grpSpPr>
          <a:xfrm>
            <a:off x="3629784" y="8475673"/>
            <a:ext cx="1746242" cy="230832"/>
            <a:chOff x="3629784" y="8613607"/>
            <a:chExt cx="1746242" cy="230832"/>
          </a:xfrm>
        </p:grpSpPr>
        <p:grpSp>
          <p:nvGrpSpPr>
            <p:cNvPr id="244" name="グループ化 243">
              <a:extLst>
                <a:ext uri="{FF2B5EF4-FFF2-40B4-BE49-F238E27FC236}">
                  <a16:creationId xmlns:a16="http://schemas.microsoft.com/office/drawing/2014/main" id="{B9FC4A7E-1622-AB7E-6B5D-14ACE99761FA}"/>
                </a:ext>
              </a:extLst>
            </p:cNvPr>
            <p:cNvGrpSpPr/>
            <p:nvPr/>
          </p:nvGrpSpPr>
          <p:grpSpPr>
            <a:xfrm>
              <a:off x="3697528" y="8673507"/>
              <a:ext cx="1601835" cy="119186"/>
              <a:chOff x="3697528" y="8673507"/>
              <a:chExt cx="1601835" cy="119186"/>
            </a:xfrm>
          </p:grpSpPr>
          <p:sp>
            <p:nvSpPr>
              <p:cNvPr id="246" name="正方形/長方形 245">
                <a:extLst>
                  <a:ext uri="{FF2B5EF4-FFF2-40B4-BE49-F238E27FC236}">
                    <a16:creationId xmlns:a16="http://schemas.microsoft.com/office/drawing/2014/main" id="{9DE3FC43-654B-D49D-AAAB-442B53EBCFA0}"/>
                  </a:ext>
                </a:extLst>
              </p:cNvPr>
              <p:cNvSpPr/>
              <p:nvPr/>
            </p:nvSpPr>
            <p:spPr>
              <a:xfrm>
                <a:off x="3697528" y="8673507"/>
                <a:ext cx="1601835" cy="119186"/>
              </a:xfrm>
              <a:prstGeom prst="rect">
                <a:avLst/>
              </a:prstGeom>
              <a:solidFill>
                <a:srgbClr val="EFF8FE"/>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6350">
                    <a:solidFill>
                      <a:schemeClr val="tx1"/>
                    </a:solidFill>
                  </a:ln>
                </a:endParaRPr>
              </a:p>
            </p:txBody>
          </p:sp>
          <p:cxnSp>
            <p:nvCxnSpPr>
              <p:cNvPr id="247" name="直線コネクタ 246">
                <a:extLst>
                  <a:ext uri="{FF2B5EF4-FFF2-40B4-BE49-F238E27FC236}">
                    <a16:creationId xmlns:a16="http://schemas.microsoft.com/office/drawing/2014/main" id="{371FD8BA-4314-702A-AF3D-E737F96461D4}"/>
                  </a:ext>
                </a:extLst>
              </p:cNvPr>
              <p:cNvCxnSpPr/>
              <p:nvPr/>
            </p:nvCxnSpPr>
            <p:spPr>
              <a:xfrm>
                <a:off x="4014442" y="8673507"/>
                <a:ext cx="0" cy="116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a:extLst>
                  <a:ext uri="{FF2B5EF4-FFF2-40B4-BE49-F238E27FC236}">
                    <a16:creationId xmlns:a16="http://schemas.microsoft.com/office/drawing/2014/main" id="{D3DC7E4F-A9D6-2C88-D887-2647859139F5}"/>
                  </a:ext>
                </a:extLst>
              </p:cNvPr>
              <p:cNvCxnSpPr/>
              <p:nvPr/>
            </p:nvCxnSpPr>
            <p:spPr>
              <a:xfrm>
                <a:off x="4513364" y="8673507"/>
                <a:ext cx="0" cy="116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8CA6CE7A-1900-0B01-C6B1-1D282232809B}"/>
                  </a:ext>
                </a:extLst>
              </p:cNvPr>
              <p:cNvCxnSpPr/>
              <p:nvPr/>
            </p:nvCxnSpPr>
            <p:spPr>
              <a:xfrm>
                <a:off x="4811640" y="8673507"/>
                <a:ext cx="0" cy="116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5" name="テキスト ボックス 244">
              <a:extLst>
                <a:ext uri="{FF2B5EF4-FFF2-40B4-BE49-F238E27FC236}">
                  <a16:creationId xmlns:a16="http://schemas.microsoft.com/office/drawing/2014/main" id="{DE9BE6F4-8E10-CDFA-C326-80FAA3913B91}"/>
                </a:ext>
              </a:extLst>
            </p:cNvPr>
            <p:cNvSpPr txBox="1"/>
            <p:nvPr/>
          </p:nvSpPr>
          <p:spPr>
            <a:xfrm rot="10800000" flipV="1">
              <a:off x="3629784" y="8613607"/>
              <a:ext cx="1746242" cy="230832"/>
            </a:xfrm>
            <a:prstGeom prst="rect">
              <a:avLst/>
            </a:prstGeom>
            <a:noFill/>
          </p:spPr>
          <p:txBody>
            <a:bodyPr wrap="square">
              <a:spAutoFit/>
            </a:bodyPr>
            <a:lstStyle/>
            <a:p>
              <a:r>
                <a:rPr lang="ja-JP" altLang="en-US" sz="600" b="1" i="0" u="none" strike="noStrike" spc="-70" dirty="0">
                  <a:solidFill>
                    <a:srgbClr val="231815"/>
                  </a:solidFill>
                  <a:latin typeface="MidashiGoPro-MB31"/>
                </a:rPr>
                <a:t>冷媒回</a:t>
              </a:r>
              <a:r>
                <a:rPr lang="ja-JP" altLang="en-US" sz="600" b="1" i="0" u="none" strike="noStrike" spc="-300" dirty="0">
                  <a:solidFill>
                    <a:srgbClr val="231815"/>
                  </a:solidFill>
                  <a:latin typeface="MidashiGoPro-MB31"/>
                </a:rPr>
                <a:t>路</a:t>
              </a:r>
              <a:r>
                <a:rPr lang="ja-JP" altLang="en-US" sz="600" b="1" i="0" u="none" strike="noStrike" spc="30" dirty="0">
                  <a:solidFill>
                    <a:srgbClr val="231815"/>
                  </a:solidFill>
                  <a:latin typeface="MidashiGoPro-MB31"/>
                </a:rPr>
                <a:t>　</a:t>
              </a:r>
              <a:r>
                <a:rPr lang="ja-JP" altLang="en-US" sz="600" b="1" i="0" u="none" strike="noStrike" spc="-50" dirty="0">
                  <a:solidFill>
                    <a:srgbClr val="231815"/>
                  </a:solidFill>
                  <a:latin typeface="MidashiGoPro-MB31"/>
                </a:rPr>
                <a:t>保障期</a:t>
              </a:r>
              <a:r>
                <a:rPr lang="ja-JP" altLang="en-US" sz="600" b="1" i="0" u="none" strike="noStrike" spc="-100" dirty="0">
                  <a:solidFill>
                    <a:srgbClr val="231815"/>
                  </a:solidFill>
                  <a:latin typeface="MidashiGoPro-MB31"/>
                </a:rPr>
                <a:t>間</a:t>
              </a:r>
              <a:r>
                <a:rPr lang="ja-JP" altLang="en-US" sz="600" b="1" i="0" u="none" strike="noStrike" spc="-450" dirty="0">
                  <a:solidFill>
                    <a:srgbClr val="231815"/>
                  </a:solidFill>
                  <a:latin typeface="MidashiGoPro-MB31"/>
                </a:rPr>
                <a:t>　</a:t>
              </a:r>
              <a:r>
                <a:rPr lang="ja-JP" altLang="en-US" sz="900" i="0" u="none" strike="noStrike" spc="20" dirty="0">
                  <a:solidFill>
                    <a:srgbClr val="231815"/>
                  </a:solidFill>
                  <a:latin typeface="HGPｺﾞｼｯｸE" panose="020B0900000000000000" pitchFamily="50" charset="-128"/>
                  <a:ea typeface="HGPｺﾞｼｯｸE" panose="020B0900000000000000" pitchFamily="50" charset="-128"/>
                </a:rPr>
                <a:t>５</a:t>
              </a:r>
              <a:r>
                <a:rPr lang="ja-JP" altLang="en-US" sz="600" b="1" i="0" u="none" strike="noStrike" spc="-100" dirty="0">
                  <a:solidFill>
                    <a:srgbClr val="231815"/>
                  </a:solidFill>
                  <a:latin typeface="MidashiGoPro-MB31"/>
                </a:rPr>
                <a:t>年</a:t>
              </a:r>
              <a:r>
                <a:rPr lang="ja-JP" altLang="en-US" sz="600" b="1" i="0" u="none" strike="noStrike" spc="-60" dirty="0">
                  <a:solidFill>
                    <a:srgbClr val="231815"/>
                  </a:solidFill>
                  <a:latin typeface="MidashiGoPro-MB31"/>
                </a:rPr>
                <a:t>　</a:t>
              </a:r>
              <a:r>
                <a:rPr lang="ja-JP" altLang="en-US" sz="600" b="1" i="0" u="none" strike="noStrike" spc="-70" dirty="0">
                  <a:solidFill>
                    <a:srgbClr val="231815"/>
                  </a:solidFill>
                  <a:latin typeface="MidashiGoPro-MB31"/>
                </a:rPr>
                <a:t>その他</a:t>
              </a:r>
              <a:r>
                <a:rPr lang="ja-JP" altLang="en-US" sz="600" b="1" i="0" u="none" strike="noStrike" spc="150" dirty="0">
                  <a:solidFill>
                    <a:srgbClr val="231815"/>
                  </a:solidFill>
                  <a:latin typeface="MidashiGoPro-MB31"/>
                </a:rPr>
                <a:t>　</a:t>
              </a:r>
              <a:r>
                <a:rPr lang="ja-JP" altLang="en-US" sz="600" b="1" i="0" u="none" strike="noStrike" spc="-50" dirty="0">
                  <a:solidFill>
                    <a:srgbClr val="231815"/>
                  </a:solidFill>
                  <a:latin typeface="MidashiGoPro-MB31"/>
                </a:rPr>
                <a:t>保障期間</a:t>
              </a:r>
              <a:r>
                <a:rPr lang="ja-JP" altLang="en-US" sz="900" i="0" u="none" strike="noStrike" dirty="0">
                  <a:solidFill>
                    <a:srgbClr val="231815"/>
                  </a:solidFill>
                  <a:latin typeface="HGPｺﾞｼｯｸE" panose="020B0900000000000000" pitchFamily="50" charset="-128"/>
                  <a:ea typeface="HGPｺﾞｼｯｸE" panose="020B0900000000000000" pitchFamily="50" charset="-128"/>
                </a:rPr>
                <a:t>１</a:t>
              </a:r>
              <a:r>
                <a:rPr lang="ja-JP" altLang="en-US" sz="600" b="1" i="0" u="none" strike="noStrike" spc="-100" dirty="0">
                  <a:solidFill>
                    <a:srgbClr val="231815"/>
                  </a:solidFill>
                  <a:latin typeface="MidashiGoPro-MB31"/>
                </a:rPr>
                <a:t>年</a:t>
              </a:r>
              <a:endParaRPr lang="ja-JP" altLang="en-US" sz="600" b="1" spc="-100" dirty="0">
                <a:latin typeface="+mn-ea"/>
              </a:endParaRPr>
            </a:p>
          </p:txBody>
        </p:sp>
      </p:grpSp>
      <p:sp>
        <p:nvSpPr>
          <p:cNvPr id="250" name="テキスト ボックス 249">
            <a:extLst>
              <a:ext uri="{FF2B5EF4-FFF2-40B4-BE49-F238E27FC236}">
                <a16:creationId xmlns:a16="http://schemas.microsoft.com/office/drawing/2014/main" id="{E27EDF94-7052-B2AA-E005-3C855F0D1AE0}"/>
              </a:ext>
            </a:extLst>
          </p:cNvPr>
          <p:cNvSpPr txBox="1"/>
          <p:nvPr/>
        </p:nvSpPr>
        <p:spPr>
          <a:xfrm rot="10800000" flipV="1">
            <a:off x="5276691" y="8524284"/>
            <a:ext cx="1966089" cy="176972"/>
          </a:xfrm>
          <a:prstGeom prst="rect">
            <a:avLst/>
          </a:prstGeom>
          <a:noFill/>
        </p:spPr>
        <p:txBody>
          <a:bodyPr wrap="square">
            <a:spAutoFit/>
          </a:bodyPr>
          <a:lstStyle/>
          <a:p>
            <a:r>
              <a:rPr lang="ja-JP" altLang="en-US" sz="550" i="0" u="none" dirty="0">
                <a:solidFill>
                  <a:srgbClr val="231815"/>
                </a:solidFill>
                <a:latin typeface="MidashiGoPro-MB31"/>
              </a:rPr>
              <a:t>●冷媒回路とは</a:t>
            </a:r>
            <a:r>
              <a:rPr lang="ja-JP" altLang="en-US" sz="550" i="0" u="none" spc="-300" dirty="0">
                <a:solidFill>
                  <a:srgbClr val="231815"/>
                </a:solidFill>
                <a:latin typeface="MidashiGoPro-MB31"/>
              </a:rPr>
              <a:t>、</a:t>
            </a:r>
            <a:r>
              <a:rPr lang="ja-JP" altLang="en-US" sz="550" i="0" u="none" dirty="0">
                <a:solidFill>
                  <a:srgbClr val="231815"/>
                </a:solidFill>
                <a:latin typeface="MidashiGoPro-MB31"/>
              </a:rPr>
              <a:t>圧縮機</a:t>
            </a:r>
            <a:r>
              <a:rPr lang="ja-JP" altLang="en-US" sz="550" i="0" u="none" spc="-300" dirty="0">
                <a:solidFill>
                  <a:srgbClr val="231815"/>
                </a:solidFill>
                <a:latin typeface="MidashiGoPro-MB31"/>
              </a:rPr>
              <a:t>、</a:t>
            </a:r>
            <a:r>
              <a:rPr lang="ja-JP" altLang="en-US" sz="550" i="0" u="none" dirty="0">
                <a:solidFill>
                  <a:srgbClr val="231815"/>
                </a:solidFill>
                <a:latin typeface="MidashiGoPro-MB31"/>
              </a:rPr>
              <a:t>冷却器</a:t>
            </a:r>
            <a:r>
              <a:rPr lang="ja-JP" altLang="en-US" sz="550" i="0" u="none" spc="-300" dirty="0">
                <a:solidFill>
                  <a:srgbClr val="231815"/>
                </a:solidFill>
                <a:latin typeface="MidashiGoPro-MB31"/>
              </a:rPr>
              <a:t>、</a:t>
            </a:r>
            <a:r>
              <a:rPr lang="ja-JP" altLang="en-US" sz="550" i="0" u="none" dirty="0">
                <a:solidFill>
                  <a:srgbClr val="231815"/>
                </a:solidFill>
                <a:latin typeface="MidashiGoPro-MB31"/>
              </a:rPr>
              <a:t>本体配管などを示します。</a:t>
            </a:r>
            <a:endParaRPr lang="ja-JP" altLang="en-US" sz="550" dirty="0">
              <a:latin typeface="+mn-ea"/>
            </a:endParaRPr>
          </a:p>
        </p:txBody>
      </p:sp>
      <p:sp>
        <p:nvSpPr>
          <p:cNvPr id="251" name="正方形/長方形 250">
            <a:extLst>
              <a:ext uri="{FF2B5EF4-FFF2-40B4-BE49-F238E27FC236}">
                <a16:creationId xmlns:a16="http://schemas.microsoft.com/office/drawing/2014/main" id="{02560EB0-3F35-B339-41DA-81C4A7D98B87}"/>
              </a:ext>
            </a:extLst>
          </p:cNvPr>
          <p:cNvSpPr/>
          <p:nvPr/>
        </p:nvSpPr>
        <p:spPr>
          <a:xfrm>
            <a:off x="3603515" y="8340110"/>
            <a:ext cx="3598089" cy="37948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テキスト ボックス 251">
            <a:extLst>
              <a:ext uri="{FF2B5EF4-FFF2-40B4-BE49-F238E27FC236}">
                <a16:creationId xmlns:a16="http://schemas.microsoft.com/office/drawing/2014/main" id="{D213A795-AE14-00BF-B933-29A4662F47DB}"/>
              </a:ext>
            </a:extLst>
          </p:cNvPr>
          <p:cNvSpPr txBox="1"/>
          <p:nvPr/>
        </p:nvSpPr>
        <p:spPr>
          <a:xfrm rot="10800000" flipV="1">
            <a:off x="3795657" y="8955793"/>
            <a:ext cx="1915018" cy="230832"/>
          </a:xfrm>
          <a:prstGeom prst="rect">
            <a:avLst/>
          </a:prstGeom>
          <a:noFill/>
        </p:spPr>
        <p:txBody>
          <a:bodyPr wrap="square">
            <a:spAutoFit/>
          </a:bodyPr>
          <a:lstStyle/>
          <a:p>
            <a:r>
              <a:rPr lang="ja-JP" altLang="en-US" sz="850" b="1" i="0" u="none" strike="noStrike" spc="-100" dirty="0">
                <a:solidFill>
                  <a:srgbClr val="231815"/>
                </a:solidFill>
                <a:latin typeface="MidashiGoPro-MB31"/>
              </a:rPr>
              <a:t>●ご用命は</a:t>
            </a:r>
            <a:r>
              <a:rPr lang="ja-JP" altLang="en-US" sz="850" b="1" i="0" u="none" strike="noStrike" spc="-400" dirty="0">
                <a:solidFill>
                  <a:srgbClr val="231815"/>
                </a:solidFill>
                <a:latin typeface="MidashiGoPro-MB31"/>
              </a:rPr>
              <a:t>、</a:t>
            </a:r>
            <a:r>
              <a:rPr lang="ja-JP" altLang="en-US" sz="850" b="1" i="0" u="none" strike="noStrike" spc="-100" dirty="0">
                <a:solidFill>
                  <a:srgbClr val="231815"/>
                </a:solidFill>
                <a:latin typeface="MidashiGoPro-MB31"/>
              </a:rPr>
              <a:t>信用とサービスの当店へ。</a:t>
            </a:r>
            <a:endParaRPr lang="ja-JP" altLang="en-US" sz="850" b="1" spc="-100" dirty="0">
              <a:latin typeface="+mn-ea"/>
            </a:endParaRPr>
          </a:p>
        </p:txBody>
      </p:sp>
      <p:sp>
        <p:nvSpPr>
          <p:cNvPr id="253" name="テキスト ボックス 252">
            <a:extLst>
              <a:ext uri="{FF2B5EF4-FFF2-40B4-BE49-F238E27FC236}">
                <a16:creationId xmlns:a16="http://schemas.microsoft.com/office/drawing/2014/main" id="{D166D93A-E1BE-E39B-0678-4AA031E0E0B0}"/>
              </a:ext>
            </a:extLst>
          </p:cNvPr>
          <p:cNvSpPr txBox="1"/>
          <p:nvPr/>
        </p:nvSpPr>
        <p:spPr>
          <a:xfrm rot="10800000" flipV="1">
            <a:off x="6528988" y="7604688"/>
            <a:ext cx="657872" cy="184666"/>
          </a:xfrm>
          <a:prstGeom prst="rect">
            <a:avLst/>
          </a:prstGeom>
          <a:noFill/>
        </p:spPr>
        <p:txBody>
          <a:bodyPr wrap="square">
            <a:spAutoFit/>
          </a:bodyPr>
          <a:lstStyle/>
          <a:p>
            <a:r>
              <a:rPr lang="ja-JP" altLang="en-US" sz="600" b="1" i="0" u="none" strike="noStrike" spc="-150" dirty="0">
                <a:solidFill>
                  <a:srgbClr val="231815"/>
                </a:solidFill>
                <a:latin typeface="+mn-ea"/>
              </a:rPr>
              <a:t>簡易フロンラベル</a:t>
            </a:r>
            <a:endParaRPr lang="ja-JP" altLang="en-US" sz="600" b="1" spc="-150" dirty="0">
              <a:latin typeface="+mn-ea"/>
            </a:endParaRPr>
          </a:p>
        </p:txBody>
      </p:sp>
      <p:pic>
        <p:nvPicPr>
          <p:cNvPr id="254" name="図 253">
            <a:extLst>
              <a:ext uri="{FF2B5EF4-FFF2-40B4-BE49-F238E27FC236}">
                <a16:creationId xmlns:a16="http://schemas.microsoft.com/office/drawing/2014/main" id="{5705CD21-8965-5F48-1DDB-4B748DCBBDC9}"/>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7555666" y="-2749"/>
            <a:ext cx="7563684" cy="5771391"/>
          </a:xfrm>
          <a:prstGeom prst="rect">
            <a:avLst/>
          </a:prstGeom>
        </p:spPr>
      </p:pic>
      <p:grpSp>
        <p:nvGrpSpPr>
          <p:cNvPr id="255" name="グループ化 254">
            <a:extLst>
              <a:ext uri="{FF2B5EF4-FFF2-40B4-BE49-F238E27FC236}">
                <a16:creationId xmlns:a16="http://schemas.microsoft.com/office/drawing/2014/main" id="{548CFE32-6F0B-32D6-3568-352751B2E41E}"/>
              </a:ext>
            </a:extLst>
          </p:cNvPr>
          <p:cNvGrpSpPr/>
          <p:nvPr/>
        </p:nvGrpSpPr>
        <p:grpSpPr>
          <a:xfrm>
            <a:off x="7500257" y="2721"/>
            <a:ext cx="7522192" cy="3700845"/>
            <a:chOff x="7500257" y="2721"/>
            <a:chExt cx="7522192" cy="3700845"/>
          </a:xfrm>
        </p:grpSpPr>
        <p:sp>
          <p:nvSpPr>
            <p:cNvPr id="259" name="テキスト ボックス 258">
              <a:extLst>
                <a:ext uri="{FF2B5EF4-FFF2-40B4-BE49-F238E27FC236}">
                  <a16:creationId xmlns:a16="http://schemas.microsoft.com/office/drawing/2014/main" id="{2CE7E26E-6F16-B164-ED8B-242D65F97DA5}"/>
                </a:ext>
              </a:extLst>
            </p:cNvPr>
            <p:cNvSpPr txBox="1"/>
            <p:nvPr/>
          </p:nvSpPr>
          <p:spPr>
            <a:xfrm>
              <a:off x="7659546" y="1864306"/>
              <a:ext cx="6131524" cy="954107"/>
            </a:xfrm>
            <a:prstGeom prst="rect">
              <a:avLst/>
            </a:prstGeom>
            <a:noFill/>
          </p:spPr>
          <p:txBody>
            <a:bodyPr wrap="square">
              <a:spAutoFit/>
            </a:bodyPr>
            <a:lstStyle/>
            <a:p>
              <a:pPr algn="l"/>
              <a:r>
                <a:rPr lang="ja-JP" altLang="en-US" sz="2800" b="0" i="0" u="none" strike="noStrike" spc="-150" baseline="0" dirty="0">
                  <a:latin typeface="HG明朝B" panose="02020809000000000000" pitchFamily="17" charset="-128"/>
                  <a:ea typeface="HG明朝B" panose="02020809000000000000" pitchFamily="17" charset="-128"/>
                </a:rPr>
                <a:t>「よごれま扇</a:t>
              </a:r>
              <a:r>
                <a:rPr lang="ja-JP" altLang="en-US" sz="2800" b="0" i="0" u="none" strike="noStrike" spc="-400" dirty="0">
                  <a:latin typeface="HG明朝B" panose="02020809000000000000" pitchFamily="17" charset="-128"/>
                  <a:ea typeface="HG明朝B" panose="02020809000000000000" pitchFamily="17" charset="-128"/>
                </a:rPr>
                <a:t>」</a:t>
              </a:r>
              <a:r>
                <a:rPr lang="ja-JP" altLang="en-US" sz="2800" b="0" i="0" u="none" strike="noStrike" spc="-150" baseline="0" dirty="0">
                  <a:latin typeface="HG明朝B" panose="02020809000000000000" pitchFamily="17" charset="-128"/>
                  <a:ea typeface="HG明朝B" panose="02020809000000000000" pitchFamily="17" charset="-128"/>
                </a:rPr>
                <a:t>でエアコン内部を乾</a:t>
              </a:r>
              <a:r>
                <a:rPr lang="ja-JP" altLang="en-US" sz="2800" b="0" i="0" u="none" strike="noStrike" baseline="0" dirty="0">
                  <a:latin typeface="HG明朝B" panose="02020809000000000000" pitchFamily="17" charset="-128"/>
                  <a:ea typeface="HG明朝B" panose="02020809000000000000" pitchFamily="17" charset="-128"/>
                </a:rPr>
                <a:t>燥</a:t>
              </a:r>
              <a:r>
                <a:rPr lang="ja-JP" altLang="en-US" sz="2800" b="0" i="0" u="none" strike="noStrike" spc="-150" baseline="0" dirty="0">
                  <a:latin typeface="HG明朝B" panose="02020809000000000000" pitchFamily="17" charset="-128"/>
                  <a:ea typeface="HG明朝B" panose="02020809000000000000" pitchFamily="17" charset="-128"/>
                </a:rPr>
                <a:t>、</a:t>
              </a:r>
            </a:p>
            <a:p>
              <a:pPr algn="l"/>
              <a:r>
                <a:rPr lang="ja-JP" altLang="en-US" sz="2800" b="0" i="0" u="none" strike="noStrike" spc="-1200" dirty="0">
                  <a:latin typeface="HG明朝B" panose="02020809000000000000" pitchFamily="17" charset="-128"/>
                  <a:ea typeface="HG明朝B" panose="02020809000000000000" pitchFamily="17" charset="-128"/>
                </a:rPr>
                <a:t>　</a:t>
              </a:r>
              <a:r>
                <a:rPr lang="ja-JP" altLang="en-US" sz="2800" b="0" i="0" u="none" strike="noStrike" spc="-150" baseline="0" dirty="0">
                  <a:latin typeface="HG明朝B" panose="02020809000000000000" pitchFamily="17" charset="-128"/>
                  <a:ea typeface="HG明朝B" panose="02020809000000000000" pitchFamily="17" charset="-128"/>
                </a:rPr>
                <a:t>送風ファンと送風路を同時におそうじ。</a:t>
              </a:r>
              <a:endParaRPr lang="ja-JP" altLang="en-US" sz="2800" spc="-150" dirty="0">
                <a:latin typeface="HG明朝B" panose="02020809000000000000" pitchFamily="17" charset="-128"/>
                <a:ea typeface="HG明朝B" panose="02020809000000000000" pitchFamily="17" charset="-128"/>
              </a:endParaRPr>
            </a:p>
          </p:txBody>
        </p:sp>
        <p:pic>
          <p:nvPicPr>
            <p:cNvPr id="256" name="図 255">
              <a:extLst>
                <a:ext uri="{FF2B5EF4-FFF2-40B4-BE49-F238E27FC236}">
                  <a16:creationId xmlns:a16="http://schemas.microsoft.com/office/drawing/2014/main" id="{C48C032F-0CD8-7D5A-7AA4-8C64583E94FB}"/>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7837229" y="2721"/>
              <a:ext cx="1698236" cy="566950"/>
            </a:xfrm>
            <a:prstGeom prst="rect">
              <a:avLst/>
            </a:prstGeom>
          </p:spPr>
        </p:pic>
        <p:grpSp>
          <p:nvGrpSpPr>
            <p:cNvPr id="257" name="グループ化 256">
              <a:extLst>
                <a:ext uri="{FF2B5EF4-FFF2-40B4-BE49-F238E27FC236}">
                  <a16:creationId xmlns:a16="http://schemas.microsoft.com/office/drawing/2014/main" id="{563C3C3F-EC4D-DB71-A8BE-459F16D88B21}"/>
                </a:ext>
              </a:extLst>
            </p:cNvPr>
            <p:cNvGrpSpPr/>
            <p:nvPr/>
          </p:nvGrpSpPr>
          <p:grpSpPr>
            <a:xfrm>
              <a:off x="9668606" y="142514"/>
              <a:ext cx="1560427" cy="292388"/>
              <a:chOff x="9668606" y="142514"/>
              <a:chExt cx="1560427" cy="292388"/>
            </a:xfrm>
          </p:grpSpPr>
          <p:sp>
            <p:nvSpPr>
              <p:cNvPr id="272" name="正方形/長方形 271">
                <a:extLst>
                  <a:ext uri="{FF2B5EF4-FFF2-40B4-BE49-F238E27FC236}">
                    <a16:creationId xmlns:a16="http://schemas.microsoft.com/office/drawing/2014/main" id="{46729089-591D-A80E-88A0-320B8714E098}"/>
                  </a:ext>
                </a:extLst>
              </p:cNvPr>
              <p:cNvSpPr/>
              <p:nvPr/>
            </p:nvSpPr>
            <p:spPr>
              <a:xfrm>
                <a:off x="9699172" y="192304"/>
                <a:ext cx="1447800" cy="214993"/>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テキスト ボックス 272">
                <a:extLst>
                  <a:ext uri="{FF2B5EF4-FFF2-40B4-BE49-F238E27FC236}">
                    <a16:creationId xmlns:a16="http://schemas.microsoft.com/office/drawing/2014/main" id="{A3B36661-6B6D-0660-4935-283D21176740}"/>
                  </a:ext>
                </a:extLst>
              </p:cNvPr>
              <p:cNvSpPr txBox="1"/>
              <p:nvPr/>
            </p:nvSpPr>
            <p:spPr>
              <a:xfrm>
                <a:off x="9668606" y="142514"/>
                <a:ext cx="1560427" cy="292388"/>
              </a:xfrm>
              <a:prstGeom prst="rect">
                <a:avLst/>
              </a:prstGeom>
              <a:noFill/>
            </p:spPr>
            <p:txBody>
              <a:bodyPr wrap="square">
                <a:spAutoFit/>
              </a:bodyPr>
              <a:lstStyle/>
              <a:p>
                <a:r>
                  <a:rPr lang="ja-JP" altLang="en-US" sz="1300" i="0" u="none" strike="noStrike" dirty="0">
                    <a:solidFill>
                      <a:srgbClr val="FFFFFF"/>
                    </a:solidFill>
                    <a:latin typeface="BIZ UDPゴシック" panose="020B0400000000000000" pitchFamily="50" charset="-128"/>
                    <a:ea typeface="BIZ UDPゴシック" panose="020B0400000000000000" pitchFamily="50" charset="-128"/>
                  </a:rPr>
                  <a:t>セパレートエアコン</a:t>
                </a:r>
                <a:endParaRPr lang="ja-JP" altLang="en-US" sz="1300" dirty="0">
                  <a:latin typeface="BIZ UDPゴシック" panose="020B0400000000000000" pitchFamily="50" charset="-128"/>
                  <a:ea typeface="BIZ UDPゴシック" panose="020B0400000000000000" pitchFamily="50" charset="-128"/>
                </a:endParaRPr>
              </a:p>
            </p:txBody>
          </p:sp>
        </p:grpSp>
        <p:grpSp>
          <p:nvGrpSpPr>
            <p:cNvPr id="258" name="グループ化 257">
              <a:extLst>
                <a:ext uri="{FF2B5EF4-FFF2-40B4-BE49-F238E27FC236}">
                  <a16:creationId xmlns:a16="http://schemas.microsoft.com/office/drawing/2014/main" id="{C7C63DF5-2B82-A718-C450-5A3F32340316}"/>
                </a:ext>
              </a:extLst>
            </p:cNvPr>
            <p:cNvGrpSpPr/>
            <p:nvPr/>
          </p:nvGrpSpPr>
          <p:grpSpPr>
            <a:xfrm>
              <a:off x="7500257" y="787199"/>
              <a:ext cx="3647911" cy="1156418"/>
              <a:chOff x="7500257" y="787199"/>
              <a:chExt cx="3647911" cy="1156418"/>
            </a:xfrm>
          </p:grpSpPr>
          <p:pic>
            <p:nvPicPr>
              <p:cNvPr id="266" name="図 265">
                <a:extLst>
                  <a:ext uri="{FF2B5EF4-FFF2-40B4-BE49-F238E27FC236}">
                    <a16:creationId xmlns:a16="http://schemas.microsoft.com/office/drawing/2014/main" id="{7CF6527F-2D2A-02D4-7880-B86D6073084D}"/>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7889918" y="787199"/>
                <a:ext cx="1212280" cy="580013"/>
              </a:xfrm>
              <a:prstGeom prst="rect">
                <a:avLst/>
              </a:prstGeom>
            </p:spPr>
          </p:pic>
          <p:sp>
            <p:nvSpPr>
              <p:cNvPr id="267" name="テキスト ボックス 266">
                <a:extLst>
                  <a:ext uri="{FF2B5EF4-FFF2-40B4-BE49-F238E27FC236}">
                    <a16:creationId xmlns:a16="http://schemas.microsoft.com/office/drawing/2014/main" id="{01064FDC-8843-89EF-EBEE-1E70D8BA3F34}"/>
                  </a:ext>
                </a:extLst>
              </p:cNvPr>
              <p:cNvSpPr txBox="1"/>
              <p:nvPr/>
            </p:nvSpPr>
            <p:spPr>
              <a:xfrm>
                <a:off x="9102198" y="983617"/>
                <a:ext cx="2045970" cy="518475"/>
              </a:xfrm>
              <a:prstGeom prst="rect">
                <a:avLst/>
              </a:prstGeom>
              <a:noFill/>
            </p:spPr>
            <p:txBody>
              <a:bodyPr wrap="square">
                <a:spAutoFit/>
              </a:bodyPr>
              <a:lstStyle/>
              <a:p>
                <a:pPr algn="ctr">
                  <a:lnSpc>
                    <a:spcPts val="1800"/>
                  </a:lnSpc>
                </a:pPr>
                <a:r>
                  <a:rPr lang="en-US" altLang="ja-JP" sz="4100" b="0" i="0" u="none" strike="noStrike" spc="-150" baseline="0" dirty="0">
                    <a:latin typeface="HGP明朝E" panose="02020900000000000000" pitchFamily="18" charset="-128"/>
                    <a:ea typeface="HGP明朝E" panose="02020900000000000000" pitchFamily="18" charset="-128"/>
                  </a:rPr>
                  <a:t>S</a:t>
                </a:r>
                <a:r>
                  <a:rPr lang="en-US" altLang="ja-JP" sz="4100" b="0" i="0" u="none" strike="noStrike" spc="-600" dirty="0">
                    <a:latin typeface="HGP明朝E" panose="02020900000000000000" pitchFamily="18" charset="-128"/>
                    <a:ea typeface="HGP明朝E" panose="02020900000000000000" pitchFamily="18" charset="-128"/>
                  </a:rPr>
                  <a:t>P</a:t>
                </a:r>
                <a:r>
                  <a:rPr lang="en-US" altLang="ja-JP" sz="3600" b="0" i="0" u="none" strike="noStrike" spc="-150" baseline="0" dirty="0">
                    <a:latin typeface="HGP明朝E" panose="02020900000000000000" pitchFamily="18" charset="-128"/>
                    <a:ea typeface="HGP明朝E" panose="02020900000000000000" pitchFamily="18" charset="-128"/>
                  </a:rPr>
                  <a:t>/</a:t>
                </a:r>
                <a:r>
                  <a:rPr lang="en-US" altLang="ja-JP" sz="4100" b="0" i="0" u="none" strike="noStrike" spc="-150" baseline="0" dirty="0">
                    <a:latin typeface="HGP明朝E" panose="02020900000000000000" pitchFamily="18" charset="-128"/>
                    <a:ea typeface="HGP明朝E" panose="02020900000000000000" pitchFamily="18" charset="-128"/>
                  </a:rPr>
                  <a:t>SPK</a:t>
                </a:r>
              </a:p>
              <a:p>
                <a:pPr algn="ctr">
                  <a:lnSpc>
                    <a:spcPts val="1800"/>
                  </a:lnSpc>
                </a:pPr>
                <a:r>
                  <a:rPr lang="ja-JP" altLang="en-US" sz="1200" b="0" i="0" u="none" strike="noStrike" baseline="0" dirty="0">
                    <a:latin typeface="BIZ UDPゴシック" panose="020B0400000000000000" pitchFamily="50" charset="-128"/>
                    <a:ea typeface="BIZ UDPゴシック" panose="020B0400000000000000" pitchFamily="50" charset="-128"/>
                  </a:rPr>
                  <a:t>シリーズ</a:t>
                </a:r>
                <a:endParaRPr lang="ja-JP" altLang="en-US" sz="1200" dirty="0">
                  <a:latin typeface="BIZ UDPゴシック" panose="020B0400000000000000" pitchFamily="50" charset="-128"/>
                  <a:ea typeface="BIZ UDPゴシック" panose="020B0400000000000000" pitchFamily="50" charset="-128"/>
                </a:endParaRPr>
              </a:p>
            </p:txBody>
          </p:sp>
          <p:grpSp>
            <p:nvGrpSpPr>
              <p:cNvPr id="268" name="グループ化 267">
                <a:extLst>
                  <a:ext uri="{FF2B5EF4-FFF2-40B4-BE49-F238E27FC236}">
                    <a16:creationId xmlns:a16="http://schemas.microsoft.com/office/drawing/2014/main" id="{270D91AC-E393-B0B5-F83D-D3A34B5D1E08}"/>
                  </a:ext>
                </a:extLst>
              </p:cNvPr>
              <p:cNvGrpSpPr/>
              <p:nvPr/>
            </p:nvGrpSpPr>
            <p:grpSpPr>
              <a:xfrm>
                <a:off x="7500257" y="1426657"/>
                <a:ext cx="2407026" cy="516960"/>
                <a:chOff x="7500257" y="1426657"/>
                <a:chExt cx="2407026" cy="516960"/>
              </a:xfrm>
            </p:grpSpPr>
            <p:sp>
              <p:nvSpPr>
                <p:cNvPr id="269" name="テキスト ボックス 268">
                  <a:extLst>
                    <a:ext uri="{FF2B5EF4-FFF2-40B4-BE49-F238E27FC236}">
                      <a16:creationId xmlns:a16="http://schemas.microsoft.com/office/drawing/2014/main" id="{C5D48607-AA2A-339B-6A78-D3036C31819A}"/>
                    </a:ext>
                  </a:extLst>
                </p:cNvPr>
                <p:cNvSpPr txBox="1"/>
                <p:nvPr/>
              </p:nvSpPr>
              <p:spPr>
                <a:xfrm>
                  <a:off x="7500257" y="1589417"/>
                  <a:ext cx="2407026" cy="354200"/>
                </a:xfrm>
                <a:prstGeom prst="rect">
                  <a:avLst/>
                </a:prstGeom>
                <a:noFill/>
              </p:spPr>
              <p:txBody>
                <a:bodyPr wrap="square">
                  <a:spAutoFit/>
                </a:bodyPr>
                <a:lstStyle/>
                <a:p>
                  <a:pPr algn="ctr">
                    <a:lnSpc>
                      <a:spcPts val="1800"/>
                    </a:lnSpc>
                  </a:pPr>
                  <a:r>
                    <a:rPr lang="ja-JP" altLang="en-US" sz="3500" spc="-100" dirty="0">
                      <a:solidFill>
                        <a:srgbClr val="E60012"/>
                      </a:solidFill>
                      <a:latin typeface="HGP明朝E" panose="02020900000000000000" pitchFamily="18" charset="-128"/>
                      <a:ea typeface="HGP明朝E" panose="02020900000000000000" pitchFamily="18" charset="-128"/>
                    </a:rPr>
                    <a:t>業界</a:t>
                  </a:r>
                  <a:r>
                    <a:rPr lang="ja-JP" altLang="en-US" sz="3500" spc="-1400" dirty="0">
                      <a:solidFill>
                        <a:srgbClr val="E60012"/>
                      </a:solidFill>
                      <a:latin typeface="HGP明朝E" panose="02020900000000000000" pitchFamily="18" charset="-128"/>
                      <a:ea typeface="HGP明朝E" panose="02020900000000000000" pitchFamily="18" charset="-128"/>
                    </a:rPr>
                    <a:t>初</a:t>
                  </a:r>
                  <a:r>
                    <a:rPr lang="ja-JP" altLang="en-US" sz="3500" spc="-100" dirty="0">
                      <a:solidFill>
                        <a:srgbClr val="E60012"/>
                      </a:solidFill>
                      <a:latin typeface="HGP明朝E" panose="02020900000000000000" pitchFamily="18" charset="-128"/>
                      <a:ea typeface="HGP明朝E" panose="02020900000000000000" pitchFamily="18" charset="-128"/>
                    </a:rPr>
                    <a:t>！</a:t>
                  </a:r>
                  <a:endParaRPr lang="en-US" altLang="ja-JP" sz="3500" b="0" i="0" u="none" strike="noStrike" spc="-100" dirty="0">
                    <a:solidFill>
                      <a:srgbClr val="E60012"/>
                    </a:solidFill>
                    <a:latin typeface="HGP明朝E" panose="02020900000000000000" pitchFamily="18" charset="-128"/>
                    <a:ea typeface="HGP明朝E" panose="02020900000000000000" pitchFamily="18" charset="-128"/>
                  </a:endParaRPr>
                </a:p>
              </p:txBody>
            </p:sp>
            <p:sp>
              <p:nvSpPr>
                <p:cNvPr id="270" name="テキスト ボックス 269">
                  <a:extLst>
                    <a:ext uri="{FF2B5EF4-FFF2-40B4-BE49-F238E27FC236}">
                      <a16:creationId xmlns:a16="http://schemas.microsoft.com/office/drawing/2014/main" id="{2182E155-A7B9-3133-40A8-7B8E6B15D3D1}"/>
                    </a:ext>
                  </a:extLst>
                </p:cNvPr>
                <p:cNvSpPr txBox="1"/>
                <p:nvPr/>
              </p:nvSpPr>
              <p:spPr>
                <a:xfrm>
                  <a:off x="9255130" y="1426657"/>
                  <a:ext cx="180489" cy="215444"/>
                </a:xfrm>
                <a:prstGeom prst="rect">
                  <a:avLst/>
                </a:prstGeom>
                <a:noFill/>
              </p:spPr>
              <p:txBody>
                <a:bodyPr wrap="square">
                  <a:spAutoFit/>
                </a:bodyPr>
                <a:lstStyle/>
                <a:p>
                  <a:r>
                    <a:rPr lang="ja-JP" altLang="en-US" sz="800" spc="-150" dirty="0">
                      <a:latin typeface="BIZ UDPゴシック" panose="020B0400000000000000" pitchFamily="50" charset="-128"/>
                      <a:ea typeface="BIZ UDPゴシック" panose="020B0400000000000000" pitchFamily="50" charset="-128"/>
                    </a:rPr>
                    <a:t>☆</a:t>
                  </a:r>
                  <a:endParaRPr lang="ja-JP" altLang="en-US" sz="800" dirty="0"/>
                </a:p>
              </p:txBody>
            </p:sp>
          </p:grpSp>
        </p:grpSp>
        <p:sp>
          <p:nvSpPr>
            <p:cNvPr id="261" name="テキスト ボックス 260">
              <a:extLst>
                <a:ext uri="{FF2B5EF4-FFF2-40B4-BE49-F238E27FC236}">
                  <a16:creationId xmlns:a16="http://schemas.microsoft.com/office/drawing/2014/main" id="{E2DC5884-2992-5467-A044-6DF4F2B948D9}"/>
                </a:ext>
              </a:extLst>
            </p:cNvPr>
            <p:cNvSpPr txBox="1"/>
            <p:nvPr/>
          </p:nvSpPr>
          <p:spPr>
            <a:xfrm>
              <a:off x="14066312" y="1671100"/>
              <a:ext cx="825294" cy="169277"/>
            </a:xfrm>
            <a:prstGeom prst="rect">
              <a:avLst/>
            </a:prstGeom>
            <a:noFill/>
          </p:spPr>
          <p:txBody>
            <a:bodyPr wrap="square">
              <a:spAutoFit/>
            </a:bodyPr>
            <a:lstStyle/>
            <a:p>
              <a:pPr algn="l"/>
              <a:r>
                <a:rPr lang="ja-JP" altLang="en-US" sz="500" b="1" i="0" u="none" strike="noStrike" spc="-30" dirty="0">
                  <a:solidFill>
                    <a:srgbClr val="231815"/>
                  </a:solidFill>
                  <a:latin typeface="UDShinGoNTPro-Light"/>
                </a:rPr>
                <a:t>○画像はイメージです。</a:t>
              </a:r>
              <a:endParaRPr lang="ja-JP" altLang="en-US" sz="500" b="1" spc="-30" dirty="0">
                <a:latin typeface="+mj-lt"/>
              </a:endParaRPr>
            </a:p>
          </p:txBody>
        </p:sp>
        <p:sp>
          <p:nvSpPr>
            <p:cNvPr id="262" name="テキスト ボックス 261">
              <a:extLst>
                <a:ext uri="{FF2B5EF4-FFF2-40B4-BE49-F238E27FC236}">
                  <a16:creationId xmlns:a16="http://schemas.microsoft.com/office/drawing/2014/main" id="{838C9B9C-7C4B-A95D-6ECA-F73309A80B3F}"/>
                </a:ext>
              </a:extLst>
            </p:cNvPr>
            <p:cNvSpPr txBox="1"/>
            <p:nvPr/>
          </p:nvSpPr>
          <p:spPr>
            <a:xfrm>
              <a:off x="12033763" y="2779917"/>
              <a:ext cx="2855703" cy="169277"/>
            </a:xfrm>
            <a:prstGeom prst="rect">
              <a:avLst/>
            </a:prstGeom>
            <a:noFill/>
          </p:spPr>
          <p:txBody>
            <a:bodyPr wrap="square">
              <a:spAutoFit/>
            </a:bodyPr>
            <a:lstStyle/>
            <a:p>
              <a:pPr algn="l"/>
              <a:r>
                <a:rPr lang="ja-JP" altLang="en-US" sz="500" i="0" u="none" strike="noStrike" spc="-10" dirty="0" smtClean="0">
                  <a:solidFill>
                    <a:srgbClr val="231815"/>
                  </a:solidFill>
                  <a:latin typeface="+mn-ea"/>
                </a:rPr>
                <a:t>★</a:t>
              </a:r>
              <a:r>
                <a:rPr lang="en-US" altLang="ja-JP" sz="500" i="0" u="none" strike="noStrike" spc="-10" dirty="0" smtClean="0">
                  <a:solidFill>
                    <a:srgbClr val="231815"/>
                  </a:solidFill>
                  <a:latin typeface="+mn-ea"/>
                </a:rPr>
                <a:t>2024</a:t>
              </a:r>
              <a:r>
                <a:rPr lang="ja-JP" altLang="en-US" sz="500" i="0" u="none" strike="noStrike" spc="-10" dirty="0" smtClean="0">
                  <a:solidFill>
                    <a:srgbClr val="231815"/>
                  </a:solidFill>
                  <a:latin typeface="+mn-ea"/>
                </a:rPr>
                <a:t>年</a:t>
              </a:r>
              <a:r>
                <a:rPr lang="en-US" altLang="ja-JP" sz="500" i="0" u="none" strike="noStrike" spc="-10" dirty="0" smtClean="0">
                  <a:solidFill>
                    <a:srgbClr val="231815"/>
                  </a:solidFill>
                  <a:latin typeface="+mn-ea"/>
                </a:rPr>
                <a:t>12</a:t>
              </a:r>
              <a:r>
                <a:rPr lang="ja-JP" altLang="en-US" sz="500" i="0" u="none" strike="noStrike" spc="-10" dirty="0" smtClean="0">
                  <a:solidFill>
                    <a:srgbClr val="231815"/>
                  </a:solidFill>
                  <a:latin typeface="+mn-ea"/>
                </a:rPr>
                <a:t>月現在。家庭用</a:t>
              </a:r>
              <a:r>
                <a:rPr lang="ja-JP" altLang="en-US" sz="500" i="0" u="none" strike="noStrike" spc="-10" dirty="0">
                  <a:solidFill>
                    <a:srgbClr val="231815"/>
                  </a:solidFill>
                  <a:latin typeface="+mn-ea"/>
                </a:rPr>
                <a:t>エアコンにおいて</a:t>
              </a:r>
              <a:r>
                <a:rPr lang="ja-JP" altLang="en-US" sz="500" i="0" u="none" strike="noStrike" spc="-300" dirty="0">
                  <a:solidFill>
                    <a:srgbClr val="231815"/>
                  </a:solidFill>
                  <a:latin typeface="+mn-ea"/>
                </a:rPr>
                <a:t>。</a:t>
              </a:r>
              <a:r>
                <a:rPr lang="ja-JP" altLang="en-US" sz="500" i="0" u="none" strike="noStrike" spc="-10" dirty="0">
                  <a:solidFill>
                    <a:srgbClr val="231815"/>
                  </a:solidFill>
                  <a:latin typeface="+mn-ea"/>
                </a:rPr>
                <a:t>送風ファンと送風路を同時におそうじする機能</a:t>
              </a:r>
              <a:r>
                <a:rPr lang="ja-JP" altLang="en-US" sz="500" i="0" u="none" strike="noStrike" spc="-300" dirty="0" smtClean="0">
                  <a:solidFill>
                    <a:srgbClr val="231815"/>
                  </a:solidFill>
                  <a:latin typeface="+mn-ea"/>
                </a:rPr>
                <a:t>。</a:t>
              </a:r>
              <a:endParaRPr lang="ja-JP" altLang="en-US" sz="500" dirty="0">
                <a:latin typeface="+mn-ea"/>
              </a:endParaRPr>
            </a:p>
          </p:txBody>
        </p:sp>
        <p:sp>
          <p:nvSpPr>
            <p:cNvPr id="263" name="テキスト ボックス 262">
              <a:extLst>
                <a:ext uri="{FF2B5EF4-FFF2-40B4-BE49-F238E27FC236}">
                  <a16:creationId xmlns:a16="http://schemas.microsoft.com/office/drawing/2014/main" id="{19EBDD3E-0B9C-C27A-854C-8A7B6B8914DF}"/>
                </a:ext>
              </a:extLst>
            </p:cNvPr>
            <p:cNvSpPr txBox="1"/>
            <p:nvPr/>
          </p:nvSpPr>
          <p:spPr>
            <a:xfrm>
              <a:off x="12166746" y="3028430"/>
              <a:ext cx="2855703" cy="246221"/>
            </a:xfrm>
            <a:prstGeom prst="rect">
              <a:avLst/>
            </a:prstGeom>
            <a:noFill/>
          </p:spPr>
          <p:txBody>
            <a:bodyPr wrap="square">
              <a:spAutoFit/>
            </a:bodyPr>
            <a:lstStyle/>
            <a:p>
              <a:r>
                <a:rPr lang="ja-JP" altLang="en-US" sz="950" i="0" u="none" strike="noStrike" spc="-50" dirty="0">
                  <a:solidFill>
                    <a:srgbClr val="231815"/>
                  </a:solidFill>
                  <a:latin typeface="HG明朝B" panose="02020809000000000000" pitchFamily="17" charset="-128"/>
                  <a:ea typeface="HG明朝B" panose="02020809000000000000" pitchFamily="17" charset="-128"/>
                </a:rPr>
                <a:t>風の通り道がキレイだと吹き出す風もキレイに！</a:t>
              </a:r>
              <a:endParaRPr lang="ja-JP" altLang="en-US" sz="950" spc="-50" dirty="0">
                <a:latin typeface="HG明朝B" panose="02020809000000000000" pitchFamily="17" charset="-128"/>
                <a:ea typeface="HG明朝B" panose="02020809000000000000" pitchFamily="17" charset="-128"/>
              </a:endParaRPr>
            </a:p>
          </p:txBody>
        </p:sp>
        <p:sp>
          <p:nvSpPr>
            <p:cNvPr id="264" name="テキスト ボックス 263">
              <a:extLst>
                <a:ext uri="{FF2B5EF4-FFF2-40B4-BE49-F238E27FC236}">
                  <a16:creationId xmlns:a16="http://schemas.microsoft.com/office/drawing/2014/main" id="{16F60A0E-DC4D-6F72-8563-B105AB2AB767}"/>
                </a:ext>
              </a:extLst>
            </p:cNvPr>
            <p:cNvSpPr txBox="1"/>
            <p:nvPr/>
          </p:nvSpPr>
          <p:spPr>
            <a:xfrm>
              <a:off x="12166726" y="3243552"/>
              <a:ext cx="2630728" cy="364459"/>
            </a:xfrm>
            <a:prstGeom prst="rect">
              <a:avLst/>
            </a:prstGeom>
            <a:noFill/>
          </p:spPr>
          <p:txBody>
            <a:bodyPr wrap="square">
              <a:spAutoFit/>
            </a:bodyPr>
            <a:lstStyle/>
            <a:p>
              <a:pPr algn="just">
                <a:lnSpc>
                  <a:spcPts val="1100"/>
                </a:lnSpc>
              </a:pPr>
              <a:r>
                <a:rPr lang="ja-JP" altLang="en-US" sz="700" i="0" u="none" strike="noStrike" spc="-80" dirty="0">
                  <a:solidFill>
                    <a:srgbClr val="231815"/>
                  </a:solidFill>
                  <a:latin typeface="+mn-ea"/>
                </a:rPr>
                <a:t>今まで手の届かなかっ</a:t>
              </a:r>
              <a:r>
                <a:rPr lang="ja-JP" altLang="en-US" sz="700" i="0" u="none" spc="-300" dirty="0">
                  <a:solidFill>
                    <a:srgbClr val="231815"/>
                  </a:solidFill>
                  <a:latin typeface="+mn-ea"/>
                </a:rPr>
                <a:t>た</a:t>
              </a:r>
              <a:r>
                <a:rPr lang="ja-JP" altLang="en-US" sz="700" i="0" u="none" strike="noStrike" spc="-80" dirty="0">
                  <a:solidFill>
                    <a:srgbClr val="231815"/>
                  </a:solidFill>
                  <a:latin typeface="+mn-ea"/>
                </a:rPr>
                <a:t>「送風ファン</a:t>
              </a:r>
              <a:r>
                <a:rPr lang="ja-JP" altLang="en-US" sz="700" i="0" u="none" strike="noStrike" spc="-300" dirty="0">
                  <a:solidFill>
                    <a:srgbClr val="231815"/>
                  </a:solidFill>
                  <a:latin typeface="+mn-ea"/>
                </a:rPr>
                <a:t>」と</a:t>
              </a:r>
              <a:r>
                <a:rPr lang="ja-JP" altLang="en-US" sz="700" i="0" u="none" strike="noStrike" spc="-80" dirty="0">
                  <a:solidFill>
                    <a:srgbClr val="231815"/>
                  </a:solidFill>
                  <a:latin typeface="+mn-ea"/>
                </a:rPr>
                <a:t>「送風路」を自動でおそうじ。</a:t>
              </a:r>
            </a:p>
            <a:p>
              <a:pPr algn="l">
                <a:lnSpc>
                  <a:spcPts val="1100"/>
                </a:lnSpc>
              </a:pPr>
              <a:r>
                <a:rPr lang="ja-JP" altLang="en-US" sz="700" i="0" u="none" strike="noStrike" spc="-40" dirty="0">
                  <a:solidFill>
                    <a:srgbClr val="231815"/>
                  </a:solidFill>
                  <a:latin typeface="+mn-ea"/>
                </a:rPr>
                <a:t>カビの発生原因となるホコリが溜まるのを抑制します。</a:t>
              </a:r>
              <a:endParaRPr lang="ja-JP" altLang="en-US" sz="700" spc="-40" dirty="0">
                <a:latin typeface="+mn-ea"/>
              </a:endParaRPr>
            </a:p>
          </p:txBody>
        </p:sp>
        <p:sp>
          <p:nvSpPr>
            <p:cNvPr id="265" name="テキスト ボックス 264">
              <a:extLst>
                <a:ext uri="{FF2B5EF4-FFF2-40B4-BE49-F238E27FC236}">
                  <a16:creationId xmlns:a16="http://schemas.microsoft.com/office/drawing/2014/main" id="{F90BE85C-11BE-F3AA-CADE-DF44FA1A13BF}"/>
                </a:ext>
              </a:extLst>
            </p:cNvPr>
            <p:cNvSpPr txBox="1"/>
            <p:nvPr/>
          </p:nvSpPr>
          <p:spPr>
            <a:xfrm>
              <a:off x="12166706" y="3487353"/>
              <a:ext cx="1957336" cy="216213"/>
            </a:xfrm>
            <a:prstGeom prst="rect">
              <a:avLst/>
            </a:prstGeom>
            <a:noFill/>
          </p:spPr>
          <p:txBody>
            <a:bodyPr wrap="square">
              <a:spAutoFit/>
            </a:bodyPr>
            <a:lstStyle/>
            <a:p>
              <a:pPr algn="l">
                <a:lnSpc>
                  <a:spcPts val="1100"/>
                </a:lnSpc>
              </a:pPr>
              <a:r>
                <a:rPr lang="en-US" altLang="ja-JP" sz="500" b="0" i="0" u="none" strike="noStrike" spc="-50" dirty="0">
                  <a:solidFill>
                    <a:srgbClr val="231815"/>
                  </a:solidFill>
                  <a:latin typeface="+mn-ea"/>
                </a:rPr>
                <a:t>※</a:t>
              </a:r>
              <a:r>
                <a:rPr lang="ja-JP" altLang="en-US" sz="500" b="0" i="0" u="none" strike="noStrike" spc="-50" dirty="0">
                  <a:solidFill>
                    <a:srgbClr val="231815"/>
                  </a:solidFill>
                  <a:latin typeface="+mn-ea"/>
                </a:rPr>
                <a:t>付着したよごれやホコ</a:t>
              </a:r>
              <a:r>
                <a:rPr lang="ja-JP" altLang="en-US" sz="500" b="0" i="0" u="none" strike="noStrike" spc="-200" dirty="0">
                  <a:solidFill>
                    <a:srgbClr val="231815"/>
                  </a:solidFill>
                  <a:latin typeface="+mn-ea"/>
                </a:rPr>
                <a:t>リ・</a:t>
              </a:r>
              <a:r>
                <a:rPr lang="ja-JP" altLang="en-US" sz="500" b="0" i="0" u="none" strike="noStrike" spc="-50" dirty="0">
                  <a:solidFill>
                    <a:srgbClr val="231815"/>
                  </a:solidFill>
                  <a:latin typeface="+mn-ea"/>
                </a:rPr>
                <a:t>カビを全て落とせる機能ではありません。</a:t>
              </a:r>
              <a:endParaRPr lang="ja-JP" altLang="en-US" sz="500" spc="-50" dirty="0">
                <a:latin typeface="+mn-ea"/>
              </a:endParaRPr>
            </a:p>
          </p:txBody>
        </p:sp>
      </p:grpSp>
      <p:grpSp>
        <p:nvGrpSpPr>
          <p:cNvPr id="274" name="グループ化 273">
            <a:extLst>
              <a:ext uri="{FF2B5EF4-FFF2-40B4-BE49-F238E27FC236}">
                <a16:creationId xmlns:a16="http://schemas.microsoft.com/office/drawing/2014/main" id="{F38F9C5C-B00D-5565-C1AF-F437E5F74612}"/>
              </a:ext>
            </a:extLst>
          </p:cNvPr>
          <p:cNvGrpSpPr/>
          <p:nvPr/>
        </p:nvGrpSpPr>
        <p:grpSpPr>
          <a:xfrm>
            <a:off x="7920188" y="4006053"/>
            <a:ext cx="872632" cy="1645983"/>
            <a:chOff x="7920188" y="4006053"/>
            <a:chExt cx="872632" cy="1645983"/>
          </a:xfrm>
        </p:grpSpPr>
        <p:pic>
          <p:nvPicPr>
            <p:cNvPr id="275" name="図 274">
              <a:extLst>
                <a:ext uri="{FF2B5EF4-FFF2-40B4-BE49-F238E27FC236}">
                  <a16:creationId xmlns:a16="http://schemas.microsoft.com/office/drawing/2014/main" id="{369B8957-C0E9-0B3B-C0E3-780803980DF5}"/>
                </a:ext>
              </a:extLst>
            </p:cNvPr>
            <p:cNvPicPr>
              <a:picLocks noChangeAspect="1"/>
            </p:cNvPicPr>
            <p:nvPr/>
          </p:nvPicPr>
          <p:blipFill>
            <a:blip r:embed="rId29" cstate="hqprint">
              <a:extLst>
                <a:ext uri="{28A0092B-C50C-407E-A947-70E740481C1C}">
                  <a14:useLocalDpi xmlns:a14="http://schemas.microsoft.com/office/drawing/2010/main" val="0"/>
                </a:ext>
              </a:extLst>
            </a:blip>
            <a:stretch>
              <a:fillRect/>
            </a:stretch>
          </p:blipFill>
          <p:spPr>
            <a:xfrm>
              <a:off x="7920188" y="4006053"/>
              <a:ext cx="872632" cy="1645983"/>
            </a:xfrm>
            <a:prstGeom prst="rect">
              <a:avLst/>
            </a:prstGeom>
          </p:spPr>
        </p:pic>
        <p:grpSp>
          <p:nvGrpSpPr>
            <p:cNvPr id="276" name="グループ化 275">
              <a:extLst>
                <a:ext uri="{FF2B5EF4-FFF2-40B4-BE49-F238E27FC236}">
                  <a16:creationId xmlns:a16="http://schemas.microsoft.com/office/drawing/2014/main" id="{EA8E8EF3-5008-3921-0233-6C71F632D73C}"/>
                </a:ext>
              </a:extLst>
            </p:cNvPr>
            <p:cNvGrpSpPr/>
            <p:nvPr/>
          </p:nvGrpSpPr>
          <p:grpSpPr>
            <a:xfrm>
              <a:off x="8012524" y="5025247"/>
              <a:ext cx="710266" cy="293350"/>
              <a:chOff x="8012524" y="5025247"/>
              <a:chExt cx="710266" cy="293350"/>
            </a:xfrm>
          </p:grpSpPr>
          <p:sp>
            <p:nvSpPr>
              <p:cNvPr id="280" name="正方形/長方形 279">
                <a:extLst>
                  <a:ext uri="{FF2B5EF4-FFF2-40B4-BE49-F238E27FC236}">
                    <a16:creationId xmlns:a16="http://schemas.microsoft.com/office/drawing/2014/main" id="{E0D62BE0-9681-A589-BCBE-885D17795A30}"/>
                  </a:ext>
                </a:extLst>
              </p:cNvPr>
              <p:cNvSpPr/>
              <p:nvPr/>
            </p:nvSpPr>
            <p:spPr>
              <a:xfrm>
                <a:off x="8049013" y="5025247"/>
                <a:ext cx="633487" cy="267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テキスト ボックス 280">
                <a:extLst>
                  <a:ext uri="{FF2B5EF4-FFF2-40B4-BE49-F238E27FC236}">
                    <a16:creationId xmlns:a16="http://schemas.microsoft.com/office/drawing/2014/main" id="{1BB68CC1-2D53-1437-1EA3-E797923EA769}"/>
                  </a:ext>
                </a:extLst>
              </p:cNvPr>
              <p:cNvSpPr txBox="1"/>
              <p:nvPr/>
            </p:nvSpPr>
            <p:spPr>
              <a:xfrm>
                <a:off x="8012524" y="5025247"/>
                <a:ext cx="710266" cy="293350"/>
              </a:xfrm>
              <a:prstGeom prst="rect">
                <a:avLst/>
              </a:prstGeom>
              <a:noFill/>
            </p:spPr>
            <p:txBody>
              <a:bodyPr wrap="square">
                <a:spAutoFit/>
              </a:bodyPr>
              <a:lstStyle/>
              <a:p>
                <a:pPr algn="ctr">
                  <a:lnSpc>
                    <a:spcPts val="800"/>
                  </a:lnSpc>
                </a:pPr>
                <a:r>
                  <a:rPr lang="zh-TW" altLang="en-US" sz="600" b="1" i="0" u="none" strike="noStrike" baseline="0" dirty="0">
                    <a:solidFill>
                      <a:srgbClr val="D5B672"/>
                    </a:solidFill>
                    <a:latin typeface="游ゴシック" panose="020B0400000000000000" pitchFamily="50" charset="-128"/>
                    <a:ea typeface="游ゴシック" panose="020B0400000000000000" pitchFamily="50" charset="-128"/>
                  </a:rPr>
                  <a:t>東北電力推薦</a:t>
                </a:r>
              </a:p>
              <a:p>
                <a:pPr algn="ctr">
                  <a:lnSpc>
                    <a:spcPts val="800"/>
                  </a:lnSpc>
                </a:pPr>
                <a:r>
                  <a:rPr lang="ja-JP" altLang="en-US" sz="600" b="1" i="0" u="none" strike="noStrike" baseline="0" dirty="0">
                    <a:solidFill>
                      <a:srgbClr val="D5B672"/>
                    </a:solidFill>
                    <a:latin typeface="游ゴシック" panose="020B0400000000000000" pitchFamily="50" charset="-128"/>
                    <a:ea typeface="游ゴシック" panose="020B0400000000000000" pitchFamily="50" charset="-128"/>
                  </a:rPr>
                  <a:t>暖房エアコン</a:t>
                </a:r>
              </a:p>
            </p:txBody>
          </p:sp>
        </p:grpSp>
        <p:grpSp>
          <p:nvGrpSpPr>
            <p:cNvPr id="277" name="グループ化 276">
              <a:extLst>
                <a:ext uri="{FF2B5EF4-FFF2-40B4-BE49-F238E27FC236}">
                  <a16:creationId xmlns:a16="http://schemas.microsoft.com/office/drawing/2014/main" id="{7E47408F-67B2-3550-45BA-C9D284796BDD}"/>
                </a:ext>
              </a:extLst>
            </p:cNvPr>
            <p:cNvGrpSpPr/>
            <p:nvPr/>
          </p:nvGrpSpPr>
          <p:grpSpPr>
            <a:xfrm>
              <a:off x="7962213" y="5292723"/>
              <a:ext cx="795133" cy="293350"/>
              <a:chOff x="7962213" y="5292723"/>
              <a:chExt cx="795133" cy="293350"/>
            </a:xfrm>
          </p:grpSpPr>
          <p:sp>
            <p:nvSpPr>
              <p:cNvPr id="278" name="正方形/長方形 277">
                <a:extLst>
                  <a:ext uri="{FF2B5EF4-FFF2-40B4-BE49-F238E27FC236}">
                    <a16:creationId xmlns:a16="http://schemas.microsoft.com/office/drawing/2014/main" id="{AA7B17E2-1BAE-F11B-F70D-84B7CED2D00C}"/>
                  </a:ext>
                </a:extLst>
              </p:cNvPr>
              <p:cNvSpPr/>
              <p:nvPr/>
            </p:nvSpPr>
            <p:spPr>
              <a:xfrm>
                <a:off x="8049013" y="5305660"/>
                <a:ext cx="633487" cy="267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テキスト ボックス 278">
                <a:extLst>
                  <a:ext uri="{FF2B5EF4-FFF2-40B4-BE49-F238E27FC236}">
                    <a16:creationId xmlns:a16="http://schemas.microsoft.com/office/drawing/2014/main" id="{375F85D1-6D1E-04AF-8079-D6924F720AA8}"/>
                  </a:ext>
                </a:extLst>
              </p:cNvPr>
              <p:cNvSpPr txBox="1"/>
              <p:nvPr/>
            </p:nvSpPr>
            <p:spPr>
              <a:xfrm>
                <a:off x="7962213" y="5292723"/>
                <a:ext cx="795133" cy="293350"/>
              </a:xfrm>
              <a:prstGeom prst="rect">
                <a:avLst/>
              </a:prstGeom>
              <a:noFill/>
            </p:spPr>
            <p:txBody>
              <a:bodyPr wrap="square">
                <a:spAutoFit/>
              </a:bodyPr>
              <a:lstStyle/>
              <a:p>
                <a:pPr algn="ctr">
                  <a:lnSpc>
                    <a:spcPts val="800"/>
                  </a:lnSpc>
                </a:pPr>
                <a:r>
                  <a:rPr lang="ja-JP" altLang="en-US" sz="560" b="1" i="0" u="none" strike="noStrike" spc="-70" dirty="0">
                    <a:solidFill>
                      <a:srgbClr val="D5B672"/>
                    </a:solidFill>
                    <a:latin typeface="游ゴシック" panose="020B0400000000000000" pitchFamily="50" charset="-128"/>
                    <a:ea typeface="游ゴシック" panose="020B0400000000000000" pitchFamily="50" charset="-128"/>
                  </a:rPr>
                  <a:t>定格冷房エネルギー</a:t>
                </a:r>
              </a:p>
              <a:p>
                <a:pPr algn="ctr">
                  <a:lnSpc>
                    <a:spcPts val="800"/>
                  </a:lnSpc>
                </a:pPr>
                <a:r>
                  <a:rPr lang="ja-JP" altLang="en-US" sz="600" b="1" i="0" u="none" strike="noStrike" spc="-80" dirty="0">
                    <a:solidFill>
                      <a:srgbClr val="D5B672"/>
                    </a:solidFill>
                    <a:latin typeface="游ゴシック" panose="020B0400000000000000" pitchFamily="50" charset="-128"/>
                    <a:ea typeface="游ゴシック" panose="020B0400000000000000" pitchFamily="50" charset="-128"/>
                  </a:rPr>
                  <a:t>消費効率区</a:t>
                </a:r>
                <a:r>
                  <a:rPr lang="ja-JP" altLang="en-US" sz="600" b="1" i="0" u="none" strike="noStrike" spc="-300" dirty="0">
                    <a:solidFill>
                      <a:srgbClr val="D5B672"/>
                    </a:solidFill>
                    <a:latin typeface="游ゴシック" panose="020B0400000000000000" pitchFamily="50" charset="-128"/>
                    <a:ea typeface="游ゴシック" panose="020B0400000000000000" pitchFamily="50" charset="-128"/>
                  </a:rPr>
                  <a:t>分</a:t>
                </a:r>
                <a:r>
                  <a:rPr lang="ja-JP" altLang="en-US" sz="600" b="1" i="0" u="none" strike="noStrike" spc="-80" baseline="0" dirty="0">
                    <a:solidFill>
                      <a:srgbClr val="D5B672"/>
                    </a:solidFill>
                    <a:latin typeface="游ゴシック" panose="020B0400000000000000" pitchFamily="50" charset="-128"/>
                    <a:ea typeface="游ゴシック" panose="020B0400000000000000" pitchFamily="50" charset="-128"/>
                  </a:rPr>
                  <a:t>（い）</a:t>
                </a:r>
                <a:endParaRPr lang="ja-JP" altLang="en-US" sz="600" b="1" spc="-80" dirty="0">
                  <a:latin typeface="游ゴシック" panose="020B0400000000000000" pitchFamily="50" charset="-128"/>
                  <a:ea typeface="游ゴシック" panose="020B0400000000000000" pitchFamily="50" charset="-128"/>
                </a:endParaRPr>
              </a:p>
            </p:txBody>
          </p:sp>
        </p:grpSp>
      </p:grpSp>
      <p:sp>
        <p:nvSpPr>
          <p:cNvPr id="282" name="テキスト ボックス 281">
            <a:extLst>
              <a:ext uri="{FF2B5EF4-FFF2-40B4-BE49-F238E27FC236}">
                <a16:creationId xmlns:a16="http://schemas.microsoft.com/office/drawing/2014/main" id="{8E2D89E7-3E61-C2EE-E7C2-A4D55180FA1B}"/>
              </a:ext>
            </a:extLst>
          </p:cNvPr>
          <p:cNvSpPr txBox="1"/>
          <p:nvPr/>
        </p:nvSpPr>
        <p:spPr>
          <a:xfrm>
            <a:off x="8861926" y="3950692"/>
            <a:ext cx="4783681" cy="253916"/>
          </a:xfrm>
          <a:prstGeom prst="rect">
            <a:avLst/>
          </a:prstGeom>
          <a:noFill/>
        </p:spPr>
        <p:txBody>
          <a:bodyPr wrap="square">
            <a:spAutoFit/>
          </a:bodyPr>
          <a:lstStyle/>
          <a:p>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清潔機能が充実</a:t>
            </a:r>
            <a:r>
              <a:rPr lang="ja-JP" altLang="en-US" sz="1050" b="1" i="0" u="none" strike="noStrike" spc="-300" dirty="0">
                <a:solidFill>
                  <a:srgbClr val="103776"/>
                </a:solidFill>
                <a:latin typeface="BIZ UDゴシック" panose="020B0400000000000000" pitchFamily="49" charset="-128"/>
                <a:ea typeface="BIZ UDゴシック" panose="020B0400000000000000" pitchFamily="49" charset="-128"/>
              </a:rPr>
              <a:t>。</a:t>
            </a:r>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省エネと快適がうれしい</a:t>
            </a:r>
            <a:r>
              <a:rPr lang="en-US" altLang="ja-JP" sz="1000" b="1" i="0" u="none" strike="noStrike" spc="40" dirty="0" err="1">
                <a:solidFill>
                  <a:srgbClr val="103776"/>
                </a:solidFill>
                <a:latin typeface="BIZ UDPゴシック" panose="020B0400000000000000" pitchFamily="50" charset="-128"/>
                <a:ea typeface="BIZ UDPゴシック" panose="020B0400000000000000" pitchFamily="50" charset="-128"/>
              </a:rPr>
              <a:t>ReLaLa</a:t>
            </a:r>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フラグシップエアコン。</a:t>
            </a:r>
            <a:endParaRPr lang="ja-JP" altLang="en-US" sz="1050" b="1" spc="40" dirty="0">
              <a:latin typeface="BIZ UDゴシック" panose="020B0400000000000000" pitchFamily="49" charset="-128"/>
              <a:ea typeface="BIZ UDゴシック" panose="020B0400000000000000" pitchFamily="49" charset="-128"/>
            </a:endParaRPr>
          </a:p>
        </p:txBody>
      </p:sp>
      <p:grpSp>
        <p:nvGrpSpPr>
          <p:cNvPr id="283" name="グループ化 282">
            <a:extLst>
              <a:ext uri="{FF2B5EF4-FFF2-40B4-BE49-F238E27FC236}">
                <a16:creationId xmlns:a16="http://schemas.microsoft.com/office/drawing/2014/main" id="{624E2AB1-09CA-7B9A-DDD4-26134E82642C}"/>
              </a:ext>
            </a:extLst>
          </p:cNvPr>
          <p:cNvGrpSpPr/>
          <p:nvPr/>
        </p:nvGrpSpPr>
        <p:grpSpPr>
          <a:xfrm>
            <a:off x="8893107" y="4203713"/>
            <a:ext cx="642076" cy="460274"/>
            <a:chOff x="8893107" y="4203713"/>
            <a:chExt cx="642076" cy="460274"/>
          </a:xfrm>
        </p:grpSpPr>
        <p:sp>
          <p:nvSpPr>
            <p:cNvPr id="284" name="四角形: 角を丸くする 283">
              <a:extLst>
                <a:ext uri="{FF2B5EF4-FFF2-40B4-BE49-F238E27FC236}">
                  <a16:creationId xmlns:a16="http://schemas.microsoft.com/office/drawing/2014/main" id="{F7EC1816-3B90-1B4C-9824-4C0B929B8D68}"/>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5" name="グループ化 284">
              <a:extLst>
                <a:ext uri="{FF2B5EF4-FFF2-40B4-BE49-F238E27FC236}">
                  <a16:creationId xmlns:a16="http://schemas.microsoft.com/office/drawing/2014/main" id="{D6844F00-D36F-A7D8-A781-2D66E0D0922A}"/>
                </a:ext>
              </a:extLst>
            </p:cNvPr>
            <p:cNvGrpSpPr/>
            <p:nvPr/>
          </p:nvGrpSpPr>
          <p:grpSpPr>
            <a:xfrm>
              <a:off x="8893107" y="4203713"/>
              <a:ext cx="642076" cy="460274"/>
              <a:chOff x="8893107" y="4203713"/>
              <a:chExt cx="642076" cy="460274"/>
            </a:xfrm>
          </p:grpSpPr>
          <p:sp>
            <p:nvSpPr>
              <p:cNvPr id="286" name="テキスト ボックス 285">
                <a:extLst>
                  <a:ext uri="{FF2B5EF4-FFF2-40B4-BE49-F238E27FC236}">
                    <a16:creationId xmlns:a16="http://schemas.microsoft.com/office/drawing/2014/main" id="{15BE07F5-26AF-C2B9-557C-A8790B3BDE11}"/>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287" name="テキスト ボックス 286">
                <a:extLst>
                  <a:ext uri="{FF2B5EF4-FFF2-40B4-BE49-F238E27FC236}">
                    <a16:creationId xmlns:a16="http://schemas.microsoft.com/office/drawing/2014/main" id="{45A0F8CE-3298-9A17-9440-C9B6E71D4046}"/>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6</a:t>
                </a:r>
                <a:endParaRPr lang="ja-JP" altLang="en-US" sz="2200" spc="-150" dirty="0">
                  <a:latin typeface="Segoe UI Semibold" panose="020B0702040204020203" pitchFamily="34" charset="0"/>
                  <a:cs typeface="Segoe UI Semibold" panose="020B0702040204020203" pitchFamily="34" charset="0"/>
                </a:endParaRPr>
              </a:p>
            </p:txBody>
          </p:sp>
          <p:sp>
            <p:nvSpPr>
              <p:cNvPr id="288" name="テキスト ボックス 287">
                <a:extLst>
                  <a:ext uri="{FF2B5EF4-FFF2-40B4-BE49-F238E27FC236}">
                    <a16:creationId xmlns:a16="http://schemas.microsoft.com/office/drawing/2014/main" id="{94B35D9B-332C-937B-4599-4063F0EBC587}"/>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289" name="グループ化 288">
            <a:extLst>
              <a:ext uri="{FF2B5EF4-FFF2-40B4-BE49-F238E27FC236}">
                <a16:creationId xmlns:a16="http://schemas.microsoft.com/office/drawing/2014/main" id="{5A978284-B5CE-C115-D2A7-3DC2EB159444}"/>
              </a:ext>
            </a:extLst>
          </p:cNvPr>
          <p:cNvGrpSpPr/>
          <p:nvPr/>
        </p:nvGrpSpPr>
        <p:grpSpPr>
          <a:xfrm>
            <a:off x="9346088" y="4203097"/>
            <a:ext cx="1614584" cy="368913"/>
            <a:chOff x="1186275" y="1770661"/>
            <a:chExt cx="1614584" cy="368913"/>
          </a:xfrm>
        </p:grpSpPr>
        <p:sp>
          <p:nvSpPr>
            <p:cNvPr id="290" name="テキスト ボックス 289">
              <a:extLst>
                <a:ext uri="{FF2B5EF4-FFF2-40B4-BE49-F238E27FC236}">
                  <a16:creationId xmlns:a16="http://schemas.microsoft.com/office/drawing/2014/main" id="{5FD5FBBD-BBE1-369F-E777-D43251AABF72}"/>
                </a:ext>
              </a:extLst>
            </p:cNvPr>
            <p:cNvSpPr txBox="1"/>
            <p:nvPr/>
          </p:nvSpPr>
          <p:spPr>
            <a:xfrm>
              <a:off x="1229261" y="1770661"/>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CSH-SP22BR</a:t>
              </a:r>
              <a:endParaRPr lang="ja-JP" altLang="en-US" sz="1200" dirty="0">
                <a:latin typeface="Segoe UI Semibold" panose="020B0702040204020203" pitchFamily="34" charset="0"/>
                <a:cs typeface="Segoe UI Semibold" panose="020B0702040204020203" pitchFamily="34" charset="0"/>
              </a:endParaRPr>
            </a:p>
          </p:txBody>
        </p:sp>
        <p:sp>
          <p:nvSpPr>
            <p:cNvPr id="291" name="テキスト ボックス 290">
              <a:extLst>
                <a:ext uri="{FF2B5EF4-FFF2-40B4-BE49-F238E27FC236}">
                  <a16:creationId xmlns:a16="http://schemas.microsoft.com/office/drawing/2014/main" id="{375ECF6B-4AC0-5AF6-C6BA-B9D780288C5C}"/>
                </a:ext>
              </a:extLst>
            </p:cNvPr>
            <p:cNvSpPr txBox="1"/>
            <p:nvPr/>
          </p:nvSpPr>
          <p:spPr>
            <a:xfrm>
              <a:off x="1186275" y="1954908"/>
              <a:ext cx="1614584" cy="184666"/>
            </a:xfrm>
            <a:prstGeom prst="rect">
              <a:avLst/>
            </a:prstGeom>
            <a:noFill/>
          </p:spPr>
          <p:txBody>
            <a:bodyPr wrap="square">
              <a:spAutoFit/>
            </a:bodyPr>
            <a:lstStyle/>
            <a:p>
              <a:pPr algn="l"/>
              <a:r>
                <a:rPr lang="en-US" altLang="ja-JP" sz="600" i="0" u="none" strike="noStrike" spc="-50" baseline="0" dirty="0">
                  <a:solidFill>
                    <a:srgbClr val="231815"/>
                  </a:solidFill>
                  <a:latin typeface="+mj-lt"/>
                </a:rPr>
                <a:t>〈</a:t>
              </a:r>
              <a:r>
                <a:rPr lang="ja-JP" altLang="en-US" sz="600" i="0" u="none" strike="noStrike" spc="-50" dirty="0">
                  <a:solidFill>
                    <a:srgbClr val="231815"/>
                  </a:solidFill>
                  <a:latin typeface="+mj-lt"/>
                </a:rPr>
                <a:t>室外機</a:t>
              </a:r>
              <a:r>
                <a:rPr lang="en-US" altLang="ja-JP" sz="600" i="0" u="none" strike="noStrike" spc="-300" baseline="0" dirty="0">
                  <a:solidFill>
                    <a:srgbClr val="231815"/>
                  </a:solidFill>
                  <a:latin typeface="+mj-lt"/>
                </a:rPr>
                <a:t>〉</a:t>
              </a:r>
              <a:r>
                <a:rPr lang="en-US" altLang="ja-JP" sz="600" i="0" u="none" strike="noStrike" spc="3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COH-SP22B</a:t>
              </a:r>
              <a:r>
                <a:rPr lang="en-US" altLang="ja-JP" sz="600" i="0" u="none" strike="noStrike" spc="-30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5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mj-lt"/>
              </a:endParaRPr>
            </a:p>
          </p:txBody>
        </p:sp>
        <p:pic>
          <p:nvPicPr>
            <p:cNvPr id="292" name="図 291">
              <a:extLst>
                <a:ext uri="{FF2B5EF4-FFF2-40B4-BE49-F238E27FC236}">
                  <a16:creationId xmlns:a16="http://schemas.microsoft.com/office/drawing/2014/main" id="{9977ACFB-A6E0-7FEA-668C-3C2B1B27E77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373881" y="1976569"/>
              <a:ext cx="125408" cy="125408"/>
            </a:xfrm>
            <a:prstGeom prst="rect">
              <a:avLst/>
            </a:prstGeom>
          </p:spPr>
        </p:pic>
      </p:grpSp>
      <p:grpSp>
        <p:nvGrpSpPr>
          <p:cNvPr id="293" name="グループ化 292">
            <a:extLst>
              <a:ext uri="{FF2B5EF4-FFF2-40B4-BE49-F238E27FC236}">
                <a16:creationId xmlns:a16="http://schemas.microsoft.com/office/drawing/2014/main" id="{9854F00C-1DDF-865C-0B70-917D499C6AEF}"/>
              </a:ext>
            </a:extLst>
          </p:cNvPr>
          <p:cNvGrpSpPr/>
          <p:nvPr/>
        </p:nvGrpSpPr>
        <p:grpSpPr>
          <a:xfrm>
            <a:off x="9402805" y="4507911"/>
            <a:ext cx="1614475" cy="246221"/>
            <a:chOff x="9407530" y="4820771"/>
            <a:chExt cx="1516020" cy="246221"/>
          </a:xfrm>
        </p:grpSpPr>
        <p:sp>
          <p:nvSpPr>
            <p:cNvPr id="294" name="テキスト ボックス 293">
              <a:extLst>
                <a:ext uri="{FF2B5EF4-FFF2-40B4-BE49-F238E27FC236}">
                  <a16:creationId xmlns:a16="http://schemas.microsoft.com/office/drawing/2014/main" id="{B68905CD-33DB-23EC-35BE-57DE236339E9}"/>
                </a:ext>
              </a:extLst>
            </p:cNvPr>
            <p:cNvSpPr txBox="1"/>
            <p:nvPr/>
          </p:nvSpPr>
          <p:spPr>
            <a:xfrm>
              <a:off x="9407530" y="4820771"/>
              <a:ext cx="1516020" cy="246221"/>
            </a:xfrm>
            <a:prstGeom prst="rect">
              <a:avLst/>
            </a:prstGeom>
            <a:noFill/>
          </p:spPr>
          <p:txBody>
            <a:bodyPr wrap="square">
              <a:spAutoFit/>
            </a:bodyPr>
            <a:lstStyle/>
            <a:p>
              <a:r>
                <a:rPr lang="ja-JP" altLang="en-US"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３</a:t>
              </a:r>
              <a:r>
                <a:rPr lang="ja-JP" altLang="en-US" sz="1000" dirty="0" smtClean="0">
                  <a:latin typeface="HGPｺﾞｼｯｸE" panose="020B0900000000000000" pitchFamily="50" charset="-128"/>
                  <a:ea typeface="HGPｺﾞｼｯｸE" panose="020B0900000000000000" pitchFamily="50" charset="-128"/>
                  <a:cs typeface="Segoe UI Semibold" panose="020B0702040204020203" pitchFamily="34" charset="0"/>
                </a:rPr>
                <a:t>８</a:t>
              </a:r>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５</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295" name="テキスト ボックス 294">
              <a:extLst>
                <a:ext uri="{FF2B5EF4-FFF2-40B4-BE49-F238E27FC236}">
                  <a16:creationId xmlns:a16="http://schemas.microsoft.com/office/drawing/2014/main" id="{72721588-FFB6-FC6A-B2BB-166C8D1E2F3A}"/>
                </a:ext>
              </a:extLst>
            </p:cNvPr>
            <p:cNvSpPr txBox="1"/>
            <p:nvPr/>
          </p:nvSpPr>
          <p:spPr>
            <a:xfrm>
              <a:off x="9913789" y="4863467"/>
              <a:ext cx="872632"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350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sp>
        <p:nvSpPr>
          <p:cNvPr id="296" name="テキスト ボックス 295">
            <a:extLst>
              <a:ext uri="{FF2B5EF4-FFF2-40B4-BE49-F238E27FC236}">
                <a16:creationId xmlns:a16="http://schemas.microsoft.com/office/drawing/2014/main" id="{64833F8F-B313-0941-5FDA-3C6CB3C28826}"/>
              </a:ext>
            </a:extLst>
          </p:cNvPr>
          <p:cNvSpPr txBox="1"/>
          <p:nvPr/>
        </p:nvSpPr>
        <p:spPr>
          <a:xfrm>
            <a:off x="8868430" y="4566246"/>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297" name="グループ化 296">
            <a:extLst>
              <a:ext uri="{FF2B5EF4-FFF2-40B4-BE49-F238E27FC236}">
                <a16:creationId xmlns:a16="http://schemas.microsoft.com/office/drawing/2014/main" id="{7D477F92-A863-CCB6-DA1D-FDC176627DF1}"/>
              </a:ext>
            </a:extLst>
          </p:cNvPr>
          <p:cNvGrpSpPr/>
          <p:nvPr/>
        </p:nvGrpSpPr>
        <p:grpSpPr>
          <a:xfrm>
            <a:off x="10863225" y="4203713"/>
            <a:ext cx="682612" cy="547199"/>
            <a:chOff x="10807800" y="4203713"/>
            <a:chExt cx="682612" cy="547199"/>
          </a:xfrm>
        </p:grpSpPr>
        <p:grpSp>
          <p:nvGrpSpPr>
            <p:cNvPr id="298" name="グループ化 297">
              <a:extLst>
                <a:ext uri="{FF2B5EF4-FFF2-40B4-BE49-F238E27FC236}">
                  <a16:creationId xmlns:a16="http://schemas.microsoft.com/office/drawing/2014/main" id="{9C3EDE54-1F5B-BA73-09D4-FEFCD1214848}"/>
                </a:ext>
              </a:extLst>
            </p:cNvPr>
            <p:cNvGrpSpPr/>
            <p:nvPr/>
          </p:nvGrpSpPr>
          <p:grpSpPr>
            <a:xfrm>
              <a:off x="10832477" y="4203713"/>
              <a:ext cx="642076" cy="460274"/>
              <a:chOff x="8893107" y="4203713"/>
              <a:chExt cx="642076" cy="460274"/>
            </a:xfrm>
          </p:grpSpPr>
          <p:sp>
            <p:nvSpPr>
              <p:cNvPr id="300" name="四角形: 角を丸くする 299">
                <a:extLst>
                  <a:ext uri="{FF2B5EF4-FFF2-40B4-BE49-F238E27FC236}">
                    <a16:creationId xmlns:a16="http://schemas.microsoft.com/office/drawing/2014/main" id="{B1A5A12B-5308-C527-C16C-4EFC7BE2A936}"/>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1" name="グループ化 300">
                <a:extLst>
                  <a:ext uri="{FF2B5EF4-FFF2-40B4-BE49-F238E27FC236}">
                    <a16:creationId xmlns:a16="http://schemas.microsoft.com/office/drawing/2014/main" id="{B2102CD5-22DF-362D-6035-AB154E7CA61A}"/>
                  </a:ext>
                </a:extLst>
              </p:cNvPr>
              <p:cNvGrpSpPr/>
              <p:nvPr/>
            </p:nvGrpSpPr>
            <p:grpSpPr>
              <a:xfrm>
                <a:off x="8893107" y="4203713"/>
                <a:ext cx="642076" cy="460274"/>
                <a:chOff x="8893107" y="4203713"/>
                <a:chExt cx="642076" cy="460274"/>
              </a:xfrm>
            </p:grpSpPr>
            <p:sp>
              <p:nvSpPr>
                <p:cNvPr id="302" name="テキスト ボックス 301">
                  <a:extLst>
                    <a:ext uri="{FF2B5EF4-FFF2-40B4-BE49-F238E27FC236}">
                      <a16:creationId xmlns:a16="http://schemas.microsoft.com/office/drawing/2014/main" id="{658CB52E-FA89-E406-773E-95F932635CEB}"/>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303" name="テキスト ボックス 302">
                  <a:extLst>
                    <a:ext uri="{FF2B5EF4-FFF2-40B4-BE49-F238E27FC236}">
                      <a16:creationId xmlns:a16="http://schemas.microsoft.com/office/drawing/2014/main" id="{B092D6AF-1888-505D-FD4E-0CDB2FFB9557}"/>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8</a:t>
                  </a:r>
                  <a:endParaRPr lang="ja-JP" altLang="en-US" sz="2200" spc="-150" dirty="0">
                    <a:latin typeface="Segoe UI Semibold" panose="020B0702040204020203" pitchFamily="34" charset="0"/>
                    <a:cs typeface="Segoe UI Semibold" panose="020B0702040204020203" pitchFamily="34" charset="0"/>
                  </a:endParaRPr>
                </a:p>
              </p:txBody>
            </p:sp>
            <p:sp>
              <p:nvSpPr>
                <p:cNvPr id="304" name="テキスト ボックス 303">
                  <a:extLst>
                    <a:ext uri="{FF2B5EF4-FFF2-40B4-BE49-F238E27FC236}">
                      <a16:creationId xmlns:a16="http://schemas.microsoft.com/office/drawing/2014/main" id="{5AF9A863-48D4-0B96-DCE7-9A46896888CA}"/>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sp>
          <p:nvSpPr>
            <p:cNvPr id="299" name="テキスト ボックス 298">
              <a:extLst>
                <a:ext uri="{FF2B5EF4-FFF2-40B4-BE49-F238E27FC236}">
                  <a16:creationId xmlns:a16="http://schemas.microsoft.com/office/drawing/2014/main" id="{FB4001DE-6463-5D6B-9D0D-C6BF053481EF}"/>
                </a:ext>
              </a:extLst>
            </p:cNvPr>
            <p:cNvSpPr txBox="1"/>
            <p:nvPr/>
          </p:nvSpPr>
          <p:spPr>
            <a:xfrm>
              <a:off x="10807800" y="4566246"/>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grpSp>
        <p:nvGrpSpPr>
          <p:cNvPr id="305" name="グループ化 304">
            <a:extLst>
              <a:ext uri="{FF2B5EF4-FFF2-40B4-BE49-F238E27FC236}">
                <a16:creationId xmlns:a16="http://schemas.microsoft.com/office/drawing/2014/main" id="{8FD8B411-709C-EA48-647A-10B425752944}"/>
              </a:ext>
            </a:extLst>
          </p:cNvPr>
          <p:cNvGrpSpPr/>
          <p:nvPr/>
        </p:nvGrpSpPr>
        <p:grpSpPr>
          <a:xfrm>
            <a:off x="11346919" y="4203097"/>
            <a:ext cx="1635731" cy="384302"/>
            <a:chOff x="1186274" y="1770661"/>
            <a:chExt cx="1735299" cy="384302"/>
          </a:xfrm>
        </p:grpSpPr>
        <p:sp>
          <p:nvSpPr>
            <p:cNvPr id="306" name="テキスト ボックス 305">
              <a:extLst>
                <a:ext uri="{FF2B5EF4-FFF2-40B4-BE49-F238E27FC236}">
                  <a16:creationId xmlns:a16="http://schemas.microsoft.com/office/drawing/2014/main" id="{5C3871D9-B2EE-663C-9C65-87DD3D9EF7BB}"/>
                </a:ext>
              </a:extLst>
            </p:cNvPr>
            <p:cNvSpPr txBox="1"/>
            <p:nvPr/>
          </p:nvSpPr>
          <p:spPr>
            <a:xfrm>
              <a:off x="1229261" y="1770661"/>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CSH-SP25BR</a:t>
              </a:r>
              <a:endParaRPr lang="ja-JP" altLang="en-US" sz="1200" dirty="0">
                <a:latin typeface="Segoe UI Semibold" panose="020B0702040204020203" pitchFamily="34" charset="0"/>
                <a:cs typeface="Segoe UI Semibold" panose="020B0702040204020203" pitchFamily="34" charset="0"/>
              </a:endParaRPr>
            </a:p>
          </p:txBody>
        </p:sp>
        <p:sp>
          <p:nvSpPr>
            <p:cNvPr id="307" name="テキスト ボックス 306">
              <a:extLst>
                <a:ext uri="{FF2B5EF4-FFF2-40B4-BE49-F238E27FC236}">
                  <a16:creationId xmlns:a16="http://schemas.microsoft.com/office/drawing/2014/main" id="{E7132EFD-BB82-78BE-B4AA-97AE3DEAA772}"/>
                </a:ext>
              </a:extLst>
            </p:cNvPr>
            <p:cNvSpPr txBox="1"/>
            <p:nvPr/>
          </p:nvSpPr>
          <p:spPr>
            <a:xfrm>
              <a:off x="1186274" y="1954908"/>
              <a:ext cx="1735299" cy="200055"/>
            </a:xfrm>
            <a:prstGeom prst="rect">
              <a:avLst/>
            </a:prstGeom>
            <a:noFill/>
          </p:spPr>
          <p:txBody>
            <a:bodyPr wrap="square">
              <a:spAutoFit/>
            </a:bodyPr>
            <a:lstStyle/>
            <a:p>
              <a:pPr algn="l"/>
              <a:r>
                <a:rPr lang="en-US" altLang="ja-JP" sz="600" i="0" u="none" strike="noStrike" spc="-50" baseline="0" dirty="0">
                  <a:solidFill>
                    <a:srgbClr val="231815"/>
                  </a:solidFill>
                  <a:latin typeface="+mj-lt"/>
                </a:rPr>
                <a:t>〈</a:t>
              </a:r>
              <a:r>
                <a:rPr lang="ja-JP" altLang="en-US" sz="600" i="0" u="none" strike="noStrike" spc="-50" dirty="0">
                  <a:solidFill>
                    <a:srgbClr val="231815"/>
                  </a:solidFill>
                  <a:latin typeface="+mj-lt"/>
                </a:rPr>
                <a:t>室外機</a:t>
              </a:r>
              <a:r>
                <a:rPr lang="en-US" altLang="ja-JP" sz="600" i="0" u="none" strike="noStrike" spc="-300" baseline="0" dirty="0">
                  <a:solidFill>
                    <a:srgbClr val="231815"/>
                  </a:solidFill>
                  <a:latin typeface="+mj-lt"/>
                </a:rPr>
                <a:t>〉 </a:t>
              </a:r>
              <a:r>
                <a:rPr lang="en-US" altLang="ja-JP" sz="600" i="0" u="none" strike="noStrike" spc="3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COH-SP25B</a:t>
              </a:r>
              <a:r>
                <a:rPr lang="en-US" altLang="ja-JP" sz="600" i="0" u="none" strike="noStrike" spc="-30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700" i="0" u="none" strike="noStrike" spc="-300" baseline="0" dirty="0" smtClean="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5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mj-lt"/>
              </a:endParaRPr>
            </a:p>
          </p:txBody>
        </p:sp>
        <p:pic>
          <p:nvPicPr>
            <p:cNvPr id="308" name="図 307">
              <a:extLst>
                <a:ext uri="{FF2B5EF4-FFF2-40B4-BE49-F238E27FC236}">
                  <a16:creationId xmlns:a16="http://schemas.microsoft.com/office/drawing/2014/main" id="{AD00B226-3D2B-3533-1077-2945F21F0AB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462424" y="1993195"/>
              <a:ext cx="125408" cy="125408"/>
            </a:xfrm>
            <a:prstGeom prst="rect">
              <a:avLst/>
            </a:prstGeom>
          </p:spPr>
        </p:pic>
      </p:grpSp>
      <p:grpSp>
        <p:nvGrpSpPr>
          <p:cNvPr id="309" name="グループ化 308">
            <a:extLst>
              <a:ext uri="{FF2B5EF4-FFF2-40B4-BE49-F238E27FC236}">
                <a16:creationId xmlns:a16="http://schemas.microsoft.com/office/drawing/2014/main" id="{AB04A7DC-5B6F-682D-E085-1AB19C9396EC}"/>
              </a:ext>
            </a:extLst>
          </p:cNvPr>
          <p:cNvGrpSpPr/>
          <p:nvPr/>
        </p:nvGrpSpPr>
        <p:grpSpPr>
          <a:xfrm>
            <a:off x="11403527" y="4507911"/>
            <a:ext cx="1602156" cy="246221"/>
            <a:chOff x="9407530" y="4820771"/>
            <a:chExt cx="1516020" cy="246221"/>
          </a:xfrm>
        </p:grpSpPr>
        <p:sp>
          <p:nvSpPr>
            <p:cNvPr id="310" name="テキスト ボックス 309">
              <a:extLst>
                <a:ext uri="{FF2B5EF4-FFF2-40B4-BE49-F238E27FC236}">
                  <a16:creationId xmlns:a16="http://schemas.microsoft.com/office/drawing/2014/main" id="{B07D1444-419C-9F02-78AD-D46E36835B8A}"/>
                </a:ext>
              </a:extLst>
            </p:cNvPr>
            <p:cNvSpPr txBox="1"/>
            <p:nvPr/>
          </p:nvSpPr>
          <p:spPr>
            <a:xfrm>
              <a:off x="9407530" y="4820771"/>
              <a:ext cx="1516020" cy="246221"/>
            </a:xfrm>
            <a:prstGeom prst="rect">
              <a:avLst/>
            </a:prstGeom>
            <a:noFill/>
          </p:spPr>
          <p:txBody>
            <a:bodyPr wrap="square">
              <a:spAutoFit/>
            </a:bodyPr>
            <a:lstStyle/>
            <a:p>
              <a:r>
                <a:rPr lang="ja-JP" altLang="en-US" sz="1000" dirty="0" smtClean="0">
                  <a:latin typeface="HGPｺﾞｼｯｸE" panose="020B0900000000000000" pitchFamily="50" charset="-128"/>
                  <a:ea typeface="HGPｺﾞｼｯｸE" panose="020B0900000000000000" pitchFamily="50" charset="-128"/>
                  <a:cs typeface="Segoe UI Semibold" panose="020B0702040204020203" pitchFamily="34" charset="0"/>
                </a:rPr>
                <a:t>４１</a:t>
              </a:r>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８</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311" name="テキスト ボックス 310">
              <a:extLst>
                <a:ext uri="{FF2B5EF4-FFF2-40B4-BE49-F238E27FC236}">
                  <a16:creationId xmlns:a16="http://schemas.microsoft.com/office/drawing/2014/main" id="{C9604467-C1FF-94C4-F672-3DA853489E2B}"/>
                </a:ext>
              </a:extLst>
            </p:cNvPr>
            <p:cNvSpPr txBox="1"/>
            <p:nvPr/>
          </p:nvSpPr>
          <p:spPr>
            <a:xfrm>
              <a:off x="9914050" y="4863467"/>
              <a:ext cx="872632"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38</a:t>
              </a:r>
              <a:r>
                <a:rPr lang="en-US" altLang="ja-JP" sz="6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a:t>
              </a:r>
              <a:r>
                <a:rPr lang="ja-JP" altLang="en-US" sz="650" b="0" i="0" u="none" strike="noStrike" spc="-150" dirty="0" err="1"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312" name="グループ化 311">
            <a:extLst>
              <a:ext uri="{FF2B5EF4-FFF2-40B4-BE49-F238E27FC236}">
                <a16:creationId xmlns:a16="http://schemas.microsoft.com/office/drawing/2014/main" id="{D4B579DD-9576-A8F7-3653-7973E50195E0}"/>
              </a:ext>
            </a:extLst>
          </p:cNvPr>
          <p:cNvGrpSpPr/>
          <p:nvPr/>
        </p:nvGrpSpPr>
        <p:grpSpPr>
          <a:xfrm>
            <a:off x="12856965" y="4204608"/>
            <a:ext cx="682612" cy="547199"/>
            <a:chOff x="10807800" y="4203713"/>
            <a:chExt cx="682612" cy="547199"/>
          </a:xfrm>
        </p:grpSpPr>
        <p:grpSp>
          <p:nvGrpSpPr>
            <p:cNvPr id="313" name="グループ化 312">
              <a:extLst>
                <a:ext uri="{FF2B5EF4-FFF2-40B4-BE49-F238E27FC236}">
                  <a16:creationId xmlns:a16="http://schemas.microsoft.com/office/drawing/2014/main" id="{FEBE997B-CAF9-7480-2DCB-C62FF700E6AB}"/>
                </a:ext>
              </a:extLst>
            </p:cNvPr>
            <p:cNvGrpSpPr/>
            <p:nvPr/>
          </p:nvGrpSpPr>
          <p:grpSpPr>
            <a:xfrm>
              <a:off x="10832477" y="4203713"/>
              <a:ext cx="642076" cy="460274"/>
              <a:chOff x="8893107" y="4203713"/>
              <a:chExt cx="642076" cy="460274"/>
            </a:xfrm>
          </p:grpSpPr>
          <p:sp>
            <p:nvSpPr>
              <p:cNvPr id="315" name="四角形: 角を丸くする 314">
                <a:extLst>
                  <a:ext uri="{FF2B5EF4-FFF2-40B4-BE49-F238E27FC236}">
                    <a16:creationId xmlns:a16="http://schemas.microsoft.com/office/drawing/2014/main" id="{F52681B8-D38B-C5A0-FF9A-3E819428B2D6}"/>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6" name="グループ化 315">
                <a:extLst>
                  <a:ext uri="{FF2B5EF4-FFF2-40B4-BE49-F238E27FC236}">
                    <a16:creationId xmlns:a16="http://schemas.microsoft.com/office/drawing/2014/main" id="{62AF8D2B-89BE-260F-3488-21458FDC3355}"/>
                  </a:ext>
                </a:extLst>
              </p:cNvPr>
              <p:cNvGrpSpPr/>
              <p:nvPr/>
            </p:nvGrpSpPr>
            <p:grpSpPr>
              <a:xfrm>
                <a:off x="8893107" y="4203713"/>
                <a:ext cx="642076" cy="460274"/>
                <a:chOff x="8893107" y="4203713"/>
                <a:chExt cx="642076" cy="460274"/>
              </a:xfrm>
            </p:grpSpPr>
            <p:sp>
              <p:nvSpPr>
                <p:cNvPr id="317" name="テキスト ボックス 316">
                  <a:extLst>
                    <a:ext uri="{FF2B5EF4-FFF2-40B4-BE49-F238E27FC236}">
                      <a16:creationId xmlns:a16="http://schemas.microsoft.com/office/drawing/2014/main" id="{53813F05-617D-A470-A145-A3645CF3A190}"/>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318" name="テキスト ボックス 317">
                  <a:extLst>
                    <a:ext uri="{FF2B5EF4-FFF2-40B4-BE49-F238E27FC236}">
                      <a16:creationId xmlns:a16="http://schemas.microsoft.com/office/drawing/2014/main" id="{08F592BF-8F50-0A65-2EAB-ED2AC45820B8}"/>
                    </a:ext>
                  </a:extLst>
                </p:cNvPr>
                <p:cNvSpPr txBox="1"/>
                <p:nvPr/>
              </p:nvSpPr>
              <p:spPr>
                <a:xfrm>
                  <a:off x="8894766" y="4233100"/>
                  <a:ext cx="435817"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319" name="テキスト ボックス 318">
                  <a:extLst>
                    <a:ext uri="{FF2B5EF4-FFF2-40B4-BE49-F238E27FC236}">
                      <a16:creationId xmlns:a16="http://schemas.microsoft.com/office/drawing/2014/main" id="{1BE8318A-D60B-4EA1-9F00-BEDAD30BEE1E}"/>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sp>
          <p:nvSpPr>
            <p:cNvPr id="314" name="テキスト ボックス 313">
              <a:extLst>
                <a:ext uri="{FF2B5EF4-FFF2-40B4-BE49-F238E27FC236}">
                  <a16:creationId xmlns:a16="http://schemas.microsoft.com/office/drawing/2014/main" id="{B802EBA8-1C9B-E40A-092D-38ACFD90CE45}"/>
                </a:ext>
              </a:extLst>
            </p:cNvPr>
            <p:cNvSpPr txBox="1"/>
            <p:nvPr/>
          </p:nvSpPr>
          <p:spPr>
            <a:xfrm>
              <a:off x="10807800" y="4566246"/>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grpSp>
        <p:nvGrpSpPr>
          <p:cNvPr id="320" name="グループ化 319">
            <a:extLst>
              <a:ext uri="{FF2B5EF4-FFF2-40B4-BE49-F238E27FC236}">
                <a16:creationId xmlns:a16="http://schemas.microsoft.com/office/drawing/2014/main" id="{1B90C533-8042-F773-90A6-340A45B0AFD0}"/>
              </a:ext>
            </a:extLst>
          </p:cNvPr>
          <p:cNvGrpSpPr/>
          <p:nvPr/>
        </p:nvGrpSpPr>
        <p:grpSpPr>
          <a:xfrm>
            <a:off x="13342151" y="4205609"/>
            <a:ext cx="1614584" cy="366401"/>
            <a:chOff x="14626505" y="4205609"/>
            <a:chExt cx="1614584" cy="366401"/>
          </a:xfrm>
        </p:grpSpPr>
        <p:grpSp>
          <p:nvGrpSpPr>
            <p:cNvPr id="321" name="グループ化 320">
              <a:extLst>
                <a:ext uri="{FF2B5EF4-FFF2-40B4-BE49-F238E27FC236}">
                  <a16:creationId xmlns:a16="http://schemas.microsoft.com/office/drawing/2014/main" id="{6FE78FEB-A1AA-B701-128F-E71C02832F84}"/>
                </a:ext>
              </a:extLst>
            </p:cNvPr>
            <p:cNvGrpSpPr/>
            <p:nvPr/>
          </p:nvGrpSpPr>
          <p:grpSpPr>
            <a:xfrm>
              <a:off x="14626505" y="4205609"/>
              <a:ext cx="1614584" cy="366401"/>
              <a:chOff x="1186275" y="1773173"/>
              <a:chExt cx="1614584" cy="366401"/>
            </a:xfrm>
          </p:grpSpPr>
          <p:sp>
            <p:nvSpPr>
              <p:cNvPr id="323" name="テキスト ボックス 322">
                <a:extLst>
                  <a:ext uri="{FF2B5EF4-FFF2-40B4-BE49-F238E27FC236}">
                    <a16:creationId xmlns:a16="http://schemas.microsoft.com/office/drawing/2014/main" id="{B679277A-0CD5-3FF3-7DDE-C37DC620C3D8}"/>
                  </a:ext>
                </a:extLst>
              </p:cNvPr>
              <p:cNvSpPr txBox="1"/>
              <p:nvPr/>
            </p:nvSpPr>
            <p:spPr>
              <a:xfrm>
                <a:off x="1226749" y="1773173"/>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CSH-SP28BR</a:t>
                </a:r>
                <a:endParaRPr lang="ja-JP" altLang="en-US" sz="1200" dirty="0">
                  <a:latin typeface="Segoe UI Semibold" panose="020B0702040204020203" pitchFamily="34" charset="0"/>
                  <a:cs typeface="Segoe UI Semibold" panose="020B0702040204020203" pitchFamily="34" charset="0"/>
                </a:endParaRPr>
              </a:p>
            </p:txBody>
          </p:sp>
          <p:sp>
            <p:nvSpPr>
              <p:cNvPr id="324" name="テキスト ボックス 323">
                <a:extLst>
                  <a:ext uri="{FF2B5EF4-FFF2-40B4-BE49-F238E27FC236}">
                    <a16:creationId xmlns:a16="http://schemas.microsoft.com/office/drawing/2014/main" id="{205E9373-EA8B-D190-A2D9-285167036633}"/>
                  </a:ext>
                </a:extLst>
              </p:cNvPr>
              <p:cNvSpPr txBox="1"/>
              <p:nvPr/>
            </p:nvSpPr>
            <p:spPr>
              <a:xfrm>
                <a:off x="1186275" y="1954908"/>
                <a:ext cx="1614584" cy="184666"/>
              </a:xfrm>
              <a:prstGeom prst="rect">
                <a:avLst/>
              </a:prstGeom>
              <a:noFill/>
            </p:spPr>
            <p:txBody>
              <a:bodyPr wrap="square">
                <a:spAutoFit/>
              </a:bodyPr>
              <a:lstStyle/>
              <a:p>
                <a:pPr algn="l"/>
                <a:r>
                  <a:rPr lang="en-US" altLang="ja-JP" sz="600" i="0" u="none" strike="noStrike" spc="-50" baseline="0" dirty="0">
                    <a:solidFill>
                      <a:srgbClr val="231815"/>
                    </a:solidFill>
                    <a:latin typeface="+mj-lt"/>
                  </a:rPr>
                  <a:t>〈</a:t>
                </a:r>
                <a:r>
                  <a:rPr lang="ja-JP" altLang="en-US" sz="600" i="0" u="none" strike="noStrike" spc="-50" dirty="0">
                    <a:solidFill>
                      <a:srgbClr val="231815"/>
                    </a:solidFill>
                    <a:latin typeface="+mj-lt"/>
                  </a:rPr>
                  <a:t>室外機</a:t>
                </a:r>
                <a:r>
                  <a:rPr lang="en-US" altLang="ja-JP" sz="600" i="0" u="none" strike="noStrike" spc="-300" baseline="0" dirty="0">
                    <a:solidFill>
                      <a:srgbClr val="231815"/>
                    </a:solidFill>
                    <a:latin typeface="+mj-lt"/>
                  </a:rPr>
                  <a:t>〉 </a:t>
                </a:r>
                <a:r>
                  <a:rPr lang="en-US" altLang="ja-JP" sz="600" i="0" u="none" strike="noStrike" spc="3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COH-SP28B</a:t>
                </a:r>
                <a:r>
                  <a:rPr lang="en-US" altLang="ja-JP" sz="600" i="0" u="none" strike="noStrike" spc="-30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mj-lt"/>
                </a:endParaRPr>
              </a:p>
            </p:txBody>
          </p:sp>
        </p:grpSp>
        <p:pic>
          <p:nvPicPr>
            <p:cNvPr id="322" name="図 321">
              <a:extLst>
                <a:ext uri="{FF2B5EF4-FFF2-40B4-BE49-F238E27FC236}">
                  <a16:creationId xmlns:a16="http://schemas.microsoft.com/office/drawing/2014/main" id="{54F22CC4-126F-820F-E895-43D30F2B3C9C}"/>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15822194" y="4417055"/>
              <a:ext cx="125408" cy="125408"/>
            </a:xfrm>
            <a:prstGeom prst="rect">
              <a:avLst/>
            </a:prstGeom>
          </p:spPr>
        </p:pic>
      </p:grpSp>
      <p:grpSp>
        <p:nvGrpSpPr>
          <p:cNvPr id="325" name="グループ化 324">
            <a:extLst>
              <a:ext uri="{FF2B5EF4-FFF2-40B4-BE49-F238E27FC236}">
                <a16:creationId xmlns:a16="http://schemas.microsoft.com/office/drawing/2014/main" id="{66DF10FE-A492-17D8-8781-8AAEDE5A1955}"/>
              </a:ext>
            </a:extLst>
          </p:cNvPr>
          <p:cNvGrpSpPr/>
          <p:nvPr/>
        </p:nvGrpSpPr>
        <p:grpSpPr>
          <a:xfrm>
            <a:off x="13390274" y="4507911"/>
            <a:ext cx="1595955" cy="246221"/>
            <a:chOff x="9407530" y="4820771"/>
            <a:chExt cx="1516020" cy="246221"/>
          </a:xfrm>
        </p:grpSpPr>
        <p:sp>
          <p:nvSpPr>
            <p:cNvPr id="326" name="テキスト ボックス 325">
              <a:extLst>
                <a:ext uri="{FF2B5EF4-FFF2-40B4-BE49-F238E27FC236}">
                  <a16:creationId xmlns:a16="http://schemas.microsoft.com/office/drawing/2014/main" id="{C84FB3E2-6B93-D558-7A63-71738B7801C6}"/>
                </a:ext>
              </a:extLst>
            </p:cNvPr>
            <p:cNvSpPr txBox="1"/>
            <p:nvPr/>
          </p:nvSpPr>
          <p:spPr>
            <a:xfrm>
              <a:off x="9407530" y="4820771"/>
              <a:ext cx="1516020" cy="246221"/>
            </a:xfrm>
            <a:prstGeom prst="rect">
              <a:avLst/>
            </a:prstGeom>
            <a:noFill/>
          </p:spPr>
          <p:txBody>
            <a:bodyPr wrap="square">
              <a:spAutoFit/>
            </a:bodyPr>
            <a:lstStyle/>
            <a:p>
              <a:r>
                <a:rPr lang="ja-JP" altLang="en-US" sz="1000" dirty="0" smtClean="0">
                  <a:latin typeface="HGPｺﾞｼｯｸE" panose="020B0900000000000000" pitchFamily="50" charset="-128"/>
                  <a:ea typeface="HGPｺﾞｼｯｸE" panose="020B0900000000000000" pitchFamily="50" charset="-128"/>
                  <a:cs typeface="Segoe UI Semibold" panose="020B0702040204020203" pitchFamily="34" charset="0"/>
                </a:rPr>
                <a:t>４</a:t>
              </a:r>
              <a:r>
                <a:rPr lang="ja-JP" altLang="en-US" sz="1000" dirty="0" smtClean="0">
                  <a:latin typeface="HGPｺﾞｼｯｸE" panose="020B0900000000000000" pitchFamily="50" charset="-128"/>
                  <a:ea typeface="HGPｺﾞｼｯｸE" panose="020B0900000000000000" pitchFamily="50" charset="-128"/>
                  <a:cs typeface="Segoe UI Semibold" panose="020B0702040204020203" pitchFamily="34" charset="0"/>
                </a:rPr>
                <a:t>５</a:t>
              </a:r>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１</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327" name="テキスト ボックス 326">
              <a:extLst>
                <a:ext uri="{FF2B5EF4-FFF2-40B4-BE49-F238E27FC236}">
                  <a16:creationId xmlns:a16="http://schemas.microsoft.com/office/drawing/2014/main" id="{337074FD-5DBD-94B7-3FB6-296FD7F607F1}"/>
                </a:ext>
              </a:extLst>
            </p:cNvPr>
            <p:cNvSpPr txBox="1"/>
            <p:nvPr/>
          </p:nvSpPr>
          <p:spPr>
            <a:xfrm>
              <a:off x="9917312" y="4863467"/>
              <a:ext cx="872632"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a:t>
              </a:r>
              <a:r>
                <a:rPr lang="en-US" altLang="ja-JP" sz="6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1</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328" name="グループ化 327">
            <a:extLst>
              <a:ext uri="{FF2B5EF4-FFF2-40B4-BE49-F238E27FC236}">
                <a16:creationId xmlns:a16="http://schemas.microsoft.com/office/drawing/2014/main" id="{8F28F78D-35A0-A2BA-AE6D-F9F7715F472D}"/>
              </a:ext>
            </a:extLst>
          </p:cNvPr>
          <p:cNvGrpSpPr/>
          <p:nvPr/>
        </p:nvGrpSpPr>
        <p:grpSpPr>
          <a:xfrm>
            <a:off x="8893107" y="4987346"/>
            <a:ext cx="642076" cy="460274"/>
            <a:chOff x="8893107" y="4203713"/>
            <a:chExt cx="642076" cy="460274"/>
          </a:xfrm>
        </p:grpSpPr>
        <p:sp>
          <p:nvSpPr>
            <p:cNvPr id="329" name="四角形: 角を丸くする 328">
              <a:extLst>
                <a:ext uri="{FF2B5EF4-FFF2-40B4-BE49-F238E27FC236}">
                  <a16:creationId xmlns:a16="http://schemas.microsoft.com/office/drawing/2014/main" id="{64F77BC4-B42D-5816-349E-84684A7C15E0}"/>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0" name="グループ化 329">
              <a:extLst>
                <a:ext uri="{FF2B5EF4-FFF2-40B4-BE49-F238E27FC236}">
                  <a16:creationId xmlns:a16="http://schemas.microsoft.com/office/drawing/2014/main" id="{DAFDAF92-DC54-4B14-EF3B-0E311385E352}"/>
                </a:ext>
              </a:extLst>
            </p:cNvPr>
            <p:cNvGrpSpPr/>
            <p:nvPr/>
          </p:nvGrpSpPr>
          <p:grpSpPr>
            <a:xfrm>
              <a:off x="8893107" y="4203713"/>
              <a:ext cx="642076" cy="460274"/>
              <a:chOff x="8893107" y="4203713"/>
              <a:chExt cx="642076" cy="460274"/>
            </a:xfrm>
          </p:grpSpPr>
          <p:sp>
            <p:nvSpPr>
              <p:cNvPr id="331" name="テキスト ボックス 330">
                <a:extLst>
                  <a:ext uri="{FF2B5EF4-FFF2-40B4-BE49-F238E27FC236}">
                    <a16:creationId xmlns:a16="http://schemas.microsoft.com/office/drawing/2014/main" id="{E93E11B1-9CF6-38E4-6DD5-1DC46F083339}"/>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332" name="テキスト ボックス 331">
                <a:extLst>
                  <a:ext uri="{FF2B5EF4-FFF2-40B4-BE49-F238E27FC236}">
                    <a16:creationId xmlns:a16="http://schemas.microsoft.com/office/drawing/2014/main" id="{FF91331A-C8F8-B164-016C-005C139D9219}"/>
                  </a:ext>
                </a:extLst>
              </p:cNvPr>
              <p:cNvSpPr txBox="1"/>
              <p:nvPr/>
            </p:nvSpPr>
            <p:spPr>
              <a:xfrm>
                <a:off x="8893574" y="4233100"/>
                <a:ext cx="450263"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333" name="テキスト ボックス 332">
                <a:extLst>
                  <a:ext uri="{FF2B5EF4-FFF2-40B4-BE49-F238E27FC236}">
                    <a16:creationId xmlns:a16="http://schemas.microsoft.com/office/drawing/2014/main" id="{A3893150-3C89-7BA0-52FA-39E1E3C641B4}"/>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334" name="グループ化 333">
            <a:extLst>
              <a:ext uri="{FF2B5EF4-FFF2-40B4-BE49-F238E27FC236}">
                <a16:creationId xmlns:a16="http://schemas.microsoft.com/office/drawing/2014/main" id="{3E689294-BBDF-D885-D06F-D99C4C819B86}"/>
              </a:ext>
            </a:extLst>
          </p:cNvPr>
          <p:cNvGrpSpPr/>
          <p:nvPr/>
        </p:nvGrpSpPr>
        <p:grpSpPr>
          <a:xfrm>
            <a:off x="9346087" y="4987346"/>
            <a:ext cx="1342776" cy="368913"/>
            <a:chOff x="1186274" y="1770661"/>
            <a:chExt cx="1342776" cy="368913"/>
          </a:xfrm>
        </p:grpSpPr>
        <p:sp>
          <p:nvSpPr>
            <p:cNvPr id="335" name="テキスト ボックス 334">
              <a:extLst>
                <a:ext uri="{FF2B5EF4-FFF2-40B4-BE49-F238E27FC236}">
                  <a16:creationId xmlns:a16="http://schemas.microsoft.com/office/drawing/2014/main" id="{2BADAB06-7C58-298C-970E-1025ED3956AA}"/>
                </a:ext>
              </a:extLst>
            </p:cNvPr>
            <p:cNvSpPr txBox="1"/>
            <p:nvPr/>
          </p:nvSpPr>
          <p:spPr>
            <a:xfrm>
              <a:off x="1229261" y="1770661"/>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CSH-SP40BR2</a:t>
              </a:r>
              <a:endParaRPr lang="ja-JP" altLang="en-US" sz="1200" dirty="0">
                <a:latin typeface="Segoe UI Semibold" panose="020B0702040204020203" pitchFamily="34" charset="0"/>
                <a:cs typeface="Segoe UI Semibold" panose="020B0702040204020203" pitchFamily="34" charset="0"/>
              </a:endParaRPr>
            </a:p>
          </p:txBody>
        </p:sp>
        <p:sp>
          <p:nvSpPr>
            <p:cNvPr id="336" name="テキスト ボックス 335">
              <a:extLst>
                <a:ext uri="{FF2B5EF4-FFF2-40B4-BE49-F238E27FC236}">
                  <a16:creationId xmlns:a16="http://schemas.microsoft.com/office/drawing/2014/main" id="{B988A230-A37C-83F8-F4DA-FA2A22AF2D2A}"/>
                </a:ext>
              </a:extLst>
            </p:cNvPr>
            <p:cNvSpPr txBox="1"/>
            <p:nvPr/>
          </p:nvSpPr>
          <p:spPr>
            <a:xfrm>
              <a:off x="1186274" y="1954908"/>
              <a:ext cx="1068663" cy="184666"/>
            </a:xfrm>
            <a:prstGeom prst="rect">
              <a:avLst/>
            </a:prstGeom>
            <a:noFill/>
          </p:spPr>
          <p:txBody>
            <a:bodyPr wrap="square">
              <a:spAutoFit/>
            </a:bodyPr>
            <a:lstStyle/>
            <a:p>
              <a:pPr algn="l"/>
              <a:r>
                <a:rPr lang="en-US" altLang="ja-JP" sz="600" i="0" u="none" strike="noStrike" spc="-50" baseline="0" dirty="0">
                  <a:solidFill>
                    <a:srgbClr val="231815"/>
                  </a:solidFill>
                  <a:latin typeface="+mj-lt"/>
                </a:rPr>
                <a:t>〈</a:t>
              </a:r>
              <a:r>
                <a:rPr lang="ja-JP" altLang="en-US" sz="600" i="0" u="none" strike="noStrike" spc="-50" dirty="0">
                  <a:solidFill>
                    <a:srgbClr val="231815"/>
                  </a:solidFill>
                  <a:latin typeface="+mj-lt"/>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 </a:t>
              </a:r>
              <a:r>
                <a:rPr lang="en-US" altLang="ja-JP" sz="600" i="0" u="none" spc="2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COH-SP40BR2</a:t>
              </a:r>
              <a:endParaRPr lang="ja-JP" altLang="en-US" sz="600" spc="20" dirty="0">
                <a:latin typeface="Segoe UI Light" panose="020B0502040204020203" pitchFamily="34" charset="0"/>
                <a:cs typeface="Segoe UI Light" panose="020B0502040204020203" pitchFamily="34" charset="0"/>
              </a:endParaRPr>
            </a:p>
          </p:txBody>
        </p:sp>
      </p:grpSp>
      <p:sp>
        <p:nvSpPr>
          <p:cNvPr id="337" name="テキスト ボックス 336">
            <a:extLst>
              <a:ext uri="{FF2B5EF4-FFF2-40B4-BE49-F238E27FC236}">
                <a16:creationId xmlns:a16="http://schemas.microsoft.com/office/drawing/2014/main" id="{790195EB-D3CA-ABE8-1EEA-8209A141EF63}"/>
              </a:ext>
            </a:extLst>
          </p:cNvPr>
          <p:cNvSpPr txBox="1"/>
          <p:nvPr/>
        </p:nvSpPr>
        <p:spPr>
          <a:xfrm>
            <a:off x="8868430" y="5352208"/>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338" name="グループ化 337">
            <a:extLst>
              <a:ext uri="{FF2B5EF4-FFF2-40B4-BE49-F238E27FC236}">
                <a16:creationId xmlns:a16="http://schemas.microsoft.com/office/drawing/2014/main" id="{4DEF44F1-DF43-E6AB-0570-25EC79305484}"/>
              </a:ext>
            </a:extLst>
          </p:cNvPr>
          <p:cNvGrpSpPr/>
          <p:nvPr/>
        </p:nvGrpSpPr>
        <p:grpSpPr>
          <a:xfrm>
            <a:off x="9402805" y="5286512"/>
            <a:ext cx="1600320" cy="246221"/>
            <a:chOff x="9407530" y="4820771"/>
            <a:chExt cx="1516020" cy="246221"/>
          </a:xfrm>
        </p:grpSpPr>
        <p:sp>
          <p:nvSpPr>
            <p:cNvPr id="339" name="テキスト ボックス 338">
              <a:extLst>
                <a:ext uri="{FF2B5EF4-FFF2-40B4-BE49-F238E27FC236}">
                  <a16:creationId xmlns:a16="http://schemas.microsoft.com/office/drawing/2014/main" id="{660110EB-6F1F-5AA5-A015-869E43A58B20}"/>
                </a:ext>
              </a:extLst>
            </p:cNvPr>
            <p:cNvSpPr txBox="1"/>
            <p:nvPr/>
          </p:nvSpPr>
          <p:spPr>
            <a:xfrm>
              <a:off x="9407530" y="4820771"/>
              <a:ext cx="1516020" cy="246221"/>
            </a:xfrm>
            <a:prstGeom prst="rect">
              <a:avLst/>
            </a:prstGeom>
            <a:noFill/>
          </p:spPr>
          <p:txBody>
            <a:bodyPr wrap="square">
              <a:spAutoFit/>
            </a:bodyPr>
            <a:lstStyle/>
            <a:p>
              <a:r>
                <a:rPr lang="ja-JP" altLang="en-US"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５１７</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340" name="テキスト ボックス 339">
              <a:extLst>
                <a:ext uri="{FF2B5EF4-FFF2-40B4-BE49-F238E27FC236}">
                  <a16:creationId xmlns:a16="http://schemas.microsoft.com/office/drawing/2014/main" id="{2806D7C4-6080-5201-7725-605433274EA7}"/>
                </a:ext>
              </a:extLst>
            </p:cNvPr>
            <p:cNvSpPr txBox="1"/>
            <p:nvPr/>
          </p:nvSpPr>
          <p:spPr>
            <a:xfrm>
              <a:off x="9917237" y="4863467"/>
              <a:ext cx="872632"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470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341" name="グループ化 340">
            <a:extLst>
              <a:ext uri="{FF2B5EF4-FFF2-40B4-BE49-F238E27FC236}">
                <a16:creationId xmlns:a16="http://schemas.microsoft.com/office/drawing/2014/main" id="{DBD545D8-85A9-2BB3-37CC-662E77F5C90E}"/>
              </a:ext>
            </a:extLst>
          </p:cNvPr>
          <p:cNvGrpSpPr/>
          <p:nvPr/>
        </p:nvGrpSpPr>
        <p:grpSpPr>
          <a:xfrm>
            <a:off x="10885000" y="4987346"/>
            <a:ext cx="642076" cy="460274"/>
            <a:chOff x="8893107" y="4203713"/>
            <a:chExt cx="642076" cy="460274"/>
          </a:xfrm>
        </p:grpSpPr>
        <p:sp>
          <p:nvSpPr>
            <p:cNvPr id="342" name="四角形: 角を丸くする 341">
              <a:extLst>
                <a:ext uri="{FF2B5EF4-FFF2-40B4-BE49-F238E27FC236}">
                  <a16:creationId xmlns:a16="http://schemas.microsoft.com/office/drawing/2014/main" id="{64D05754-525F-725C-104E-8764784D677E}"/>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3" name="グループ化 342">
              <a:extLst>
                <a:ext uri="{FF2B5EF4-FFF2-40B4-BE49-F238E27FC236}">
                  <a16:creationId xmlns:a16="http://schemas.microsoft.com/office/drawing/2014/main" id="{661EF127-B5AA-11AA-0BDF-94CF5E9B5F25}"/>
                </a:ext>
              </a:extLst>
            </p:cNvPr>
            <p:cNvGrpSpPr/>
            <p:nvPr/>
          </p:nvGrpSpPr>
          <p:grpSpPr>
            <a:xfrm>
              <a:off x="8893107" y="4203713"/>
              <a:ext cx="642076" cy="460274"/>
              <a:chOff x="8893107" y="4203713"/>
              <a:chExt cx="642076" cy="460274"/>
            </a:xfrm>
          </p:grpSpPr>
          <p:sp>
            <p:nvSpPr>
              <p:cNvPr id="344" name="テキスト ボックス 343">
                <a:extLst>
                  <a:ext uri="{FF2B5EF4-FFF2-40B4-BE49-F238E27FC236}">
                    <a16:creationId xmlns:a16="http://schemas.microsoft.com/office/drawing/2014/main" id="{1ED10358-16D3-66E8-E4CF-829BBBC3061B}"/>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345" name="テキスト ボックス 344">
                <a:extLst>
                  <a:ext uri="{FF2B5EF4-FFF2-40B4-BE49-F238E27FC236}">
                    <a16:creationId xmlns:a16="http://schemas.microsoft.com/office/drawing/2014/main" id="{A4E142BC-B906-B7C2-668C-46F5F5073F7E}"/>
                  </a:ext>
                </a:extLst>
              </p:cNvPr>
              <p:cNvSpPr txBox="1"/>
              <p:nvPr/>
            </p:nvSpPr>
            <p:spPr>
              <a:xfrm>
                <a:off x="8893574" y="4233100"/>
                <a:ext cx="450263"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18</a:t>
                </a:r>
                <a:endParaRPr lang="ja-JP" altLang="en-US" sz="2200" spc="-150" dirty="0">
                  <a:latin typeface="Segoe UI Semibold" panose="020B0702040204020203" pitchFamily="34" charset="0"/>
                  <a:cs typeface="Segoe UI Semibold" panose="020B0702040204020203" pitchFamily="34" charset="0"/>
                </a:endParaRPr>
              </a:p>
            </p:txBody>
          </p:sp>
          <p:sp>
            <p:nvSpPr>
              <p:cNvPr id="346" name="テキスト ボックス 345">
                <a:extLst>
                  <a:ext uri="{FF2B5EF4-FFF2-40B4-BE49-F238E27FC236}">
                    <a16:creationId xmlns:a16="http://schemas.microsoft.com/office/drawing/2014/main" id="{1FD56635-0C9D-99D4-E1F7-2EABF7EC852E}"/>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347" name="グループ化 346">
            <a:extLst>
              <a:ext uri="{FF2B5EF4-FFF2-40B4-BE49-F238E27FC236}">
                <a16:creationId xmlns:a16="http://schemas.microsoft.com/office/drawing/2014/main" id="{8646E3F7-2EC4-CA8A-4AED-4039D1E111C3}"/>
              </a:ext>
            </a:extLst>
          </p:cNvPr>
          <p:cNvGrpSpPr/>
          <p:nvPr/>
        </p:nvGrpSpPr>
        <p:grpSpPr>
          <a:xfrm>
            <a:off x="11337980" y="4987346"/>
            <a:ext cx="1342776" cy="368913"/>
            <a:chOff x="1186274" y="1770661"/>
            <a:chExt cx="1342776" cy="368913"/>
          </a:xfrm>
        </p:grpSpPr>
        <p:sp>
          <p:nvSpPr>
            <p:cNvPr id="348" name="テキスト ボックス 347">
              <a:extLst>
                <a:ext uri="{FF2B5EF4-FFF2-40B4-BE49-F238E27FC236}">
                  <a16:creationId xmlns:a16="http://schemas.microsoft.com/office/drawing/2014/main" id="{1AB1E6DC-0601-DD54-8E78-AAB52C563E50}"/>
                </a:ext>
              </a:extLst>
            </p:cNvPr>
            <p:cNvSpPr txBox="1"/>
            <p:nvPr/>
          </p:nvSpPr>
          <p:spPr>
            <a:xfrm>
              <a:off x="1229261" y="1770661"/>
              <a:ext cx="1299789" cy="276999"/>
            </a:xfrm>
            <a:prstGeom prst="rect">
              <a:avLst/>
            </a:prstGeom>
            <a:noFill/>
          </p:spPr>
          <p:txBody>
            <a:bodyPr wrap="square">
              <a:spAutoFit/>
            </a:bodyPr>
            <a:lstStyle/>
            <a:p>
              <a:r>
                <a:rPr lang="en-US" altLang="ja-JP" sz="1200" b="0" i="0" u="none" strike="noStrike" spc="-60" dirty="0" smtClean="0">
                  <a:solidFill>
                    <a:srgbClr val="231815"/>
                  </a:solidFill>
                  <a:latin typeface="Segoe UI Semibold" panose="020B0702040204020203" pitchFamily="34" charset="0"/>
                  <a:cs typeface="Segoe UI Semibold" panose="020B0702040204020203" pitchFamily="34" charset="0"/>
                </a:rPr>
                <a:t>CSH-SP56BR2</a:t>
              </a:r>
              <a:endParaRPr lang="ja-JP" altLang="en-US" sz="1200" spc="-60" dirty="0">
                <a:latin typeface="Segoe UI Semibold" panose="020B0702040204020203" pitchFamily="34" charset="0"/>
                <a:cs typeface="Segoe UI Semibold" panose="020B0702040204020203" pitchFamily="34" charset="0"/>
              </a:endParaRPr>
            </a:p>
          </p:txBody>
        </p:sp>
        <p:sp>
          <p:nvSpPr>
            <p:cNvPr id="349" name="テキスト ボックス 348">
              <a:extLst>
                <a:ext uri="{FF2B5EF4-FFF2-40B4-BE49-F238E27FC236}">
                  <a16:creationId xmlns:a16="http://schemas.microsoft.com/office/drawing/2014/main" id="{1F5F3ABC-AA90-CE9F-895F-219E374EE39F}"/>
                </a:ext>
              </a:extLst>
            </p:cNvPr>
            <p:cNvSpPr txBox="1"/>
            <p:nvPr/>
          </p:nvSpPr>
          <p:spPr>
            <a:xfrm>
              <a:off x="1186274" y="1954908"/>
              <a:ext cx="1068663"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pc="20"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COH-SP56BR2</a:t>
              </a:r>
              <a:endParaRPr lang="ja-JP" altLang="en-US" sz="600" spc="20" dirty="0">
                <a:latin typeface="Segoe UI Light" panose="020B0502040204020203" pitchFamily="34" charset="0"/>
                <a:cs typeface="Segoe UI Light" panose="020B0502040204020203" pitchFamily="34" charset="0"/>
              </a:endParaRPr>
            </a:p>
          </p:txBody>
        </p:sp>
      </p:grpSp>
      <p:sp>
        <p:nvSpPr>
          <p:cNvPr id="350" name="テキスト ボックス 349">
            <a:extLst>
              <a:ext uri="{FF2B5EF4-FFF2-40B4-BE49-F238E27FC236}">
                <a16:creationId xmlns:a16="http://schemas.microsoft.com/office/drawing/2014/main" id="{7C2A6920-9B2B-74BE-BF77-1626585EBF3E}"/>
              </a:ext>
            </a:extLst>
          </p:cNvPr>
          <p:cNvSpPr txBox="1"/>
          <p:nvPr/>
        </p:nvSpPr>
        <p:spPr>
          <a:xfrm>
            <a:off x="10857067" y="5348067"/>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pic>
        <p:nvPicPr>
          <p:cNvPr id="351" name="図 350">
            <a:extLst>
              <a:ext uri="{FF2B5EF4-FFF2-40B4-BE49-F238E27FC236}">
                <a16:creationId xmlns:a16="http://schemas.microsoft.com/office/drawing/2014/main" id="{025830F9-50A4-37D0-368D-70455931624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260205" y="5194271"/>
            <a:ext cx="475506" cy="128021"/>
          </a:xfrm>
          <a:prstGeom prst="rect">
            <a:avLst/>
          </a:prstGeom>
        </p:spPr>
      </p:pic>
      <p:grpSp>
        <p:nvGrpSpPr>
          <p:cNvPr id="352" name="グループ化 351">
            <a:extLst>
              <a:ext uri="{FF2B5EF4-FFF2-40B4-BE49-F238E27FC236}">
                <a16:creationId xmlns:a16="http://schemas.microsoft.com/office/drawing/2014/main" id="{6CE0B6EB-1B47-5B1F-902D-0E8CFECAAA58}"/>
              </a:ext>
            </a:extLst>
          </p:cNvPr>
          <p:cNvGrpSpPr/>
          <p:nvPr/>
        </p:nvGrpSpPr>
        <p:grpSpPr>
          <a:xfrm>
            <a:off x="11407318" y="5286512"/>
            <a:ext cx="1597241" cy="246221"/>
            <a:chOff x="9407530" y="4820771"/>
            <a:chExt cx="1516020" cy="246221"/>
          </a:xfrm>
        </p:grpSpPr>
        <p:sp>
          <p:nvSpPr>
            <p:cNvPr id="353" name="テキスト ボックス 352">
              <a:extLst>
                <a:ext uri="{FF2B5EF4-FFF2-40B4-BE49-F238E27FC236}">
                  <a16:creationId xmlns:a16="http://schemas.microsoft.com/office/drawing/2014/main" id="{B43876AE-B8E0-44F5-7049-180323F30779}"/>
                </a:ext>
              </a:extLst>
            </p:cNvPr>
            <p:cNvSpPr txBox="1"/>
            <p:nvPr/>
          </p:nvSpPr>
          <p:spPr>
            <a:xfrm>
              <a:off x="9407530" y="4820771"/>
              <a:ext cx="1516020" cy="246221"/>
            </a:xfrm>
            <a:prstGeom prst="rect">
              <a:avLst/>
            </a:prstGeom>
            <a:noFill/>
          </p:spPr>
          <p:txBody>
            <a:bodyPr wrap="square">
              <a:spAutoFit/>
            </a:bodyPr>
            <a:lstStyle/>
            <a:p>
              <a:r>
                <a:rPr lang="ja-JP" altLang="en-US" sz="1000" dirty="0" smtClean="0">
                  <a:latin typeface="HGPｺﾞｼｯｸE" panose="020B0900000000000000" pitchFamily="50" charset="-128"/>
                  <a:ea typeface="HGPｺﾞｼｯｸE" panose="020B0900000000000000" pitchFamily="50" charset="-128"/>
                  <a:cs typeface="Segoe UI Semibold" panose="020B0702040204020203" pitchFamily="34" charset="0"/>
                </a:rPr>
                <a:t>５９</a:t>
              </a:r>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４</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354" name="テキスト ボックス 353">
              <a:extLst>
                <a:ext uri="{FF2B5EF4-FFF2-40B4-BE49-F238E27FC236}">
                  <a16:creationId xmlns:a16="http://schemas.microsoft.com/office/drawing/2014/main" id="{98ADF5F8-07EA-9DD6-E410-D7A39DBA7B0F}"/>
                </a:ext>
              </a:extLst>
            </p:cNvPr>
            <p:cNvSpPr txBox="1"/>
            <p:nvPr/>
          </p:nvSpPr>
          <p:spPr>
            <a:xfrm>
              <a:off x="9912960" y="4863467"/>
              <a:ext cx="872632"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540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sp>
        <p:nvSpPr>
          <p:cNvPr id="357" name="テキスト ボックス 356">
            <a:extLst>
              <a:ext uri="{FF2B5EF4-FFF2-40B4-BE49-F238E27FC236}">
                <a16:creationId xmlns:a16="http://schemas.microsoft.com/office/drawing/2014/main" id="{5F18FBE8-4256-BF84-9C16-058070FB1107}"/>
              </a:ext>
            </a:extLst>
          </p:cNvPr>
          <p:cNvSpPr txBox="1"/>
          <p:nvPr/>
        </p:nvSpPr>
        <p:spPr>
          <a:xfrm>
            <a:off x="12780513" y="5556219"/>
            <a:ext cx="739442" cy="156966"/>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22</a:t>
            </a:r>
            <a:r>
              <a:rPr lang="ja-JP" altLang="en-US" sz="400" dirty="0" smtClean="0">
                <a:solidFill>
                  <a:srgbClr val="231815"/>
                </a:solidFill>
                <a:latin typeface="BIZ UDPゴシック" panose="020B0400000000000000" pitchFamily="50" charset="-128"/>
                <a:ea typeface="BIZ UDPゴシック" panose="020B0400000000000000" pitchFamily="50" charset="-128"/>
              </a:rPr>
              <a:t>～</a:t>
            </a:r>
            <a:r>
              <a:rPr lang="en-US" altLang="ja-JP" sz="400" dirty="0" smtClean="0">
                <a:solidFill>
                  <a:srgbClr val="231815"/>
                </a:solidFill>
                <a:latin typeface="BIZ UDPゴシック" panose="020B0400000000000000" pitchFamily="50" charset="-128"/>
                <a:ea typeface="BIZ UDPゴシック" panose="020B0400000000000000" pitchFamily="50" charset="-128"/>
              </a:rPr>
              <a:t>28</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358" name="テキスト ボックス 357">
            <a:extLst>
              <a:ext uri="{FF2B5EF4-FFF2-40B4-BE49-F238E27FC236}">
                <a16:creationId xmlns:a16="http://schemas.microsoft.com/office/drawing/2014/main" id="{D911A96F-1728-DD0B-750C-592369F90F0A}"/>
              </a:ext>
            </a:extLst>
          </p:cNvPr>
          <p:cNvSpPr txBox="1"/>
          <p:nvPr/>
        </p:nvSpPr>
        <p:spPr>
          <a:xfrm>
            <a:off x="13568999" y="5591320"/>
            <a:ext cx="607691" cy="153888"/>
          </a:xfrm>
          <a:prstGeom prst="rect">
            <a:avLst/>
          </a:prstGeom>
          <a:noFill/>
        </p:spPr>
        <p:txBody>
          <a:bodyPr wrap="square">
            <a:spAutoFit/>
          </a:bodyPr>
          <a:lstStyle/>
          <a:p>
            <a:r>
              <a:rPr lang="en-US" altLang="ja-JP" sz="400" dirty="0" smtClean="0">
                <a:solidFill>
                  <a:srgbClr val="231815"/>
                </a:solidFill>
                <a:latin typeface="BIZ UDPゴシック" panose="020B0400000000000000" pitchFamily="50" charset="-128"/>
                <a:ea typeface="BIZ UDPゴシック" panose="020B0400000000000000" pitchFamily="50" charset="-128"/>
              </a:rPr>
              <a:t>4</a:t>
            </a:r>
            <a:r>
              <a:rPr lang="en-US" altLang="ja-JP" sz="400" dirty="0">
                <a:solidFill>
                  <a:srgbClr val="231815"/>
                </a:solidFill>
                <a:latin typeface="BIZ UDPゴシック" panose="020B0400000000000000" pitchFamily="50" charset="-128"/>
                <a:ea typeface="BIZ UDPゴシック" panose="020B0400000000000000" pitchFamily="50" charset="-128"/>
              </a:rPr>
              <a:t>0</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359" name="テキスト ボックス 358">
            <a:extLst>
              <a:ext uri="{FF2B5EF4-FFF2-40B4-BE49-F238E27FC236}">
                <a16:creationId xmlns:a16="http://schemas.microsoft.com/office/drawing/2014/main" id="{6B3FEE3E-945B-7BD4-34EC-DE5B2CF75402}"/>
              </a:ext>
            </a:extLst>
          </p:cNvPr>
          <p:cNvSpPr txBox="1"/>
          <p:nvPr/>
        </p:nvSpPr>
        <p:spPr>
          <a:xfrm rot="10800000" flipV="1">
            <a:off x="4837328" y="6391368"/>
            <a:ext cx="2365459" cy="169277"/>
          </a:xfrm>
          <a:prstGeom prst="rect">
            <a:avLst/>
          </a:prstGeom>
          <a:noFill/>
        </p:spPr>
        <p:txBody>
          <a:bodyPr wrap="square">
            <a:spAutoFit/>
          </a:bodyPr>
          <a:lstStyle/>
          <a:p>
            <a:r>
              <a:rPr lang="ja-JP" altLang="en-US" sz="500" i="0" u="none" strike="noStrike" baseline="0" dirty="0">
                <a:solidFill>
                  <a:srgbClr val="231815"/>
                </a:solidFill>
                <a:latin typeface="Segoe UI Light" panose="020B0502040204020203" pitchFamily="34" charset="0"/>
                <a:cs typeface="Segoe UI Light" panose="020B0502040204020203" pitchFamily="34" charset="0"/>
              </a:rPr>
              <a:t>★室温</a:t>
            </a:r>
            <a:r>
              <a:rPr lang="en-US" altLang="ja-JP" sz="500" i="0" u="none" strike="noStrike" baseline="0" dirty="0">
                <a:solidFill>
                  <a:srgbClr val="231815"/>
                </a:solidFill>
                <a:latin typeface="Segoe UI Light" panose="020B0502040204020203" pitchFamily="34" charset="0"/>
                <a:cs typeface="Segoe UI Light" panose="020B0502040204020203" pitchFamily="34" charset="0"/>
              </a:rPr>
              <a:t>27</a:t>
            </a:r>
            <a:r>
              <a:rPr lang="en-US" altLang="ja-JP" sz="500" i="0" u="none" strike="noStrike" baseline="0" dirty="0">
                <a:solidFill>
                  <a:srgbClr val="231815"/>
                </a:solidFill>
                <a:latin typeface="+mj-ea"/>
                <a:ea typeface="+mj-ea"/>
                <a:cs typeface="Segoe UI Light" panose="020B0502040204020203" pitchFamily="34" charset="0"/>
              </a:rPr>
              <a:t>℃</a:t>
            </a:r>
            <a:r>
              <a:rPr lang="ja-JP" altLang="en-US" sz="500" i="0" u="none" strike="noStrike" spc="-300" dirty="0">
                <a:solidFill>
                  <a:srgbClr val="231815"/>
                </a:solidFill>
                <a:latin typeface="Segoe UI Light" panose="020B0502040204020203" pitchFamily="34" charset="0"/>
                <a:cs typeface="Segoe UI Light" panose="020B0502040204020203" pitchFamily="34" charset="0"/>
              </a:rPr>
              <a:t>、</a:t>
            </a:r>
            <a:r>
              <a:rPr lang="ja-JP" altLang="en-US" sz="500" i="0" u="none" strike="noStrike" baseline="0" dirty="0">
                <a:solidFill>
                  <a:srgbClr val="231815"/>
                </a:solidFill>
                <a:latin typeface="Segoe UI Light" panose="020B0502040204020203" pitchFamily="34" charset="0"/>
                <a:cs typeface="Segoe UI Light" panose="020B0502040204020203" pitchFamily="34" charset="0"/>
              </a:rPr>
              <a:t>湿度</a:t>
            </a:r>
            <a:r>
              <a:rPr lang="en-US" altLang="ja-JP" sz="500" i="0" u="none" strike="noStrike" baseline="0" dirty="0">
                <a:solidFill>
                  <a:srgbClr val="231815"/>
                </a:solidFill>
                <a:latin typeface="Segoe UI Light" panose="020B0502040204020203" pitchFamily="34" charset="0"/>
                <a:cs typeface="Segoe UI Light" panose="020B0502040204020203" pitchFamily="34" charset="0"/>
              </a:rPr>
              <a:t>60</a:t>
            </a:r>
            <a:r>
              <a:rPr lang="ja-JP" altLang="en-US" sz="500" i="0" u="none" strike="noStrike" baseline="0" dirty="0" smtClean="0">
                <a:solidFill>
                  <a:srgbClr val="231815"/>
                </a:solidFill>
                <a:latin typeface="Segoe UI Light" panose="020B0502040204020203" pitchFamily="34" charset="0"/>
                <a:cs typeface="Segoe UI Light" panose="020B0502040204020203" pitchFamily="34" charset="0"/>
              </a:rPr>
              <a:t>％で</a:t>
            </a:r>
            <a:r>
              <a:rPr lang="en-US" altLang="ja-JP" sz="500" i="0" u="none" strike="noStrike" baseline="0" dirty="0">
                <a:solidFill>
                  <a:srgbClr val="231815"/>
                </a:solidFill>
                <a:latin typeface="Segoe UI Light" panose="020B0502040204020203" pitchFamily="34" charset="0"/>
                <a:cs typeface="Segoe UI Light" panose="020B0502040204020203" pitchFamily="34" charset="0"/>
              </a:rPr>
              <a:t>24</a:t>
            </a:r>
            <a:r>
              <a:rPr lang="ja-JP" altLang="en-US" sz="500" i="0" u="none" strike="noStrike" baseline="0" dirty="0" smtClean="0">
                <a:solidFill>
                  <a:srgbClr val="231815"/>
                </a:solidFill>
                <a:latin typeface="Segoe UI Light" panose="020B0502040204020203" pitchFamily="34" charset="0"/>
                <a:cs typeface="Segoe UI Light" panose="020B0502040204020203" pitchFamily="34" charset="0"/>
              </a:rPr>
              <a:t>時間運転</a:t>
            </a:r>
            <a:r>
              <a:rPr lang="ja-JP" altLang="en-US" sz="500" i="0" u="none" strike="noStrike" baseline="0" dirty="0">
                <a:solidFill>
                  <a:srgbClr val="231815"/>
                </a:solidFill>
                <a:latin typeface="Segoe UI Light" panose="020B0502040204020203" pitchFamily="34" charset="0"/>
                <a:cs typeface="Segoe UI Light" panose="020B0502040204020203" pitchFamily="34" charset="0"/>
              </a:rPr>
              <a:t>した時の除湿量。</a:t>
            </a:r>
            <a:endParaRPr lang="ja-JP" altLang="en-US" sz="500" spc="-50" dirty="0">
              <a:latin typeface="Segoe UI Light" panose="020B0502040204020203" pitchFamily="34" charset="0"/>
              <a:cs typeface="Segoe UI Light" panose="020B0502040204020203" pitchFamily="34" charset="0"/>
            </a:endParaRPr>
          </a:p>
        </p:txBody>
      </p:sp>
      <p:grpSp>
        <p:nvGrpSpPr>
          <p:cNvPr id="360" name="グループ化 359">
            <a:extLst>
              <a:ext uri="{FF2B5EF4-FFF2-40B4-BE49-F238E27FC236}">
                <a16:creationId xmlns:a16="http://schemas.microsoft.com/office/drawing/2014/main" id="{4CC8A619-ECF0-35F6-C7B0-0948DCA142C0}"/>
              </a:ext>
            </a:extLst>
          </p:cNvPr>
          <p:cNvGrpSpPr/>
          <p:nvPr/>
        </p:nvGrpSpPr>
        <p:grpSpPr>
          <a:xfrm>
            <a:off x="8961179" y="4713653"/>
            <a:ext cx="1810581" cy="230832"/>
            <a:chOff x="8961179" y="4714687"/>
            <a:chExt cx="1810581" cy="230832"/>
          </a:xfrm>
        </p:grpSpPr>
        <p:pic>
          <p:nvPicPr>
            <p:cNvPr id="361" name="図 360">
              <a:extLst>
                <a:ext uri="{FF2B5EF4-FFF2-40B4-BE49-F238E27FC236}">
                  <a16:creationId xmlns:a16="http://schemas.microsoft.com/office/drawing/2014/main" id="{DC613C33-7F50-8DEE-93B5-76AF3146FE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362" name="テキスト ボックス 361">
              <a:extLst>
                <a:ext uri="{FF2B5EF4-FFF2-40B4-BE49-F238E27FC236}">
                  <a16:creationId xmlns:a16="http://schemas.microsoft.com/office/drawing/2014/main" id="{05C1EC52-CB10-73F5-FA6D-94AF24AD929B}"/>
                </a:ext>
              </a:extLst>
            </p:cNvPr>
            <p:cNvSpPr txBox="1"/>
            <p:nvPr/>
          </p:nvSpPr>
          <p:spPr>
            <a:xfrm>
              <a:off x="8969067" y="4714687"/>
              <a:ext cx="450263" cy="230832"/>
            </a:xfrm>
            <a:prstGeom prst="rect">
              <a:avLst/>
            </a:prstGeom>
            <a:noFill/>
          </p:spPr>
          <p:txBody>
            <a:bodyPr wrap="square">
              <a:spAutoFit/>
            </a:bodyPr>
            <a:lstStyle/>
            <a:p>
              <a:r>
                <a:rPr lang="en-US" altLang="ja-JP" sz="9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603</a:t>
              </a:r>
              <a:r>
                <a:rPr lang="en-US" altLang="ja-JP"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63" name="テキスト ボックス 362">
              <a:extLst>
                <a:ext uri="{FF2B5EF4-FFF2-40B4-BE49-F238E27FC236}">
                  <a16:creationId xmlns:a16="http://schemas.microsoft.com/office/drawing/2014/main" id="{DEFFE5A8-936A-1C2B-C8EE-FEF3D445713C}"/>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104</a:t>
              </a:r>
              <a:r>
                <a:rPr lang="ja-JP" altLang="en-US"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64" name="テキスト ボックス 363">
              <a:extLst>
                <a:ext uri="{FF2B5EF4-FFF2-40B4-BE49-F238E27FC236}">
                  <a16:creationId xmlns:a16="http://schemas.microsoft.com/office/drawing/2014/main" id="{DB426223-DE0A-2C5D-11A2-EE3031C9C3AA}"/>
                </a:ext>
              </a:extLst>
            </p:cNvPr>
            <p:cNvSpPr txBox="1"/>
            <p:nvPr/>
          </p:nvSpPr>
          <p:spPr>
            <a:xfrm>
              <a:off x="1032531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９</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365" name="グループ化 364">
            <a:extLst>
              <a:ext uri="{FF2B5EF4-FFF2-40B4-BE49-F238E27FC236}">
                <a16:creationId xmlns:a16="http://schemas.microsoft.com/office/drawing/2014/main" id="{7BDD9097-33A4-F854-CC9D-BC3FAEC40947}"/>
              </a:ext>
            </a:extLst>
          </p:cNvPr>
          <p:cNvGrpSpPr/>
          <p:nvPr/>
        </p:nvGrpSpPr>
        <p:grpSpPr>
          <a:xfrm>
            <a:off x="8917304" y="5497486"/>
            <a:ext cx="1853092" cy="230832"/>
            <a:chOff x="8917304" y="5497486"/>
            <a:chExt cx="1853092" cy="230832"/>
          </a:xfrm>
        </p:grpSpPr>
        <p:pic>
          <p:nvPicPr>
            <p:cNvPr id="366" name="図 365">
              <a:extLst>
                <a:ext uri="{FF2B5EF4-FFF2-40B4-BE49-F238E27FC236}">
                  <a16:creationId xmlns:a16="http://schemas.microsoft.com/office/drawing/2014/main" id="{A6D631D7-3BDD-18B1-FDF4-339F9A635325}"/>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367" name="テキスト ボックス 366">
              <a:extLst>
                <a:ext uri="{FF2B5EF4-FFF2-40B4-BE49-F238E27FC236}">
                  <a16:creationId xmlns:a16="http://schemas.microsoft.com/office/drawing/2014/main" id="{1E445BEC-3175-044D-9627-75EDD94CB110}"/>
                </a:ext>
              </a:extLst>
            </p:cNvPr>
            <p:cNvSpPr txBox="1"/>
            <p:nvPr/>
          </p:nvSpPr>
          <p:spPr>
            <a:xfrm>
              <a:off x="8917304" y="5497486"/>
              <a:ext cx="542657"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a:t>
              </a:r>
              <a:r>
                <a:rPr lang="en-US" altLang="ja-JP" sz="9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282</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68" name="テキスト ボックス 367">
              <a:extLst>
                <a:ext uri="{FF2B5EF4-FFF2-40B4-BE49-F238E27FC236}">
                  <a16:creationId xmlns:a16="http://schemas.microsoft.com/office/drawing/2014/main" id="{5E6EB3F4-2325-07E7-14B0-A1A5A5F8C149}"/>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89</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69" name="テキスト ボックス 368">
              <a:extLst>
                <a:ext uri="{FF2B5EF4-FFF2-40B4-BE49-F238E27FC236}">
                  <a16:creationId xmlns:a16="http://schemas.microsoft.com/office/drawing/2014/main" id="{FF038580-567B-7583-E516-0CC8448152C5}"/>
                </a:ext>
              </a:extLst>
            </p:cNvPr>
            <p:cNvSpPr txBox="1"/>
            <p:nvPr/>
          </p:nvSpPr>
          <p:spPr>
            <a:xfrm>
              <a:off x="1032990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９</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370" name="グループ化 369">
            <a:extLst>
              <a:ext uri="{FF2B5EF4-FFF2-40B4-BE49-F238E27FC236}">
                <a16:creationId xmlns:a16="http://schemas.microsoft.com/office/drawing/2014/main" id="{E97AF06C-0889-4359-F1B9-E3F6D7CB4E83}"/>
              </a:ext>
            </a:extLst>
          </p:cNvPr>
          <p:cNvGrpSpPr/>
          <p:nvPr/>
        </p:nvGrpSpPr>
        <p:grpSpPr>
          <a:xfrm>
            <a:off x="10951854" y="4713653"/>
            <a:ext cx="1810581" cy="230832"/>
            <a:chOff x="8961179" y="4714687"/>
            <a:chExt cx="1810581" cy="230832"/>
          </a:xfrm>
        </p:grpSpPr>
        <p:pic>
          <p:nvPicPr>
            <p:cNvPr id="371" name="図 370">
              <a:extLst>
                <a:ext uri="{FF2B5EF4-FFF2-40B4-BE49-F238E27FC236}">
                  <a16:creationId xmlns:a16="http://schemas.microsoft.com/office/drawing/2014/main" id="{BDFC64FA-8153-3293-BDEB-6196C71FF6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372" name="テキスト ボックス 371">
              <a:extLst>
                <a:ext uri="{FF2B5EF4-FFF2-40B4-BE49-F238E27FC236}">
                  <a16:creationId xmlns:a16="http://schemas.microsoft.com/office/drawing/2014/main" id="{592EBBB3-01DE-C969-59D8-4429F37E7372}"/>
                </a:ext>
              </a:extLst>
            </p:cNvPr>
            <p:cNvSpPr txBox="1"/>
            <p:nvPr/>
          </p:nvSpPr>
          <p:spPr>
            <a:xfrm>
              <a:off x="8985356" y="4714687"/>
              <a:ext cx="450263" cy="230832"/>
            </a:xfrm>
            <a:prstGeom prst="rect">
              <a:avLst/>
            </a:prstGeom>
            <a:noFill/>
          </p:spPr>
          <p:txBody>
            <a:bodyPr wrap="square">
              <a:spAutoFit/>
            </a:bodyPr>
            <a:lstStyle/>
            <a:p>
              <a:r>
                <a:rPr lang="en-US" altLang="ja-JP" sz="900" spc="-60"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68</a:t>
              </a:r>
              <a:r>
                <a:rPr lang="en-US" altLang="ja-JP" sz="900" spc="-6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5</a:t>
              </a:r>
              <a:r>
                <a:rPr lang="en-US" altLang="ja-JP"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73" name="テキスト ボックス 372">
              <a:extLst>
                <a:ext uri="{FF2B5EF4-FFF2-40B4-BE49-F238E27FC236}">
                  <a16:creationId xmlns:a16="http://schemas.microsoft.com/office/drawing/2014/main" id="{57FC3445-6BF1-66F0-8E0C-6310CDA635E0}"/>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104</a:t>
              </a:r>
              <a:r>
                <a:rPr lang="ja-JP" altLang="en-US"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74" name="テキスト ボックス 373">
              <a:extLst>
                <a:ext uri="{FF2B5EF4-FFF2-40B4-BE49-F238E27FC236}">
                  <a16:creationId xmlns:a16="http://schemas.microsoft.com/office/drawing/2014/main" id="{1E314005-1E5D-D71D-3EB2-B76229F27908}"/>
                </a:ext>
              </a:extLst>
            </p:cNvPr>
            <p:cNvSpPr txBox="1"/>
            <p:nvPr/>
          </p:nvSpPr>
          <p:spPr>
            <a:xfrm>
              <a:off x="1032531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９</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375" name="グループ化 374">
            <a:extLst>
              <a:ext uri="{FF2B5EF4-FFF2-40B4-BE49-F238E27FC236}">
                <a16:creationId xmlns:a16="http://schemas.microsoft.com/office/drawing/2014/main" id="{8C5C1FB0-9550-6BE8-04CE-BC1FCBE48516}"/>
              </a:ext>
            </a:extLst>
          </p:cNvPr>
          <p:cNvGrpSpPr/>
          <p:nvPr/>
        </p:nvGrpSpPr>
        <p:grpSpPr>
          <a:xfrm>
            <a:off x="12949414" y="4713653"/>
            <a:ext cx="1810581" cy="230832"/>
            <a:chOff x="8961179" y="4714687"/>
            <a:chExt cx="1810581" cy="230832"/>
          </a:xfrm>
        </p:grpSpPr>
        <p:pic>
          <p:nvPicPr>
            <p:cNvPr id="376" name="図 375">
              <a:extLst>
                <a:ext uri="{FF2B5EF4-FFF2-40B4-BE49-F238E27FC236}">
                  <a16:creationId xmlns:a16="http://schemas.microsoft.com/office/drawing/2014/main" id="{C32129AB-45CE-4394-DDD5-A8D9572708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377" name="テキスト ボックス 376">
              <a:extLst>
                <a:ext uri="{FF2B5EF4-FFF2-40B4-BE49-F238E27FC236}">
                  <a16:creationId xmlns:a16="http://schemas.microsoft.com/office/drawing/2014/main" id="{0A2C4D90-11D7-C671-693A-F20F93A7921C}"/>
                </a:ext>
              </a:extLst>
            </p:cNvPr>
            <p:cNvSpPr txBox="1"/>
            <p:nvPr/>
          </p:nvSpPr>
          <p:spPr>
            <a:xfrm>
              <a:off x="8980702" y="4714687"/>
              <a:ext cx="450263" cy="230832"/>
            </a:xfrm>
            <a:prstGeom prst="rect">
              <a:avLst/>
            </a:prstGeom>
            <a:noFill/>
          </p:spPr>
          <p:txBody>
            <a:bodyPr wrap="square">
              <a:spAutoFit/>
            </a:bodyPr>
            <a:lstStyle/>
            <a:p>
              <a:r>
                <a:rPr lang="en-US" altLang="ja-JP" sz="9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768</a:t>
              </a:r>
              <a:r>
                <a:rPr lang="en-US" altLang="ja-JP"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78" name="テキスト ボックス 377">
              <a:extLst>
                <a:ext uri="{FF2B5EF4-FFF2-40B4-BE49-F238E27FC236}">
                  <a16:creationId xmlns:a16="http://schemas.microsoft.com/office/drawing/2014/main" id="{EE59CD54-6010-324C-A51E-1FD02A578F7F}"/>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104</a:t>
              </a:r>
              <a:r>
                <a:rPr lang="ja-JP" altLang="en-US"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79" name="テキスト ボックス 378">
              <a:extLst>
                <a:ext uri="{FF2B5EF4-FFF2-40B4-BE49-F238E27FC236}">
                  <a16:creationId xmlns:a16="http://schemas.microsoft.com/office/drawing/2014/main" id="{55A7FCDF-BA89-3558-05DD-716486DD140A}"/>
                </a:ext>
              </a:extLst>
            </p:cNvPr>
            <p:cNvSpPr txBox="1"/>
            <p:nvPr/>
          </p:nvSpPr>
          <p:spPr>
            <a:xfrm>
              <a:off x="1032531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９</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380" name="グループ化 379">
            <a:extLst>
              <a:ext uri="{FF2B5EF4-FFF2-40B4-BE49-F238E27FC236}">
                <a16:creationId xmlns:a16="http://schemas.microsoft.com/office/drawing/2014/main" id="{6D1755E5-0105-9F4E-D9C6-CD2A761CBF90}"/>
              </a:ext>
            </a:extLst>
          </p:cNvPr>
          <p:cNvGrpSpPr/>
          <p:nvPr/>
        </p:nvGrpSpPr>
        <p:grpSpPr>
          <a:xfrm>
            <a:off x="10924548" y="5497486"/>
            <a:ext cx="1845265" cy="230832"/>
            <a:chOff x="8925131" y="5497486"/>
            <a:chExt cx="1845265" cy="230832"/>
          </a:xfrm>
        </p:grpSpPr>
        <p:pic>
          <p:nvPicPr>
            <p:cNvPr id="381" name="図 380">
              <a:extLst>
                <a:ext uri="{FF2B5EF4-FFF2-40B4-BE49-F238E27FC236}">
                  <a16:creationId xmlns:a16="http://schemas.microsoft.com/office/drawing/2014/main" id="{D99D4324-0A48-E6B0-FE9A-E81427DF16FC}"/>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382" name="テキスト ボックス 381">
              <a:extLst>
                <a:ext uri="{FF2B5EF4-FFF2-40B4-BE49-F238E27FC236}">
                  <a16:creationId xmlns:a16="http://schemas.microsoft.com/office/drawing/2014/main" id="{640B2EB9-2250-C18F-784B-D1DA3E8879CA}"/>
                </a:ext>
              </a:extLst>
            </p:cNvPr>
            <p:cNvSpPr txBox="1"/>
            <p:nvPr/>
          </p:nvSpPr>
          <p:spPr>
            <a:xfrm>
              <a:off x="8925131" y="5497486"/>
              <a:ext cx="534829"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a:t>
              </a:r>
              <a:r>
                <a:rPr lang="en-US" altLang="ja-JP" sz="9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858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83" name="テキスト ボックス 382">
              <a:extLst>
                <a:ext uri="{FF2B5EF4-FFF2-40B4-BE49-F238E27FC236}">
                  <a16:creationId xmlns:a16="http://schemas.microsoft.com/office/drawing/2014/main" id="{9C3A50A4-AB76-64FA-3477-FF2DED264673}"/>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84" name="テキスト ボックス 383">
              <a:extLst>
                <a:ext uri="{FF2B5EF4-FFF2-40B4-BE49-F238E27FC236}">
                  <a16:creationId xmlns:a16="http://schemas.microsoft.com/office/drawing/2014/main" id="{F49700F5-AC51-68B0-E306-8288BEE29D6D}"/>
                </a:ext>
              </a:extLst>
            </p:cNvPr>
            <p:cNvSpPr txBox="1"/>
            <p:nvPr/>
          </p:nvSpPr>
          <p:spPr>
            <a:xfrm>
              <a:off x="1032990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７</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cxnSp>
        <p:nvCxnSpPr>
          <p:cNvPr id="385" name="直線コネクタ 384">
            <a:extLst>
              <a:ext uri="{FF2B5EF4-FFF2-40B4-BE49-F238E27FC236}">
                <a16:creationId xmlns:a16="http://schemas.microsoft.com/office/drawing/2014/main" id="{5AE154CA-4831-F204-C70C-8E9C85BBB5E9}"/>
              </a:ext>
            </a:extLst>
          </p:cNvPr>
          <p:cNvCxnSpPr>
            <a:cxnSpLocks/>
          </p:cNvCxnSpPr>
          <p:nvPr/>
        </p:nvCxnSpPr>
        <p:spPr>
          <a:xfrm>
            <a:off x="7908136" y="5761426"/>
            <a:ext cx="6861272" cy="11817"/>
          </a:xfrm>
          <a:prstGeom prst="line">
            <a:avLst/>
          </a:prstGeom>
          <a:ln w="9525">
            <a:solidFill>
              <a:srgbClr val="D4B572"/>
            </a:solidFill>
          </a:ln>
        </p:spPr>
        <p:style>
          <a:lnRef idx="1">
            <a:schemeClr val="accent1"/>
          </a:lnRef>
          <a:fillRef idx="0">
            <a:schemeClr val="accent1"/>
          </a:fillRef>
          <a:effectRef idx="0">
            <a:schemeClr val="accent1"/>
          </a:effectRef>
          <a:fontRef idx="minor">
            <a:schemeClr val="tx1"/>
          </a:fontRef>
        </p:style>
      </p:cxnSp>
      <p:grpSp>
        <p:nvGrpSpPr>
          <p:cNvPr id="386" name="グループ化 385">
            <a:extLst>
              <a:ext uri="{FF2B5EF4-FFF2-40B4-BE49-F238E27FC236}">
                <a16:creationId xmlns:a16="http://schemas.microsoft.com/office/drawing/2014/main" id="{770DCCF2-CF97-BA3D-B59A-94B5267828BD}"/>
              </a:ext>
            </a:extLst>
          </p:cNvPr>
          <p:cNvGrpSpPr/>
          <p:nvPr/>
        </p:nvGrpSpPr>
        <p:grpSpPr>
          <a:xfrm>
            <a:off x="7916565" y="5862708"/>
            <a:ext cx="942109" cy="1828870"/>
            <a:chOff x="7916565" y="5862708"/>
            <a:chExt cx="942109" cy="1828870"/>
          </a:xfrm>
        </p:grpSpPr>
        <p:pic>
          <p:nvPicPr>
            <p:cNvPr id="387" name="図 386">
              <a:extLst>
                <a:ext uri="{FF2B5EF4-FFF2-40B4-BE49-F238E27FC236}">
                  <a16:creationId xmlns:a16="http://schemas.microsoft.com/office/drawing/2014/main" id="{4094CA3A-4884-9D75-DB5A-E8FEDDA4A8BC}"/>
                </a:ext>
              </a:extLst>
            </p:cNvPr>
            <p:cNvPicPr>
              <a:picLocks noChangeAspect="1"/>
            </p:cNvPicPr>
            <p:nvPr/>
          </p:nvPicPr>
          <p:blipFill>
            <a:blip r:embed="rId32" cstate="hqprint">
              <a:extLst>
                <a:ext uri="{28A0092B-C50C-407E-A947-70E740481C1C}">
                  <a14:useLocalDpi xmlns:a14="http://schemas.microsoft.com/office/drawing/2010/main" val="0"/>
                </a:ext>
              </a:extLst>
            </a:blip>
            <a:stretch>
              <a:fillRect/>
            </a:stretch>
          </p:blipFill>
          <p:spPr>
            <a:xfrm>
              <a:off x="7916565" y="5862708"/>
              <a:ext cx="872632" cy="1828870"/>
            </a:xfrm>
            <a:prstGeom prst="rect">
              <a:avLst/>
            </a:prstGeom>
          </p:spPr>
        </p:pic>
        <p:sp>
          <p:nvSpPr>
            <p:cNvPr id="388" name="正方形/長方形 387">
              <a:extLst>
                <a:ext uri="{FF2B5EF4-FFF2-40B4-BE49-F238E27FC236}">
                  <a16:creationId xmlns:a16="http://schemas.microsoft.com/office/drawing/2014/main" id="{D659D019-29D0-D01C-BC93-D80A17DB4AD0}"/>
                </a:ext>
              </a:extLst>
            </p:cNvPr>
            <p:cNvSpPr/>
            <p:nvPr/>
          </p:nvSpPr>
          <p:spPr>
            <a:xfrm>
              <a:off x="8045166" y="6788803"/>
              <a:ext cx="633487" cy="255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9" name="テキスト ボックス 388">
              <a:extLst>
                <a:ext uri="{FF2B5EF4-FFF2-40B4-BE49-F238E27FC236}">
                  <a16:creationId xmlns:a16="http://schemas.microsoft.com/office/drawing/2014/main" id="{E3A979AC-A81F-52D9-9FCB-150F4B105425}"/>
                </a:ext>
              </a:extLst>
            </p:cNvPr>
            <p:cNvSpPr txBox="1"/>
            <p:nvPr/>
          </p:nvSpPr>
          <p:spPr>
            <a:xfrm>
              <a:off x="7979877" y="6775466"/>
              <a:ext cx="759804" cy="279736"/>
            </a:xfrm>
            <a:prstGeom prst="rect">
              <a:avLst/>
            </a:prstGeom>
            <a:noFill/>
          </p:spPr>
          <p:txBody>
            <a:bodyPr wrap="square">
              <a:spAutoFit/>
            </a:bodyPr>
            <a:lstStyle/>
            <a:p>
              <a:pPr algn="ctr">
                <a:lnSpc>
                  <a:spcPts val="800"/>
                </a:lnSpc>
              </a:pPr>
              <a:r>
                <a:rPr lang="ja-JP" altLang="en-US" sz="600" b="1" i="0" u="none" strike="noStrike" spc="-50" dirty="0">
                  <a:solidFill>
                    <a:srgbClr val="D5B672"/>
                  </a:solidFill>
                  <a:latin typeface="游ゴシック" panose="020B0400000000000000" pitchFamily="50" charset="-128"/>
                  <a:ea typeface="游ゴシック" panose="020B0400000000000000" pitchFamily="50" charset="-128"/>
                </a:rPr>
                <a:t>北海道</a:t>
              </a:r>
              <a:r>
                <a:rPr lang="zh-TW" altLang="en-US" sz="600" b="1" i="0" u="none" strike="noStrike" spc="-50" dirty="0">
                  <a:solidFill>
                    <a:srgbClr val="D5B672"/>
                  </a:solidFill>
                  <a:latin typeface="游ゴシック" panose="020B0400000000000000" pitchFamily="50" charset="-128"/>
                  <a:ea typeface="游ゴシック" panose="020B0400000000000000" pitchFamily="50" charset="-128"/>
                </a:rPr>
                <a:t>電力推薦</a:t>
              </a:r>
            </a:p>
            <a:p>
              <a:pPr algn="ctr">
                <a:lnSpc>
                  <a:spcPts val="800"/>
                </a:lnSpc>
              </a:pPr>
              <a:r>
                <a:rPr lang="ja-JP" altLang="en-US" sz="600" b="1" i="0" u="none" strike="noStrike" spc="-80" dirty="0">
                  <a:solidFill>
                    <a:srgbClr val="D5B672"/>
                  </a:solidFill>
                  <a:latin typeface="游ゴシック" panose="020B0400000000000000" pitchFamily="50" charset="-128"/>
                  <a:ea typeface="游ゴシック" panose="020B0400000000000000" pitchFamily="50" charset="-128"/>
                </a:rPr>
                <a:t>あったかエアコン</a:t>
              </a:r>
            </a:p>
          </p:txBody>
        </p:sp>
        <p:sp>
          <p:nvSpPr>
            <p:cNvPr id="390" name="正方形/長方形 389">
              <a:extLst>
                <a:ext uri="{FF2B5EF4-FFF2-40B4-BE49-F238E27FC236}">
                  <a16:creationId xmlns:a16="http://schemas.microsoft.com/office/drawing/2014/main" id="{C18CD8BF-988F-5DAA-3D15-BE4EB435D935}"/>
                </a:ext>
              </a:extLst>
            </p:cNvPr>
            <p:cNvSpPr/>
            <p:nvPr/>
          </p:nvSpPr>
          <p:spPr>
            <a:xfrm>
              <a:off x="8045166" y="7065705"/>
              <a:ext cx="633487" cy="255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1" name="テキスト ボックス 390">
              <a:extLst>
                <a:ext uri="{FF2B5EF4-FFF2-40B4-BE49-F238E27FC236}">
                  <a16:creationId xmlns:a16="http://schemas.microsoft.com/office/drawing/2014/main" id="{07D9F888-A73C-BF9B-944B-B7CDDF1FC8E9}"/>
                </a:ext>
              </a:extLst>
            </p:cNvPr>
            <p:cNvSpPr txBox="1"/>
            <p:nvPr/>
          </p:nvSpPr>
          <p:spPr>
            <a:xfrm>
              <a:off x="8007856" y="7052370"/>
              <a:ext cx="710266" cy="293350"/>
            </a:xfrm>
            <a:prstGeom prst="rect">
              <a:avLst/>
            </a:prstGeom>
            <a:noFill/>
          </p:spPr>
          <p:txBody>
            <a:bodyPr wrap="square">
              <a:spAutoFit/>
            </a:bodyPr>
            <a:lstStyle/>
            <a:p>
              <a:pPr algn="ctr">
                <a:lnSpc>
                  <a:spcPts val="800"/>
                </a:lnSpc>
              </a:pPr>
              <a:r>
                <a:rPr lang="zh-TW" altLang="en-US" sz="600" b="1" i="0" u="none" strike="noStrike" baseline="0" dirty="0">
                  <a:solidFill>
                    <a:srgbClr val="D5B672"/>
                  </a:solidFill>
                  <a:latin typeface="游ゴシック" panose="020B0400000000000000" pitchFamily="50" charset="-128"/>
                  <a:ea typeface="游ゴシック" panose="020B0400000000000000" pitchFamily="50" charset="-128"/>
                </a:rPr>
                <a:t>東北電力推薦</a:t>
              </a:r>
            </a:p>
            <a:p>
              <a:pPr algn="ctr">
                <a:lnSpc>
                  <a:spcPts val="800"/>
                </a:lnSpc>
              </a:pPr>
              <a:r>
                <a:rPr lang="ja-JP" altLang="en-US" sz="600" b="1" i="0" u="none" strike="noStrike" baseline="0" dirty="0">
                  <a:solidFill>
                    <a:srgbClr val="D5B672"/>
                  </a:solidFill>
                  <a:latin typeface="游ゴシック" panose="020B0400000000000000" pitchFamily="50" charset="-128"/>
                  <a:ea typeface="游ゴシック" panose="020B0400000000000000" pitchFamily="50" charset="-128"/>
                </a:rPr>
                <a:t>暖房エアコン</a:t>
              </a:r>
            </a:p>
          </p:txBody>
        </p:sp>
        <p:sp>
          <p:nvSpPr>
            <p:cNvPr id="392" name="正方形/長方形 391">
              <a:extLst>
                <a:ext uri="{FF2B5EF4-FFF2-40B4-BE49-F238E27FC236}">
                  <a16:creationId xmlns:a16="http://schemas.microsoft.com/office/drawing/2014/main" id="{4D2DD001-172A-8F68-71D1-F5DF4B7D0421}"/>
                </a:ext>
              </a:extLst>
            </p:cNvPr>
            <p:cNvSpPr/>
            <p:nvPr/>
          </p:nvSpPr>
          <p:spPr>
            <a:xfrm>
              <a:off x="8045166" y="7340325"/>
              <a:ext cx="633487" cy="255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3" name="テキスト ボックス 392">
              <a:extLst>
                <a:ext uri="{FF2B5EF4-FFF2-40B4-BE49-F238E27FC236}">
                  <a16:creationId xmlns:a16="http://schemas.microsoft.com/office/drawing/2014/main" id="{D8482ADC-0652-84AC-402B-0280F336058B}"/>
                </a:ext>
              </a:extLst>
            </p:cNvPr>
            <p:cNvSpPr txBox="1"/>
            <p:nvPr/>
          </p:nvSpPr>
          <p:spPr>
            <a:xfrm>
              <a:off x="7986042" y="7320062"/>
              <a:ext cx="872632" cy="293350"/>
            </a:xfrm>
            <a:prstGeom prst="rect">
              <a:avLst/>
            </a:prstGeom>
            <a:noFill/>
          </p:spPr>
          <p:txBody>
            <a:bodyPr wrap="square">
              <a:spAutoFit/>
            </a:bodyPr>
            <a:lstStyle/>
            <a:p>
              <a:pPr algn="just">
                <a:lnSpc>
                  <a:spcPts val="800"/>
                </a:lnSpc>
              </a:pPr>
              <a:r>
                <a:rPr lang="ja-JP" altLang="en-US" sz="560" b="1" i="0" u="none" strike="noStrike" spc="-70" dirty="0">
                  <a:solidFill>
                    <a:srgbClr val="D5B672"/>
                  </a:solidFill>
                  <a:latin typeface="游ゴシック" panose="020B0400000000000000" pitchFamily="50" charset="-128"/>
                  <a:ea typeface="游ゴシック" panose="020B0400000000000000" pitchFamily="50" charset="-128"/>
                </a:rPr>
                <a:t>定格冷房エネルギー</a:t>
              </a:r>
            </a:p>
            <a:p>
              <a:pPr algn="just">
                <a:lnSpc>
                  <a:spcPts val="800"/>
                </a:lnSpc>
              </a:pPr>
              <a:r>
                <a:rPr lang="ja-JP" altLang="en-US" sz="600" b="1" i="0" u="none" strike="noStrike" spc="-50" dirty="0">
                  <a:solidFill>
                    <a:srgbClr val="D5B672"/>
                  </a:solidFill>
                  <a:latin typeface="游ゴシック" panose="020B0400000000000000" pitchFamily="50" charset="-128"/>
                  <a:ea typeface="游ゴシック" panose="020B0400000000000000" pitchFamily="50" charset="-128"/>
                </a:rPr>
                <a:t>消費効率区</a:t>
              </a:r>
              <a:r>
                <a:rPr lang="ja-JP" altLang="en-US" sz="600" b="1" i="0" u="none" strike="noStrike" spc="-300" dirty="0">
                  <a:solidFill>
                    <a:srgbClr val="D5B672"/>
                  </a:solidFill>
                  <a:latin typeface="游ゴシック" panose="020B0400000000000000" pitchFamily="50" charset="-128"/>
                  <a:ea typeface="游ゴシック" panose="020B0400000000000000" pitchFamily="50" charset="-128"/>
                </a:rPr>
                <a:t>分</a:t>
              </a:r>
              <a:r>
                <a:rPr lang="ja-JP" altLang="en-US" sz="600" b="1" i="0" u="none" strike="noStrike" spc="-80" baseline="0" dirty="0">
                  <a:solidFill>
                    <a:srgbClr val="D5B672"/>
                  </a:solidFill>
                  <a:latin typeface="游ゴシック" panose="020B0400000000000000" pitchFamily="50" charset="-128"/>
                  <a:ea typeface="游ゴシック" panose="020B0400000000000000" pitchFamily="50" charset="-128"/>
                </a:rPr>
                <a:t>（い）</a:t>
              </a:r>
              <a:endParaRPr lang="ja-JP" altLang="en-US" sz="600" b="1" spc="-80" dirty="0">
                <a:latin typeface="游ゴシック" panose="020B0400000000000000" pitchFamily="50" charset="-128"/>
                <a:ea typeface="游ゴシック" panose="020B0400000000000000" pitchFamily="50" charset="-128"/>
              </a:endParaRPr>
            </a:p>
          </p:txBody>
        </p:sp>
      </p:grpSp>
      <p:sp>
        <p:nvSpPr>
          <p:cNvPr id="394" name="正方形/長方形 393">
            <a:extLst>
              <a:ext uri="{FF2B5EF4-FFF2-40B4-BE49-F238E27FC236}">
                <a16:creationId xmlns:a16="http://schemas.microsoft.com/office/drawing/2014/main" id="{FB68778A-9FCD-E77F-BE67-17E2D30C3BDB}"/>
              </a:ext>
            </a:extLst>
          </p:cNvPr>
          <p:cNvSpPr/>
          <p:nvPr/>
        </p:nvSpPr>
        <p:spPr>
          <a:xfrm>
            <a:off x="8957752" y="5873864"/>
            <a:ext cx="1082403" cy="155541"/>
          </a:xfrm>
          <a:prstGeom prst="rect">
            <a:avLst/>
          </a:prstGeom>
          <a:solidFill>
            <a:srgbClr val="E600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5" name="テキスト ボックス 394">
            <a:extLst>
              <a:ext uri="{FF2B5EF4-FFF2-40B4-BE49-F238E27FC236}">
                <a16:creationId xmlns:a16="http://schemas.microsoft.com/office/drawing/2014/main" id="{AC3F399D-82A7-397E-83B1-F0867B196B35}"/>
              </a:ext>
            </a:extLst>
          </p:cNvPr>
          <p:cNvSpPr txBox="1"/>
          <p:nvPr/>
        </p:nvSpPr>
        <p:spPr>
          <a:xfrm>
            <a:off x="8917304" y="5834980"/>
            <a:ext cx="1171594" cy="223138"/>
          </a:xfrm>
          <a:prstGeom prst="rect">
            <a:avLst/>
          </a:prstGeom>
          <a:noFill/>
        </p:spPr>
        <p:txBody>
          <a:bodyPr wrap="square">
            <a:spAutoFit/>
          </a:bodyPr>
          <a:lstStyle/>
          <a:p>
            <a:r>
              <a:rPr lang="zh-TW" altLang="en-US" sz="800" i="0" u="none" strike="noStrike" baseline="0" dirty="0">
                <a:solidFill>
                  <a:srgbClr val="FFFFFF"/>
                </a:solidFill>
                <a:latin typeface="HGSｺﾞｼｯｸE" panose="020B0900000000000000" pitchFamily="50" charset="-128"/>
                <a:ea typeface="HGSｺﾞｼｯｸE" panose="020B0900000000000000" pitchFamily="50" charset="-128"/>
              </a:rPr>
              <a:t>寒冷地仕</a:t>
            </a:r>
            <a:r>
              <a:rPr lang="zh-TW" altLang="en-US" sz="800" i="0" u="none" strike="noStrike" spc="-300" baseline="0" dirty="0">
                <a:solidFill>
                  <a:srgbClr val="FFFFFF"/>
                </a:solidFill>
                <a:latin typeface="HGSｺﾞｼｯｸE" panose="020B0900000000000000" pitchFamily="50" charset="-128"/>
                <a:ea typeface="HGSｺﾞｼｯｸE" panose="020B0900000000000000" pitchFamily="50" charset="-128"/>
              </a:rPr>
              <a:t>様</a:t>
            </a:r>
            <a:r>
              <a:rPr lang="zh-TW" altLang="en-US" sz="650" i="0" u="none" strike="noStrike" baseline="0" dirty="0">
                <a:solidFill>
                  <a:srgbClr val="FFFFFF"/>
                </a:solidFill>
                <a:latin typeface="HGSｺﾞｼｯｸE" panose="020B0900000000000000" pitchFamily="50" charset="-128"/>
                <a:ea typeface="HGSｺﾞｼｯｸE" panose="020B0900000000000000" pitchFamily="50" charset="-128"/>
              </a:rPr>
              <a:t>［</a:t>
            </a:r>
            <a:r>
              <a:rPr lang="zh-TW" altLang="en-US" sz="650" i="0" u="none" strike="noStrike" spc="-30" dirty="0">
                <a:solidFill>
                  <a:srgbClr val="FFFFFF"/>
                </a:solidFill>
                <a:latin typeface="HGSｺﾞｼｯｸE" panose="020B0900000000000000" pitchFamily="50" charset="-128"/>
                <a:ea typeface="HGSｺﾞｼｯｸE" panose="020B0900000000000000" pitchFamily="50" charset="-128"/>
              </a:rPr>
              <a:t>暖房強化型</a:t>
            </a:r>
            <a:r>
              <a:rPr lang="zh-TW" altLang="en-US" sz="650" i="0" u="none" strike="noStrike" baseline="0" dirty="0">
                <a:solidFill>
                  <a:srgbClr val="FFFFFF"/>
                </a:solidFill>
                <a:latin typeface="HGSｺﾞｼｯｸE" panose="020B0900000000000000" pitchFamily="50" charset="-128"/>
                <a:ea typeface="HGSｺﾞｼｯｸE" panose="020B0900000000000000" pitchFamily="50" charset="-128"/>
              </a:rPr>
              <a:t>］</a:t>
            </a:r>
            <a:endParaRPr lang="ja-JP" altLang="en-US" sz="650" dirty="0">
              <a:latin typeface="HGSｺﾞｼｯｸE" panose="020B0900000000000000" pitchFamily="50" charset="-128"/>
              <a:ea typeface="HGSｺﾞｼｯｸE" panose="020B0900000000000000" pitchFamily="50" charset="-128"/>
            </a:endParaRPr>
          </a:p>
        </p:txBody>
      </p:sp>
      <p:sp>
        <p:nvSpPr>
          <p:cNvPr id="396" name="テキスト ボックス 395">
            <a:extLst>
              <a:ext uri="{FF2B5EF4-FFF2-40B4-BE49-F238E27FC236}">
                <a16:creationId xmlns:a16="http://schemas.microsoft.com/office/drawing/2014/main" id="{890CC458-B325-2EEF-5AB6-9FFEAAB93B96}"/>
              </a:ext>
            </a:extLst>
          </p:cNvPr>
          <p:cNvSpPr txBox="1"/>
          <p:nvPr/>
        </p:nvSpPr>
        <p:spPr>
          <a:xfrm>
            <a:off x="10012700" y="5811197"/>
            <a:ext cx="2983260" cy="253916"/>
          </a:xfrm>
          <a:prstGeom prst="rect">
            <a:avLst/>
          </a:prstGeom>
          <a:noFill/>
        </p:spPr>
        <p:txBody>
          <a:bodyPr wrap="square">
            <a:spAutoFit/>
          </a:bodyPr>
          <a:lstStyle/>
          <a:p>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外気温</a:t>
            </a:r>
            <a:r>
              <a:rPr lang="ja-JP" altLang="en-US" sz="1050" b="1" i="0" u="none" strike="noStrike" spc="-150" dirty="0">
                <a:solidFill>
                  <a:srgbClr val="103776"/>
                </a:solidFill>
                <a:latin typeface="BIZ UDゴシック" panose="020B0400000000000000" pitchFamily="49" charset="-128"/>
                <a:ea typeface="BIZ UDゴシック" panose="020B0400000000000000" pitchFamily="49" charset="-128"/>
              </a:rPr>
              <a:t>－</a:t>
            </a:r>
            <a:r>
              <a:rPr lang="ja-JP" altLang="en-US" sz="1050" b="1" i="0" u="none" strike="noStrike" spc="-300" dirty="0">
                <a:solidFill>
                  <a:srgbClr val="103776"/>
                </a:solidFill>
                <a:latin typeface="BIZ UDゴシック" panose="020B0400000000000000" pitchFamily="49" charset="-128"/>
                <a:ea typeface="BIZ UDゴシック" panose="020B0400000000000000" pitchFamily="49" charset="-128"/>
              </a:rPr>
              <a:t>２</a:t>
            </a:r>
            <a:r>
              <a:rPr lang="ja-JP" altLang="en-US" sz="1050" b="1" i="0" u="none" strike="noStrike" spc="-150" dirty="0">
                <a:solidFill>
                  <a:srgbClr val="103776"/>
                </a:solidFill>
                <a:latin typeface="BIZ UDゴシック" panose="020B0400000000000000" pitchFamily="49" charset="-128"/>
                <a:ea typeface="BIZ UDゴシック" panose="020B0400000000000000" pitchFamily="49" charset="-128"/>
              </a:rPr>
              <a:t>５</a:t>
            </a:r>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℃にも対応した頼れるエアコン。</a:t>
            </a:r>
            <a:endParaRPr lang="ja-JP" altLang="en-US" sz="1050" b="1" spc="40" dirty="0">
              <a:latin typeface="BIZ UDゴシック" panose="020B0400000000000000" pitchFamily="49" charset="-128"/>
              <a:ea typeface="BIZ UDゴシック" panose="020B0400000000000000" pitchFamily="49" charset="-128"/>
            </a:endParaRPr>
          </a:p>
        </p:txBody>
      </p:sp>
      <p:pic>
        <p:nvPicPr>
          <p:cNvPr id="423" name="図 422">
            <a:extLst>
              <a:ext uri="{FF2B5EF4-FFF2-40B4-BE49-F238E27FC236}">
                <a16:creationId xmlns:a16="http://schemas.microsoft.com/office/drawing/2014/main" id="{26DBF272-C6DC-00A3-A0A1-285D0EDB0BB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279052" y="6266910"/>
            <a:ext cx="475506" cy="128021"/>
          </a:xfrm>
          <a:prstGeom prst="rect">
            <a:avLst/>
          </a:prstGeom>
        </p:spPr>
      </p:pic>
      <p:grpSp>
        <p:nvGrpSpPr>
          <p:cNvPr id="424" name="グループ化 423">
            <a:extLst>
              <a:ext uri="{FF2B5EF4-FFF2-40B4-BE49-F238E27FC236}">
                <a16:creationId xmlns:a16="http://schemas.microsoft.com/office/drawing/2014/main" id="{BFB0ED59-DE44-BDAD-0D83-11A8CD56365A}"/>
              </a:ext>
            </a:extLst>
          </p:cNvPr>
          <p:cNvGrpSpPr/>
          <p:nvPr/>
        </p:nvGrpSpPr>
        <p:grpSpPr>
          <a:xfrm>
            <a:off x="10885000" y="6061072"/>
            <a:ext cx="642076" cy="460274"/>
            <a:chOff x="8893107" y="4203713"/>
            <a:chExt cx="642076" cy="460274"/>
          </a:xfrm>
        </p:grpSpPr>
        <p:sp>
          <p:nvSpPr>
            <p:cNvPr id="437" name="四角形: 角を丸くする 436">
              <a:extLst>
                <a:ext uri="{FF2B5EF4-FFF2-40B4-BE49-F238E27FC236}">
                  <a16:creationId xmlns:a16="http://schemas.microsoft.com/office/drawing/2014/main" id="{BAD0F37B-3B85-A89C-AFC7-9D9011FBDCA8}"/>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8" name="グループ化 437">
              <a:extLst>
                <a:ext uri="{FF2B5EF4-FFF2-40B4-BE49-F238E27FC236}">
                  <a16:creationId xmlns:a16="http://schemas.microsoft.com/office/drawing/2014/main" id="{ED99A611-F131-8B41-C36E-01FBA3484853}"/>
                </a:ext>
              </a:extLst>
            </p:cNvPr>
            <p:cNvGrpSpPr/>
            <p:nvPr/>
          </p:nvGrpSpPr>
          <p:grpSpPr>
            <a:xfrm>
              <a:off x="8893107" y="4203713"/>
              <a:ext cx="642076" cy="460274"/>
              <a:chOff x="8893107" y="4203713"/>
              <a:chExt cx="642076" cy="460274"/>
            </a:xfrm>
          </p:grpSpPr>
          <p:sp>
            <p:nvSpPr>
              <p:cNvPr id="439" name="テキスト ボックス 438">
                <a:extLst>
                  <a:ext uri="{FF2B5EF4-FFF2-40B4-BE49-F238E27FC236}">
                    <a16:creationId xmlns:a16="http://schemas.microsoft.com/office/drawing/2014/main" id="{797CB487-A2F5-013B-5388-6CDE066E9CF2}"/>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440" name="テキスト ボックス 439">
                <a:extLst>
                  <a:ext uri="{FF2B5EF4-FFF2-40B4-BE49-F238E27FC236}">
                    <a16:creationId xmlns:a16="http://schemas.microsoft.com/office/drawing/2014/main" id="{A6C8AE77-85F1-5870-C531-17CDA71BE7C1}"/>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8</a:t>
                </a:r>
                <a:endParaRPr lang="ja-JP" altLang="en-US" sz="2200" spc="-150" dirty="0">
                  <a:latin typeface="Segoe UI Semibold" panose="020B0702040204020203" pitchFamily="34" charset="0"/>
                  <a:cs typeface="Segoe UI Semibold" panose="020B0702040204020203" pitchFamily="34" charset="0"/>
                </a:endParaRPr>
              </a:p>
            </p:txBody>
          </p:sp>
          <p:sp>
            <p:nvSpPr>
              <p:cNvPr id="441" name="テキスト ボックス 440">
                <a:extLst>
                  <a:ext uri="{FF2B5EF4-FFF2-40B4-BE49-F238E27FC236}">
                    <a16:creationId xmlns:a16="http://schemas.microsoft.com/office/drawing/2014/main" id="{174F7F71-5FBA-B553-7F99-E59145FBE22E}"/>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425" name="グループ化 424">
            <a:extLst>
              <a:ext uri="{FF2B5EF4-FFF2-40B4-BE49-F238E27FC236}">
                <a16:creationId xmlns:a16="http://schemas.microsoft.com/office/drawing/2014/main" id="{52087846-9295-5B14-FC24-2C03F910ED67}"/>
              </a:ext>
            </a:extLst>
          </p:cNvPr>
          <p:cNvGrpSpPr/>
          <p:nvPr/>
        </p:nvGrpSpPr>
        <p:grpSpPr>
          <a:xfrm>
            <a:off x="11337981" y="6060456"/>
            <a:ext cx="1614584" cy="368913"/>
            <a:chOff x="1186275" y="1770661"/>
            <a:chExt cx="1614584" cy="368913"/>
          </a:xfrm>
        </p:grpSpPr>
        <p:sp>
          <p:nvSpPr>
            <p:cNvPr id="435" name="テキスト ボックス 434">
              <a:extLst>
                <a:ext uri="{FF2B5EF4-FFF2-40B4-BE49-F238E27FC236}">
                  <a16:creationId xmlns:a16="http://schemas.microsoft.com/office/drawing/2014/main" id="{D843598D-1F1D-4932-5864-6A40ACD9536C}"/>
                </a:ext>
              </a:extLst>
            </p:cNvPr>
            <p:cNvSpPr txBox="1"/>
            <p:nvPr/>
          </p:nvSpPr>
          <p:spPr>
            <a:xfrm>
              <a:off x="1229261" y="1770661"/>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CSH-SPK25BR2</a:t>
              </a:r>
              <a:endParaRPr lang="ja-JP" altLang="en-US" sz="1200" dirty="0">
                <a:latin typeface="Segoe UI Semibold" panose="020B0702040204020203" pitchFamily="34" charset="0"/>
                <a:cs typeface="Segoe UI Semibold" panose="020B0702040204020203" pitchFamily="34" charset="0"/>
              </a:endParaRPr>
            </a:p>
          </p:txBody>
        </p:sp>
        <p:sp>
          <p:nvSpPr>
            <p:cNvPr id="436" name="テキスト ボックス 435">
              <a:extLst>
                <a:ext uri="{FF2B5EF4-FFF2-40B4-BE49-F238E27FC236}">
                  <a16:creationId xmlns:a16="http://schemas.microsoft.com/office/drawing/2014/main" id="{DAD2F98F-8ABF-0E53-2760-B783288216E3}"/>
                </a:ext>
              </a:extLst>
            </p:cNvPr>
            <p:cNvSpPr txBox="1"/>
            <p:nvPr/>
          </p:nvSpPr>
          <p:spPr>
            <a:xfrm>
              <a:off x="1186275" y="1954908"/>
              <a:ext cx="1614584"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COH-SPK25BR2</a:t>
              </a:r>
              <a:endParaRPr lang="ja-JP" altLang="en-US" sz="600" dirty="0">
                <a:latin typeface="Segoe UI Light" panose="020B0502040204020203" pitchFamily="34" charset="0"/>
                <a:cs typeface="Segoe UI Light" panose="020B0502040204020203" pitchFamily="34" charset="0"/>
              </a:endParaRPr>
            </a:p>
          </p:txBody>
        </p:sp>
      </p:grpSp>
      <p:grpSp>
        <p:nvGrpSpPr>
          <p:cNvPr id="426" name="グループ化 425">
            <a:extLst>
              <a:ext uri="{FF2B5EF4-FFF2-40B4-BE49-F238E27FC236}">
                <a16:creationId xmlns:a16="http://schemas.microsoft.com/office/drawing/2014/main" id="{20FFD51D-CCC2-A821-C1DF-F62EB71BF076}"/>
              </a:ext>
            </a:extLst>
          </p:cNvPr>
          <p:cNvGrpSpPr/>
          <p:nvPr/>
        </p:nvGrpSpPr>
        <p:grpSpPr>
          <a:xfrm>
            <a:off x="11400656" y="6356333"/>
            <a:ext cx="1601930" cy="246221"/>
            <a:chOff x="9413614" y="4811834"/>
            <a:chExt cx="1516020" cy="246221"/>
          </a:xfrm>
        </p:grpSpPr>
        <p:sp>
          <p:nvSpPr>
            <p:cNvPr id="433" name="テキスト ボックス 432">
              <a:extLst>
                <a:ext uri="{FF2B5EF4-FFF2-40B4-BE49-F238E27FC236}">
                  <a16:creationId xmlns:a16="http://schemas.microsoft.com/office/drawing/2014/main" id="{C4E388A3-BBC3-AC24-5357-28483BC414A3}"/>
                </a:ext>
              </a:extLst>
            </p:cNvPr>
            <p:cNvSpPr txBox="1"/>
            <p:nvPr/>
          </p:nvSpPr>
          <p:spPr>
            <a:xfrm>
              <a:off x="9413614" y="4811834"/>
              <a:ext cx="1516020" cy="246221"/>
            </a:xfrm>
            <a:prstGeom prst="rect">
              <a:avLst/>
            </a:prstGeom>
            <a:noFill/>
          </p:spPr>
          <p:txBody>
            <a:bodyPr wrap="square">
              <a:spAutoFit/>
            </a:bodyPr>
            <a:lstStyle/>
            <a:p>
              <a:r>
                <a:rPr lang="ja-JP" altLang="en-US"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４４０</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434" name="テキスト ボックス 433">
              <a:extLst>
                <a:ext uri="{FF2B5EF4-FFF2-40B4-BE49-F238E27FC236}">
                  <a16:creationId xmlns:a16="http://schemas.microsoft.com/office/drawing/2014/main" id="{F6A0C688-EC07-950C-3AA0-6ECCF86B2BE7}"/>
                </a:ext>
              </a:extLst>
            </p:cNvPr>
            <p:cNvSpPr txBox="1"/>
            <p:nvPr/>
          </p:nvSpPr>
          <p:spPr>
            <a:xfrm>
              <a:off x="9919460" y="4857509"/>
              <a:ext cx="872632"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a:t>
              </a:r>
              <a:r>
                <a:rPr lang="en-US" altLang="ja-JP" sz="6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427" name="グループ化 426">
            <a:extLst>
              <a:ext uri="{FF2B5EF4-FFF2-40B4-BE49-F238E27FC236}">
                <a16:creationId xmlns:a16="http://schemas.microsoft.com/office/drawing/2014/main" id="{848A86B1-E9E7-B315-BC94-2ED7720B51B1}"/>
              </a:ext>
            </a:extLst>
          </p:cNvPr>
          <p:cNvGrpSpPr/>
          <p:nvPr/>
        </p:nvGrpSpPr>
        <p:grpSpPr>
          <a:xfrm>
            <a:off x="10953072" y="6633410"/>
            <a:ext cx="1810581" cy="230832"/>
            <a:chOff x="8961179" y="4714687"/>
            <a:chExt cx="1810581" cy="230832"/>
          </a:xfrm>
        </p:grpSpPr>
        <p:pic>
          <p:nvPicPr>
            <p:cNvPr id="429" name="図 428">
              <a:extLst>
                <a:ext uri="{FF2B5EF4-FFF2-40B4-BE49-F238E27FC236}">
                  <a16:creationId xmlns:a16="http://schemas.microsoft.com/office/drawing/2014/main" id="{D0C9CB8A-4004-7FEC-4F32-9733F705D8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430" name="テキスト ボックス 429">
              <a:extLst>
                <a:ext uri="{FF2B5EF4-FFF2-40B4-BE49-F238E27FC236}">
                  <a16:creationId xmlns:a16="http://schemas.microsoft.com/office/drawing/2014/main" id="{F1A5D82B-F20E-A62E-FD4D-826AFF88811B}"/>
                </a:ext>
              </a:extLst>
            </p:cNvPr>
            <p:cNvSpPr txBox="1"/>
            <p:nvPr/>
          </p:nvSpPr>
          <p:spPr>
            <a:xfrm>
              <a:off x="8969067" y="4714687"/>
              <a:ext cx="450263" cy="230832"/>
            </a:xfrm>
            <a:prstGeom prst="rect">
              <a:avLst/>
            </a:prstGeom>
            <a:noFill/>
          </p:spPr>
          <p:txBody>
            <a:bodyPr wrap="square">
              <a:spAutoFit/>
            </a:bodyPr>
            <a:lstStyle/>
            <a:p>
              <a:r>
                <a:rPr lang="en-US" altLang="ja-JP" sz="900"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69</a:t>
              </a:r>
              <a:r>
                <a:rPr lang="en-US" altLang="ja-JP" sz="9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5</a:t>
              </a:r>
              <a:r>
                <a:rPr lang="en-US" altLang="ja-JP"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31" name="テキスト ボックス 430">
              <a:extLst>
                <a:ext uri="{FF2B5EF4-FFF2-40B4-BE49-F238E27FC236}">
                  <a16:creationId xmlns:a16="http://schemas.microsoft.com/office/drawing/2014/main" id="{89B62FF9-268E-ADBD-B31E-755FE892C300}"/>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a:t>
              </a:r>
              <a:r>
                <a:rPr lang="ja-JP" altLang="en-US"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32" name="テキスト ボックス 431">
              <a:extLst>
                <a:ext uri="{FF2B5EF4-FFF2-40B4-BE49-F238E27FC236}">
                  <a16:creationId xmlns:a16="http://schemas.microsoft.com/office/drawing/2014/main" id="{DBB693EA-281B-BD4F-17BD-7208514862C9}"/>
                </a:ext>
              </a:extLst>
            </p:cNvPr>
            <p:cNvSpPr txBox="1"/>
            <p:nvPr/>
          </p:nvSpPr>
          <p:spPr>
            <a:xfrm>
              <a:off x="1032531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428" name="テキスト ボックス 427">
            <a:extLst>
              <a:ext uri="{FF2B5EF4-FFF2-40B4-BE49-F238E27FC236}">
                <a16:creationId xmlns:a16="http://schemas.microsoft.com/office/drawing/2014/main" id="{AADDC5AE-26E0-AAAD-D5B5-8CB0B3920EB7}"/>
              </a:ext>
            </a:extLst>
          </p:cNvPr>
          <p:cNvSpPr txBox="1"/>
          <p:nvPr/>
        </p:nvSpPr>
        <p:spPr>
          <a:xfrm>
            <a:off x="11907096" y="6520771"/>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sp>
        <p:nvSpPr>
          <p:cNvPr id="422" name="テキスト ボックス 421">
            <a:extLst>
              <a:ext uri="{FF2B5EF4-FFF2-40B4-BE49-F238E27FC236}">
                <a16:creationId xmlns:a16="http://schemas.microsoft.com/office/drawing/2014/main" id="{3F18D3F6-1971-53A4-FC17-52F919A62023}"/>
              </a:ext>
            </a:extLst>
          </p:cNvPr>
          <p:cNvSpPr txBox="1"/>
          <p:nvPr/>
        </p:nvSpPr>
        <p:spPr>
          <a:xfrm>
            <a:off x="10857462" y="6415916"/>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628" name="グループ化 627">
            <a:extLst>
              <a:ext uri="{FF2B5EF4-FFF2-40B4-BE49-F238E27FC236}">
                <a16:creationId xmlns:a16="http://schemas.microsoft.com/office/drawing/2014/main" id="{3B5D4DE4-1945-9CA6-0C34-D73A9A92AD6B}"/>
              </a:ext>
            </a:extLst>
          </p:cNvPr>
          <p:cNvGrpSpPr/>
          <p:nvPr/>
        </p:nvGrpSpPr>
        <p:grpSpPr>
          <a:xfrm>
            <a:off x="12851403" y="6060456"/>
            <a:ext cx="2098082" cy="803786"/>
            <a:chOff x="12851403" y="6060456"/>
            <a:chExt cx="2098082" cy="803786"/>
          </a:xfrm>
        </p:grpSpPr>
        <p:grpSp>
          <p:nvGrpSpPr>
            <p:cNvPr id="627" name="グループ化 626">
              <a:extLst>
                <a:ext uri="{FF2B5EF4-FFF2-40B4-BE49-F238E27FC236}">
                  <a16:creationId xmlns:a16="http://schemas.microsoft.com/office/drawing/2014/main" id="{8D4654F8-62AD-76C9-63A5-9789537B423D}"/>
                </a:ext>
              </a:extLst>
            </p:cNvPr>
            <p:cNvGrpSpPr/>
            <p:nvPr/>
          </p:nvGrpSpPr>
          <p:grpSpPr>
            <a:xfrm>
              <a:off x="12881642" y="6060456"/>
              <a:ext cx="2067843" cy="803786"/>
              <a:chOff x="12881642" y="6060456"/>
              <a:chExt cx="2067843" cy="803786"/>
            </a:xfrm>
          </p:grpSpPr>
          <p:pic>
            <p:nvPicPr>
              <p:cNvPr id="445" name="図 444">
                <a:extLst>
                  <a:ext uri="{FF2B5EF4-FFF2-40B4-BE49-F238E27FC236}">
                    <a16:creationId xmlns:a16="http://schemas.microsoft.com/office/drawing/2014/main" id="{6B6C23B4-1D02-19B5-2E22-9D85CE31DB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73201" y="6264139"/>
                <a:ext cx="475506" cy="128021"/>
              </a:xfrm>
              <a:prstGeom prst="rect">
                <a:avLst/>
              </a:prstGeom>
            </p:spPr>
          </p:pic>
          <p:grpSp>
            <p:nvGrpSpPr>
              <p:cNvPr id="446" name="グループ化 445">
                <a:extLst>
                  <a:ext uri="{FF2B5EF4-FFF2-40B4-BE49-F238E27FC236}">
                    <a16:creationId xmlns:a16="http://schemas.microsoft.com/office/drawing/2014/main" id="{56C7246A-CA3B-C27E-B189-21EA8795E15E}"/>
                  </a:ext>
                </a:extLst>
              </p:cNvPr>
              <p:cNvGrpSpPr/>
              <p:nvPr/>
            </p:nvGrpSpPr>
            <p:grpSpPr>
              <a:xfrm>
                <a:off x="12881642" y="6061072"/>
                <a:ext cx="642354" cy="460274"/>
                <a:chOff x="8892829" y="4203713"/>
                <a:chExt cx="642354" cy="460274"/>
              </a:xfrm>
            </p:grpSpPr>
            <p:sp>
              <p:nvSpPr>
                <p:cNvPr id="459" name="四角形: 角を丸くする 458">
                  <a:extLst>
                    <a:ext uri="{FF2B5EF4-FFF2-40B4-BE49-F238E27FC236}">
                      <a16:creationId xmlns:a16="http://schemas.microsoft.com/office/drawing/2014/main" id="{F23ACB69-882E-0D5A-5600-6C39D39F8D33}"/>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0" name="グループ化 459">
                  <a:extLst>
                    <a:ext uri="{FF2B5EF4-FFF2-40B4-BE49-F238E27FC236}">
                      <a16:creationId xmlns:a16="http://schemas.microsoft.com/office/drawing/2014/main" id="{B91C1C26-4E57-8593-8AE0-215CA8CD06A9}"/>
                    </a:ext>
                  </a:extLst>
                </p:cNvPr>
                <p:cNvGrpSpPr/>
                <p:nvPr/>
              </p:nvGrpSpPr>
              <p:grpSpPr>
                <a:xfrm>
                  <a:off x="8892829" y="4203713"/>
                  <a:ext cx="642354" cy="460274"/>
                  <a:chOff x="8892829" y="4203713"/>
                  <a:chExt cx="642354" cy="460274"/>
                </a:xfrm>
              </p:grpSpPr>
              <p:sp>
                <p:nvSpPr>
                  <p:cNvPr id="461" name="テキスト ボックス 460">
                    <a:extLst>
                      <a:ext uri="{FF2B5EF4-FFF2-40B4-BE49-F238E27FC236}">
                        <a16:creationId xmlns:a16="http://schemas.microsoft.com/office/drawing/2014/main" id="{CE911C0A-71DF-C6E0-44A7-115D048F4542}"/>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462" name="テキスト ボックス 461">
                    <a:extLst>
                      <a:ext uri="{FF2B5EF4-FFF2-40B4-BE49-F238E27FC236}">
                        <a16:creationId xmlns:a16="http://schemas.microsoft.com/office/drawing/2014/main" id="{B4BE8173-0DEF-D4A3-4F85-4F94936AE17D}"/>
                      </a:ext>
                    </a:extLst>
                  </p:cNvPr>
                  <p:cNvSpPr txBox="1"/>
                  <p:nvPr/>
                </p:nvSpPr>
                <p:spPr>
                  <a:xfrm>
                    <a:off x="8892829" y="4233100"/>
                    <a:ext cx="458544" cy="430887"/>
                  </a:xfrm>
                  <a:prstGeom prst="rect">
                    <a:avLst/>
                  </a:prstGeom>
                  <a:noFill/>
                </p:spPr>
                <p:txBody>
                  <a:bodyPr wrap="square">
                    <a:spAutoFit/>
                  </a:bodyPr>
                  <a:lstStyle/>
                  <a:p>
                    <a:r>
                      <a:rPr lang="en-US" altLang="ja-JP" sz="2200" b="1" i="0" u="none" strike="noStrike" spc="-15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463" name="テキスト ボックス 462">
                    <a:extLst>
                      <a:ext uri="{FF2B5EF4-FFF2-40B4-BE49-F238E27FC236}">
                        <a16:creationId xmlns:a16="http://schemas.microsoft.com/office/drawing/2014/main" id="{D228D7C4-3BD6-3AD0-4678-7DF6F0923B61}"/>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447" name="グループ化 446">
                <a:extLst>
                  <a:ext uri="{FF2B5EF4-FFF2-40B4-BE49-F238E27FC236}">
                    <a16:creationId xmlns:a16="http://schemas.microsoft.com/office/drawing/2014/main" id="{55F6D860-0BC1-DAB0-68F9-0A0F36994CFA}"/>
                  </a:ext>
                </a:extLst>
              </p:cNvPr>
              <p:cNvGrpSpPr/>
              <p:nvPr/>
            </p:nvGrpSpPr>
            <p:grpSpPr>
              <a:xfrm>
                <a:off x="13334901" y="6060456"/>
                <a:ext cx="1614584" cy="368913"/>
                <a:chOff x="1186275" y="1770661"/>
                <a:chExt cx="1614584" cy="368913"/>
              </a:xfrm>
            </p:grpSpPr>
            <p:sp>
              <p:nvSpPr>
                <p:cNvPr id="457" name="テキスト ボックス 456">
                  <a:extLst>
                    <a:ext uri="{FF2B5EF4-FFF2-40B4-BE49-F238E27FC236}">
                      <a16:creationId xmlns:a16="http://schemas.microsoft.com/office/drawing/2014/main" id="{B2126AE8-1FD7-2CCC-6BDE-0CCD0A2C8C51}"/>
                    </a:ext>
                  </a:extLst>
                </p:cNvPr>
                <p:cNvSpPr txBox="1"/>
                <p:nvPr/>
              </p:nvSpPr>
              <p:spPr>
                <a:xfrm>
                  <a:off x="1229261" y="1770661"/>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CSH-SPK28BR2</a:t>
                  </a:r>
                  <a:endParaRPr lang="ja-JP" altLang="en-US" sz="1200" dirty="0">
                    <a:latin typeface="Segoe UI Semibold" panose="020B0702040204020203" pitchFamily="34" charset="0"/>
                    <a:cs typeface="Segoe UI Semibold" panose="020B0702040204020203" pitchFamily="34" charset="0"/>
                  </a:endParaRPr>
                </a:p>
              </p:txBody>
            </p:sp>
            <p:sp>
              <p:nvSpPr>
                <p:cNvPr id="458" name="テキスト ボックス 457">
                  <a:extLst>
                    <a:ext uri="{FF2B5EF4-FFF2-40B4-BE49-F238E27FC236}">
                      <a16:creationId xmlns:a16="http://schemas.microsoft.com/office/drawing/2014/main" id="{41585AB7-1CC5-1EA0-8214-969699F24D8F}"/>
                    </a:ext>
                  </a:extLst>
                </p:cNvPr>
                <p:cNvSpPr txBox="1"/>
                <p:nvPr/>
              </p:nvSpPr>
              <p:spPr>
                <a:xfrm>
                  <a:off x="1186275" y="1954908"/>
                  <a:ext cx="1614584"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COH-SPK28BR2</a:t>
                  </a:r>
                  <a:endParaRPr lang="ja-JP" altLang="en-US" sz="600" dirty="0">
                    <a:latin typeface="Segoe UI Light" panose="020B0502040204020203" pitchFamily="34" charset="0"/>
                    <a:cs typeface="Segoe UI Light" panose="020B0502040204020203" pitchFamily="34" charset="0"/>
                  </a:endParaRPr>
                </a:p>
              </p:txBody>
            </p:sp>
          </p:grpSp>
          <p:grpSp>
            <p:nvGrpSpPr>
              <p:cNvPr id="448" name="グループ化 447">
                <a:extLst>
                  <a:ext uri="{FF2B5EF4-FFF2-40B4-BE49-F238E27FC236}">
                    <a16:creationId xmlns:a16="http://schemas.microsoft.com/office/drawing/2014/main" id="{A45B649B-F122-7B4B-F2C8-C4828B7DBD43}"/>
                  </a:ext>
                </a:extLst>
              </p:cNvPr>
              <p:cNvGrpSpPr/>
              <p:nvPr/>
            </p:nvGrpSpPr>
            <p:grpSpPr>
              <a:xfrm>
                <a:off x="13397578" y="6356333"/>
                <a:ext cx="1501374" cy="246221"/>
                <a:chOff x="9413614" y="4811834"/>
                <a:chExt cx="1532966" cy="246221"/>
              </a:xfrm>
            </p:grpSpPr>
            <p:sp>
              <p:nvSpPr>
                <p:cNvPr id="455" name="テキスト ボックス 454">
                  <a:extLst>
                    <a:ext uri="{FF2B5EF4-FFF2-40B4-BE49-F238E27FC236}">
                      <a16:creationId xmlns:a16="http://schemas.microsoft.com/office/drawing/2014/main" id="{C4F42641-4F08-503F-9811-F7583E81893A}"/>
                    </a:ext>
                  </a:extLst>
                </p:cNvPr>
                <p:cNvSpPr txBox="1"/>
                <p:nvPr/>
              </p:nvSpPr>
              <p:spPr>
                <a:xfrm>
                  <a:off x="9413614" y="4811834"/>
                  <a:ext cx="1516020" cy="246221"/>
                </a:xfrm>
                <a:prstGeom prst="rect">
                  <a:avLst/>
                </a:prstGeom>
                <a:noFill/>
              </p:spPr>
              <p:txBody>
                <a:bodyPr wrap="square">
                  <a:spAutoFit/>
                </a:bodyPr>
                <a:lstStyle/>
                <a:p>
                  <a:r>
                    <a:rPr lang="ja-JP" altLang="en-US" sz="1000" dirty="0" smtClean="0">
                      <a:latin typeface="HGPｺﾞｼｯｸE" panose="020B0900000000000000" pitchFamily="50" charset="-128"/>
                      <a:ea typeface="HGPｺﾞｼｯｸE" panose="020B0900000000000000" pitchFamily="50" charset="-128"/>
                      <a:cs typeface="Segoe UI Semibold" panose="020B0702040204020203" pitchFamily="34" charset="0"/>
                    </a:rPr>
                    <a:t>４７</a:t>
                  </a:r>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３</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456" name="テキスト ボックス 455">
                  <a:extLst>
                    <a:ext uri="{FF2B5EF4-FFF2-40B4-BE49-F238E27FC236}">
                      <a16:creationId xmlns:a16="http://schemas.microsoft.com/office/drawing/2014/main" id="{49A4FB09-210C-7134-3F15-78C4D7FE1798}"/>
                    </a:ext>
                  </a:extLst>
                </p:cNvPr>
                <p:cNvSpPr txBox="1"/>
                <p:nvPr/>
              </p:nvSpPr>
              <p:spPr>
                <a:xfrm>
                  <a:off x="9959965" y="4857509"/>
                  <a:ext cx="986615"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430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449" name="グループ化 448">
                <a:extLst>
                  <a:ext uri="{FF2B5EF4-FFF2-40B4-BE49-F238E27FC236}">
                    <a16:creationId xmlns:a16="http://schemas.microsoft.com/office/drawing/2014/main" id="{7761ABCA-BEBF-B47D-3909-3E469D514D39}"/>
                  </a:ext>
                </a:extLst>
              </p:cNvPr>
              <p:cNvGrpSpPr/>
              <p:nvPr/>
            </p:nvGrpSpPr>
            <p:grpSpPr>
              <a:xfrm>
                <a:off x="12949992" y="6633410"/>
                <a:ext cx="1810581" cy="230832"/>
                <a:chOff x="8961179" y="4714687"/>
                <a:chExt cx="1810581" cy="230832"/>
              </a:xfrm>
            </p:grpSpPr>
            <p:pic>
              <p:nvPicPr>
                <p:cNvPr id="451" name="図 450">
                  <a:extLst>
                    <a:ext uri="{FF2B5EF4-FFF2-40B4-BE49-F238E27FC236}">
                      <a16:creationId xmlns:a16="http://schemas.microsoft.com/office/drawing/2014/main" id="{F6CF61DB-4B8D-81E3-1355-B9983959CB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452" name="テキスト ボックス 451">
                  <a:extLst>
                    <a:ext uri="{FF2B5EF4-FFF2-40B4-BE49-F238E27FC236}">
                      <a16:creationId xmlns:a16="http://schemas.microsoft.com/office/drawing/2014/main" id="{CF69E625-44B4-F754-88A4-BCE316236FBF}"/>
                    </a:ext>
                  </a:extLst>
                </p:cNvPr>
                <p:cNvSpPr txBox="1"/>
                <p:nvPr/>
              </p:nvSpPr>
              <p:spPr>
                <a:xfrm>
                  <a:off x="8969067" y="4714687"/>
                  <a:ext cx="450263" cy="230832"/>
                </a:xfrm>
                <a:prstGeom prst="rect">
                  <a:avLst/>
                </a:prstGeom>
                <a:noFill/>
              </p:spPr>
              <p:txBody>
                <a:bodyPr wrap="square">
                  <a:spAutoFit/>
                </a:bodyPr>
                <a:lstStyle/>
                <a:p>
                  <a:r>
                    <a:rPr lang="en-US" altLang="ja-JP" sz="900"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76</a:t>
                  </a:r>
                  <a:r>
                    <a:rPr lang="en-US" altLang="ja-JP" sz="9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a:t>
                  </a:r>
                  <a:r>
                    <a:rPr lang="en-US" altLang="ja-JP"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53" name="テキスト ボックス 452">
                  <a:extLst>
                    <a:ext uri="{FF2B5EF4-FFF2-40B4-BE49-F238E27FC236}">
                      <a16:creationId xmlns:a16="http://schemas.microsoft.com/office/drawing/2014/main" id="{0A1EF8E6-6565-91F1-09D0-0FEB7415D0B8}"/>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111</a:t>
                  </a:r>
                  <a:r>
                    <a:rPr lang="ja-JP" altLang="en-US" sz="400" b="1"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450" name="テキスト ボックス 449">
                <a:extLst>
                  <a:ext uri="{FF2B5EF4-FFF2-40B4-BE49-F238E27FC236}">
                    <a16:creationId xmlns:a16="http://schemas.microsoft.com/office/drawing/2014/main" id="{2FA9C9EA-7F6C-882D-6120-45B4EC2FA06A}"/>
                  </a:ext>
                </a:extLst>
              </p:cNvPr>
              <p:cNvSpPr txBox="1"/>
              <p:nvPr/>
            </p:nvSpPr>
            <p:spPr>
              <a:xfrm>
                <a:off x="13904016" y="6520771"/>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grpSp>
        <p:sp>
          <p:nvSpPr>
            <p:cNvPr id="444" name="テキスト ボックス 443">
              <a:extLst>
                <a:ext uri="{FF2B5EF4-FFF2-40B4-BE49-F238E27FC236}">
                  <a16:creationId xmlns:a16="http://schemas.microsoft.com/office/drawing/2014/main" id="{581933CF-D18F-E01F-F28B-0725074AE231}"/>
                </a:ext>
              </a:extLst>
            </p:cNvPr>
            <p:cNvSpPr txBox="1"/>
            <p:nvPr/>
          </p:nvSpPr>
          <p:spPr>
            <a:xfrm>
              <a:off x="12851403" y="6415916"/>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sp>
        <p:nvSpPr>
          <p:cNvPr id="480" name="テキスト ボックス 479">
            <a:extLst>
              <a:ext uri="{FF2B5EF4-FFF2-40B4-BE49-F238E27FC236}">
                <a16:creationId xmlns:a16="http://schemas.microsoft.com/office/drawing/2014/main" id="{7FB213B6-0C4B-F88D-F2CD-74B61EC46174}"/>
              </a:ext>
            </a:extLst>
          </p:cNvPr>
          <p:cNvSpPr txBox="1"/>
          <p:nvPr/>
        </p:nvSpPr>
        <p:spPr>
          <a:xfrm>
            <a:off x="9346088" y="7099581"/>
            <a:ext cx="1614584"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COH-SPK40BR2</a:t>
            </a:r>
            <a:endParaRPr lang="ja-JP" altLang="en-US" sz="600" dirty="0">
              <a:latin typeface="Segoe UI Light" panose="020B0502040204020203" pitchFamily="34" charset="0"/>
              <a:cs typeface="Segoe UI Light" panose="020B0502040204020203" pitchFamily="34" charset="0"/>
            </a:endParaRPr>
          </a:p>
        </p:txBody>
      </p:sp>
      <p:pic>
        <p:nvPicPr>
          <p:cNvPr id="467" name="図 466">
            <a:extLst>
              <a:ext uri="{FF2B5EF4-FFF2-40B4-BE49-F238E27FC236}">
                <a16:creationId xmlns:a16="http://schemas.microsoft.com/office/drawing/2014/main" id="{77613B2B-377E-3FAD-7E3B-1A8A82D228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81617" y="7121788"/>
            <a:ext cx="475506" cy="128021"/>
          </a:xfrm>
          <a:prstGeom prst="rect">
            <a:avLst/>
          </a:prstGeom>
        </p:spPr>
      </p:pic>
      <p:grpSp>
        <p:nvGrpSpPr>
          <p:cNvPr id="468" name="グループ化 467">
            <a:extLst>
              <a:ext uri="{FF2B5EF4-FFF2-40B4-BE49-F238E27FC236}">
                <a16:creationId xmlns:a16="http://schemas.microsoft.com/office/drawing/2014/main" id="{575EDB57-417B-0657-A389-4706D0258233}"/>
              </a:ext>
            </a:extLst>
          </p:cNvPr>
          <p:cNvGrpSpPr/>
          <p:nvPr/>
        </p:nvGrpSpPr>
        <p:grpSpPr>
          <a:xfrm>
            <a:off x="8889687" y="6915950"/>
            <a:ext cx="645496" cy="460274"/>
            <a:chOff x="8889687" y="4203713"/>
            <a:chExt cx="645496" cy="460274"/>
          </a:xfrm>
        </p:grpSpPr>
        <p:sp>
          <p:nvSpPr>
            <p:cNvPr id="481" name="四角形: 角を丸くする 480">
              <a:extLst>
                <a:ext uri="{FF2B5EF4-FFF2-40B4-BE49-F238E27FC236}">
                  <a16:creationId xmlns:a16="http://schemas.microsoft.com/office/drawing/2014/main" id="{77D4D748-7E00-F5AF-5DC5-9BCBD841C302}"/>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2" name="グループ化 481">
              <a:extLst>
                <a:ext uri="{FF2B5EF4-FFF2-40B4-BE49-F238E27FC236}">
                  <a16:creationId xmlns:a16="http://schemas.microsoft.com/office/drawing/2014/main" id="{8F6EA70A-134C-32A1-9F3F-1AF4B79AA0E0}"/>
                </a:ext>
              </a:extLst>
            </p:cNvPr>
            <p:cNvGrpSpPr/>
            <p:nvPr/>
          </p:nvGrpSpPr>
          <p:grpSpPr>
            <a:xfrm>
              <a:off x="8889687" y="4203713"/>
              <a:ext cx="645496" cy="460274"/>
              <a:chOff x="8889687" y="4203713"/>
              <a:chExt cx="645496" cy="460274"/>
            </a:xfrm>
          </p:grpSpPr>
          <p:sp>
            <p:nvSpPr>
              <p:cNvPr id="483" name="テキスト ボックス 482">
                <a:extLst>
                  <a:ext uri="{FF2B5EF4-FFF2-40B4-BE49-F238E27FC236}">
                    <a16:creationId xmlns:a16="http://schemas.microsoft.com/office/drawing/2014/main" id="{1DD96F4F-2698-3BF8-CE9E-D5D39E986F19}"/>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484" name="テキスト ボックス 483">
                <a:extLst>
                  <a:ext uri="{FF2B5EF4-FFF2-40B4-BE49-F238E27FC236}">
                    <a16:creationId xmlns:a16="http://schemas.microsoft.com/office/drawing/2014/main" id="{9CAE7D2E-218D-CF3E-FE0A-8713214E428D}"/>
                  </a:ext>
                </a:extLst>
              </p:cNvPr>
              <p:cNvSpPr txBox="1"/>
              <p:nvPr/>
            </p:nvSpPr>
            <p:spPr>
              <a:xfrm>
                <a:off x="8889687" y="4233100"/>
                <a:ext cx="461686"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485" name="テキスト ボックス 484">
                <a:extLst>
                  <a:ext uri="{FF2B5EF4-FFF2-40B4-BE49-F238E27FC236}">
                    <a16:creationId xmlns:a16="http://schemas.microsoft.com/office/drawing/2014/main" id="{DC8AC1A1-4D50-1370-3690-F1FA7EBD4A13}"/>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471" name="グループ化 470">
            <a:extLst>
              <a:ext uri="{FF2B5EF4-FFF2-40B4-BE49-F238E27FC236}">
                <a16:creationId xmlns:a16="http://schemas.microsoft.com/office/drawing/2014/main" id="{41CC84BF-005D-CD3A-AD95-B4F9BF61C43D}"/>
              </a:ext>
            </a:extLst>
          </p:cNvPr>
          <p:cNvGrpSpPr/>
          <p:nvPr/>
        </p:nvGrpSpPr>
        <p:grpSpPr>
          <a:xfrm>
            <a:off x="8929082" y="7488288"/>
            <a:ext cx="1842678" cy="230832"/>
            <a:chOff x="8929082" y="4714687"/>
            <a:chExt cx="1842678" cy="230832"/>
          </a:xfrm>
        </p:grpSpPr>
        <p:pic>
          <p:nvPicPr>
            <p:cNvPr id="473" name="図 472">
              <a:extLst>
                <a:ext uri="{FF2B5EF4-FFF2-40B4-BE49-F238E27FC236}">
                  <a16:creationId xmlns:a16="http://schemas.microsoft.com/office/drawing/2014/main" id="{1E2A0322-F2E5-EFC0-A34C-E8FFCF8F151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474" name="テキスト ボックス 473">
              <a:extLst>
                <a:ext uri="{FF2B5EF4-FFF2-40B4-BE49-F238E27FC236}">
                  <a16:creationId xmlns:a16="http://schemas.microsoft.com/office/drawing/2014/main" id="{AB22C2FA-E1D7-9984-164F-FF631AC52E40}"/>
                </a:ext>
              </a:extLst>
            </p:cNvPr>
            <p:cNvSpPr txBox="1"/>
            <p:nvPr/>
          </p:nvSpPr>
          <p:spPr>
            <a:xfrm>
              <a:off x="8929082" y="4714687"/>
              <a:ext cx="579181"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1,220</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75" name="テキスト ボックス 474">
              <a:extLst>
                <a:ext uri="{FF2B5EF4-FFF2-40B4-BE49-F238E27FC236}">
                  <a16:creationId xmlns:a16="http://schemas.microsoft.com/office/drawing/2014/main" id="{19013C21-BD4B-7BAA-3A92-1F8C2A346EE7}"/>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76" name="テキスト ボックス 475">
              <a:extLst>
                <a:ext uri="{FF2B5EF4-FFF2-40B4-BE49-F238E27FC236}">
                  <a16:creationId xmlns:a16="http://schemas.microsoft.com/office/drawing/2014/main" id="{4EB68C66-23AB-A383-C30A-59D5D8E0C24E}"/>
                </a:ext>
              </a:extLst>
            </p:cNvPr>
            <p:cNvSpPr txBox="1"/>
            <p:nvPr/>
          </p:nvSpPr>
          <p:spPr>
            <a:xfrm>
              <a:off x="1032531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２</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472" name="テキスト ボックス 471">
            <a:extLst>
              <a:ext uri="{FF2B5EF4-FFF2-40B4-BE49-F238E27FC236}">
                <a16:creationId xmlns:a16="http://schemas.microsoft.com/office/drawing/2014/main" id="{F32CBC2E-8E48-157C-BFD0-76FE7C5011E3}"/>
              </a:ext>
            </a:extLst>
          </p:cNvPr>
          <p:cNvSpPr txBox="1"/>
          <p:nvPr/>
        </p:nvSpPr>
        <p:spPr>
          <a:xfrm>
            <a:off x="9927100" y="7369490"/>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sp>
        <p:nvSpPr>
          <p:cNvPr id="466" name="テキスト ボックス 465">
            <a:extLst>
              <a:ext uri="{FF2B5EF4-FFF2-40B4-BE49-F238E27FC236}">
                <a16:creationId xmlns:a16="http://schemas.microsoft.com/office/drawing/2014/main" id="{2C768CC2-F72D-15A1-7953-DD07D53691DF}"/>
              </a:ext>
            </a:extLst>
          </p:cNvPr>
          <p:cNvSpPr txBox="1"/>
          <p:nvPr/>
        </p:nvSpPr>
        <p:spPr>
          <a:xfrm>
            <a:off x="8868430" y="7270482"/>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633" name="グループ化 632">
            <a:extLst>
              <a:ext uri="{FF2B5EF4-FFF2-40B4-BE49-F238E27FC236}">
                <a16:creationId xmlns:a16="http://schemas.microsoft.com/office/drawing/2014/main" id="{CDF948D4-8F58-9CC7-D324-9096A85F1A42}"/>
              </a:ext>
            </a:extLst>
          </p:cNvPr>
          <p:cNvGrpSpPr/>
          <p:nvPr/>
        </p:nvGrpSpPr>
        <p:grpSpPr>
          <a:xfrm>
            <a:off x="10856254" y="6913425"/>
            <a:ext cx="2092242" cy="803786"/>
            <a:chOff x="10856254" y="6913425"/>
            <a:chExt cx="2092242" cy="803786"/>
          </a:xfrm>
        </p:grpSpPr>
        <p:pic>
          <p:nvPicPr>
            <p:cNvPr id="487" name="図 486">
              <a:extLst>
                <a:ext uri="{FF2B5EF4-FFF2-40B4-BE49-F238E27FC236}">
                  <a16:creationId xmlns:a16="http://schemas.microsoft.com/office/drawing/2014/main" id="{B83708F1-FBA5-7869-6B9F-B083C7B16A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272212" y="7119879"/>
              <a:ext cx="475506" cy="128021"/>
            </a:xfrm>
            <a:prstGeom prst="rect">
              <a:avLst/>
            </a:prstGeom>
          </p:spPr>
        </p:pic>
        <p:sp>
          <p:nvSpPr>
            <p:cNvPr id="502" name="四角形: 角を丸くする 501">
              <a:extLst>
                <a:ext uri="{FF2B5EF4-FFF2-40B4-BE49-F238E27FC236}">
                  <a16:creationId xmlns:a16="http://schemas.microsoft.com/office/drawing/2014/main" id="{88A744ED-8E78-B840-41EC-288E61DF69B6}"/>
                </a:ext>
              </a:extLst>
            </p:cNvPr>
            <p:cNvSpPr/>
            <p:nvPr/>
          </p:nvSpPr>
          <p:spPr>
            <a:xfrm>
              <a:off x="10947785" y="6943428"/>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3" name="グループ化 502">
              <a:extLst>
                <a:ext uri="{FF2B5EF4-FFF2-40B4-BE49-F238E27FC236}">
                  <a16:creationId xmlns:a16="http://schemas.microsoft.com/office/drawing/2014/main" id="{F4B30222-ED0F-DAC0-7B8F-08E028B8F1C3}"/>
                </a:ext>
              </a:extLst>
            </p:cNvPr>
            <p:cNvGrpSpPr/>
            <p:nvPr/>
          </p:nvGrpSpPr>
          <p:grpSpPr>
            <a:xfrm>
              <a:off x="10877511" y="6914041"/>
              <a:ext cx="645496" cy="460274"/>
              <a:chOff x="8889687" y="4203713"/>
              <a:chExt cx="645496" cy="460274"/>
            </a:xfrm>
          </p:grpSpPr>
          <p:sp>
            <p:nvSpPr>
              <p:cNvPr id="504" name="テキスト ボックス 503">
                <a:extLst>
                  <a:ext uri="{FF2B5EF4-FFF2-40B4-BE49-F238E27FC236}">
                    <a16:creationId xmlns:a16="http://schemas.microsoft.com/office/drawing/2014/main" id="{982D16CA-4294-6E97-7C54-BBE9D0A16B18}"/>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05" name="テキスト ボックス 504">
                <a:extLst>
                  <a:ext uri="{FF2B5EF4-FFF2-40B4-BE49-F238E27FC236}">
                    <a16:creationId xmlns:a16="http://schemas.microsoft.com/office/drawing/2014/main" id="{0E44E16E-A45C-CCAE-64A7-EC9467EEB372}"/>
                  </a:ext>
                </a:extLst>
              </p:cNvPr>
              <p:cNvSpPr txBox="1"/>
              <p:nvPr/>
            </p:nvSpPr>
            <p:spPr>
              <a:xfrm>
                <a:off x="8889687" y="4233100"/>
                <a:ext cx="461686"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18</a:t>
                </a:r>
                <a:endParaRPr lang="ja-JP" altLang="en-US" sz="2200" spc="-150" dirty="0">
                  <a:latin typeface="Segoe UI Semibold" panose="020B0702040204020203" pitchFamily="34" charset="0"/>
                  <a:cs typeface="Segoe UI Semibold" panose="020B0702040204020203" pitchFamily="34" charset="0"/>
                </a:endParaRPr>
              </a:p>
            </p:txBody>
          </p:sp>
          <p:sp>
            <p:nvSpPr>
              <p:cNvPr id="506" name="テキスト ボックス 505">
                <a:extLst>
                  <a:ext uri="{FF2B5EF4-FFF2-40B4-BE49-F238E27FC236}">
                    <a16:creationId xmlns:a16="http://schemas.microsoft.com/office/drawing/2014/main" id="{DA527C96-7217-C827-79D9-A7FA5FFFBA02}"/>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sp>
          <p:nvSpPr>
            <p:cNvPr id="500" name="テキスト ボックス 499">
              <a:extLst>
                <a:ext uri="{FF2B5EF4-FFF2-40B4-BE49-F238E27FC236}">
                  <a16:creationId xmlns:a16="http://schemas.microsoft.com/office/drawing/2014/main" id="{E5D88E2C-0236-E91E-13CB-B988BA1BBA0C}"/>
                </a:ext>
              </a:extLst>
            </p:cNvPr>
            <p:cNvSpPr txBox="1"/>
            <p:nvPr/>
          </p:nvSpPr>
          <p:spPr>
            <a:xfrm>
              <a:off x="11376898" y="6913425"/>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CSH-SPK56BR2</a:t>
              </a:r>
              <a:endParaRPr lang="ja-JP" altLang="en-US" sz="1200" dirty="0">
                <a:latin typeface="Segoe UI Semibold" panose="020B0702040204020203" pitchFamily="34" charset="0"/>
                <a:cs typeface="Segoe UI Semibold" panose="020B0702040204020203" pitchFamily="34" charset="0"/>
              </a:endParaRPr>
            </a:p>
          </p:txBody>
        </p:sp>
        <p:sp>
          <p:nvSpPr>
            <p:cNvPr id="501" name="テキスト ボックス 500">
              <a:extLst>
                <a:ext uri="{FF2B5EF4-FFF2-40B4-BE49-F238E27FC236}">
                  <a16:creationId xmlns:a16="http://schemas.microsoft.com/office/drawing/2014/main" id="{6074B182-6B7D-29DB-622F-4D80BDB3FA8B}"/>
                </a:ext>
              </a:extLst>
            </p:cNvPr>
            <p:cNvSpPr txBox="1"/>
            <p:nvPr/>
          </p:nvSpPr>
          <p:spPr>
            <a:xfrm>
              <a:off x="11333912" y="7097672"/>
              <a:ext cx="1614584"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smtClean="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COH-SPK56BR2</a:t>
              </a:r>
              <a:endParaRPr lang="ja-JP" altLang="en-US" sz="600" dirty="0">
                <a:latin typeface="Segoe UI Light" panose="020B0502040204020203" pitchFamily="34" charset="0"/>
                <a:cs typeface="Segoe UI Light" panose="020B0502040204020203" pitchFamily="34" charset="0"/>
              </a:endParaRPr>
            </a:p>
          </p:txBody>
        </p:sp>
        <p:sp>
          <p:nvSpPr>
            <p:cNvPr id="498" name="テキスト ボックス 497">
              <a:extLst>
                <a:ext uri="{FF2B5EF4-FFF2-40B4-BE49-F238E27FC236}">
                  <a16:creationId xmlns:a16="http://schemas.microsoft.com/office/drawing/2014/main" id="{FC730A41-0626-00B6-331F-E13450A4EDBD}"/>
                </a:ext>
              </a:extLst>
            </p:cNvPr>
            <p:cNvSpPr txBox="1"/>
            <p:nvPr/>
          </p:nvSpPr>
          <p:spPr>
            <a:xfrm>
              <a:off x="11396587" y="7209302"/>
              <a:ext cx="1484777" cy="246221"/>
            </a:xfrm>
            <a:prstGeom prst="rect">
              <a:avLst/>
            </a:prstGeom>
            <a:noFill/>
          </p:spPr>
          <p:txBody>
            <a:bodyPr wrap="square">
              <a:spAutoFit/>
            </a:bodyPr>
            <a:lstStyle/>
            <a:p>
              <a:r>
                <a:rPr lang="ja-JP" altLang="en-US"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６１６</a:t>
              </a:r>
              <a:r>
                <a:rPr lang="en-US" altLang="ja-JP" sz="1000" b="0" i="0" u="none" dirty="0" smtClean="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499" name="テキスト ボックス 498">
              <a:extLst>
                <a:ext uri="{FF2B5EF4-FFF2-40B4-BE49-F238E27FC236}">
                  <a16:creationId xmlns:a16="http://schemas.microsoft.com/office/drawing/2014/main" id="{EBCB7F39-260A-FAF5-E1AB-83F0A9016C19}"/>
                </a:ext>
              </a:extLst>
            </p:cNvPr>
            <p:cNvSpPr txBox="1"/>
            <p:nvPr/>
          </p:nvSpPr>
          <p:spPr>
            <a:xfrm>
              <a:off x="11928940" y="7254977"/>
              <a:ext cx="959395"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smtClean="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560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pic>
          <p:nvPicPr>
            <p:cNvPr id="494" name="図 493">
              <a:extLst>
                <a:ext uri="{FF2B5EF4-FFF2-40B4-BE49-F238E27FC236}">
                  <a16:creationId xmlns:a16="http://schemas.microsoft.com/office/drawing/2014/main" id="{9DE2408B-A1D6-9432-D304-61F4DCFF4B58}"/>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10947785" y="7498915"/>
              <a:ext cx="1810581" cy="172436"/>
            </a:xfrm>
            <a:prstGeom prst="rect">
              <a:avLst/>
            </a:prstGeom>
          </p:spPr>
        </p:pic>
        <p:sp>
          <p:nvSpPr>
            <p:cNvPr id="495" name="テキスト ボックス 494">
              <a:extLst>
                <a:ext uri="{FF2B5EF4-FFF2-40B4-BE49-F238E27FC236}">
                  <a16:creationId xmlns:a16="http://schemas.microsoft.com/office/drawing/2014/main" id="{93839D9F-4045-2A18-6917-FBADA9D78A63}"/>
                </a:ext>
              </a:extLst>
            </p:cNvPr>
            <p:cNvSpPr txBox="1"/>
            <p:nvPr/>
          </p:nvSpPr>
          <p:spPr>
            <a:xfrm>
              <a:off x="10916906" y="7486379"/>
              <a:ext cx="579181"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1,858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96" name="テキスト ボックス 495">
              <a:extLst>
                <a:ext uri="{FF2B5EF4-FFF2-40B4-BE49-F238E27FC236}">
                  <a16:creationId xmlns:a16="http://schemas.microsoft.com/office/drawing/2014/main" id="{22B56AC2-4B97-9B9C-0BEE-84753DA71771}"/>
                </a:ext>
              </a:extLst>
            </p:cNvPr>
            <p:cNvSpPr txBox="1"/>
            <p:nvPr/>
          </p:nvSpPr>
          <p:spPr>
            <a:xfrm>
              <a:off x="11847911" y="7494735"/>
              <a:ext cx="357761"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96</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97" name="テキスト ボックス 496">
              <a:extLst>
                <a:ext uri="{FF2B5EF4-FFF2-40B4-BE49-F238E27FC236}">
                  <a16:creationId xmlns:a16="http://schemas.microsoft.com/office/drawing/2014/main" id="{72C2E21D-571A-9F85-B867-D15F0BB87A2B}"/>
                </a:ext>
              </a:extLst>
            </p:cNvPr>
            <p:cNvSpPr txBox="1"/>
            <p:nvPr/>
          </p:nvSpPr>
          <p:spPr>
            <a:xfrm>
              <a:off x="12313140" y="7494735"/>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７</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92" name="テキスト ボックス 491">
              <a:extLst>
                <a:ext uri="{FF2B5EF4-FFF2-40B4-BE49-F238E27FC236}">
                  <a16:creationId xmlns:a16="http://schemas.microsoft.com/office/drawing/2014/main" id="{ACAF20C3-C92F-BC64-4D99-57B36ED671B6}"/>
                </a:ext>
              </a:extLst>
            </p:cNvPr>
            <p:cNvSpPr txBox="1"/>
            <p:nvPr/>
          </p:nvSpPr>
          <p:spPr>
            <a:xfrm>
              <a:off x="11914924" y="7367581"/>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sp>
          <p:nvSpPr>
            <p:cNvPr id="493" name="テキスト ボックス 492">
              <a:extLst>
                <a:ext uri="{FF2B5EF4-FFF2-40B4-BE49-F238E27FC236}">
                  <a16:creationId xmlns:a16="http://schemas.microsoft.com/office/drawing/2014/main" id="{6305B8CE-5545-C896-3F39-B289A0DCE1FE}"/>
                </a:ext>
              </a:extLst>
            </p:cNvPr>
            <p:cNvSpPr txBox="1"/>
            <p:nvPr/>
          </p:nvSpPr>
          <p:spPr>
            <a:xfrm>
              <a:off x="10856254" y="726857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grpSp>
        <p:nvGrpSpPr>
          <p:cNvPr id="511" name="グループ化 510">
            <a:extLst>
              <a:ext uri="{FF2B5EF4-FFF2-40B4-BE49-F238E27FC236}">
                <a16:creationId xmlns:a16="http://schemas.microsoft.com/office/drawing/2014/main" id="{96FCCDF9-CA65-1CC9-EC92-FAAA9E3AB816}"/>
              </a:ext>
            </a:extLst>
          </p:cNvPr>
          <p:cNvGrpSpPr/>
          <p:nvPr/>
        </p:nvGrpSpPr>
        <p:grpSpPr>
          <a:xfrm>
            <a:off x="7916565" y="8880535"/>
            <a:ext cx="872632" cy="1450033"/>
            <a:chOff x="7916565" y="8880535"/>
            <a:chExt cx="872632" cy="1450033"/>
          </a:xfrm>
        </p:grpSpPr>
        <p:pic>
          <p:nvPicPr>
            <p:cNvPr id="512" name="図 511">
              <a:extLst>
                <a:ext uri="{FF2B5EF4-FFF2-40B4-BE49-F238E27FC236}">
                  <a16:creationId xmlns:a16="http://schemas.microsoft.com/office/drawing/2014/main" id="{5C47DC88-533A-5912-95BC-7968C89DB4A8}"/>
                </a:ext>
              </a:extLst>
            </p:cNvPr>
            <p:cNvPicPr>
              <a:picLocks noChangeAspect="1"/>
            </p:cNvPicPr>
            <p:nvPr/>
          </p:nvPicPr>
          <p:blipFill>
            <a:blip r:embed="rId33" cstate="hqprint">
              <a:extLst>
                <a:ext uri="{28A0092B-C50C-407E-A947-70E740481C1C}">
                  <a14:useLocalDpi xmlns:a14="http://schemas.microsoft.com/office/drawing/2010/main" val="0"/>
                </a:ext>
              </a:extLst>
            </a:blip>
            <a:stretch>
              <a:fillRect/>
            </a:stretch>
          </p:blipFill>
          <p:spPr>
            <a:xfrm>
              <a:off x="7916565" y="8880535"/>
              <a:ext cx="872632" cy="1450033"/>
            </a:xfrm>
            <a:prstGeom prst="rect">
              <a:avLst/>
            </a:prstGeom>
          </p:spPr>
        </p:pic>
        <p:grpSp>
          <p:nvGrpSpPr>
            <p:cNvPr id="513" name="グループ化 512">
              <a:extLst>
                <a:ext uri="{FF2B5EF4-FFF2-40B4-BE49-F238E27FC236}">
                  <a16:creationId xmlns:a16="http://schemas.microsoft.com/office/drawing/2014/main" id="{C43C74BA-4BF4-94DA-E032-E11CB217466C}"/>
                </a:ext>
              </a:extLst>
            </p:cNvPr>
            <p:cNvGrpSpPr/>
            <p:nvPr/>
          </p:nvGrpSpPr>
          <p:grpSpPr>
            <a:xfrm>
              <a:off x="8007856" y="9695729"/>
              <a:ext cx="710266" cy="293350"/>
              <a:chOff x="8012524" y="5025247"/>
              <a:chExt cx="710266" cy="293350"/>
            </a:xfrm>
          </p:grpSpPr>
          <p:sp>
            <p:nvSpPr>
              <p:cNvPr id="517" name="正方形/長方形 516">
                <a:extLst>
                  <a:ext uri="{FF2B5EF4-FFF2-40B4-BE49-F238E27FC236}">
                    <a16:creationId xmlns:a16="http://schemas.microsoft.com/office/drawing/2014/main" id="{25484256-6597-A3DF-7A43-4891EDE7FE14}"/>
                  </a:ext>
                </a:extLst>
              </p:cNvPr>
              <p:cNvSpPr/>
              <p:nvPr/>
            </p:nvSpPr>
            <p:spPr>
              <a:xfrm>
                <a:off x="8049013" y="5025247"/>
                <a:ext cx="633487" cy="267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 name="テキスト ボックス 517">
                <a:extLst>
                  <a:ext uri="{FF2B5EF4-FFF2-40B4-BE49-F238E27FC236}">
                    <a16:creationId xmlns:a16="http://schemas.microsoft.com/office/drawing/2014/main" id="{508AEC78-5BFC-B6E7-CA57-78236AE22EA7}"/>
                  </a:ext>
                </a:extLst>
              </p:cNvPr>
              <p:cNvSpPr txBox="1"/>
              <p:nvPr/>
            </p:nvSpPr>
            <p:spPr>
              <a:xfrm>
                <a:off x="8012524" y="5025247"/>
                <a:ext cx="710266" cy="293350"/>
              </a:xfrm>
              <a:prstGeom prst="rect">
                <a:avLst/>
              </a:prstGeom>
              <a:noFill/>
            </p:spPr>
            <p:txBody>
              <a:bodyPr wrap="square">
                <a:spAutoFit/>
              </a:bodyPr>
              <a:lstStyle/>
              <a:p>
                <a:pPr algn="ctr">
                  <a:lnSpc>
                    <a:spcPts val="800"/>
                  </a:lnSpc>
                </a:pPr>
                <a:r>
                  <a:rPr lang="zh-TW" altLang="en-US" sz="600" b="1" i="0" u="none" strike="noStrike" baseline="0" dirty="0">
                    <a:solidFill>
                      <a:srgbClr val="D5B672"/>
                    </a:solidFill>
                    <a:latin typeface="游ゴシック" panose="020B0400000000000000" pitchFamily="50" charset="-128"/>
                    <a:ea typeface="游ゴシック" panose="020B0400000000000000" pitchFamily="50" charset="-128"/>
                  </a:rPr>
                  <a:t>東北電力推薦</a:t>
                </a:r>
              </a:p>
              <a:p>
                <a:pPr algn="ctr">
                  <a:lnSpc>
                    <a:spcPts val="800"/>
                  </a:lnSpc>
                </a:pPr>
                <a:r>
                  <a:rPr lang="ja-JP" altLang="en-US" sz="600" b="1" i="0" u="none" strike="noStrike" baseline="0" dirty="0">
                    <a:solidFill>
                      <a:srgbClr val="D5B672"/>
                    </a:solidFill>
                    <a:latin typeface="游ゴシック" panose="020B0400000000000000" pitchFamily="50" charset="-128"/>
                    <a:ea typeface="游ゴシック" panose="020B0400000000000000" pitchFamily="50" charset="-128"/>
                  </a:rPr>
                  <a:t>暖房エアコン</a:t>
                </a:r>
              </a:p>
            </p:txBody>
          </p:sp>
        </p:grpSp>
        <p:grpSp>
          <p:nvGrpSpPr>
            <p:cNvPr id="514" name="グループ化 513">
              <a:extLst>
                <a:ext uri="{FF2B5EF4-FFF2-40B4-BE49-F238E27FC236}">
                  <a16:creationId xmlns:a16="http://schemas.microsoft.com/office/drawing/2014/main" id="{46D44978-729B-78B2-3838-157BD45C4883}"/>
                </a:ext>
              </a:extLst>
            </p:cNvPr>
            <p:cNvGrpSpPr/>
            <p:nvPr/>
          </p:nvGrpSpPr>
          <p:grpSpPr>
            <a:xfrm>
              <a:off x="7957545" y="9963205"/>
              <a:ext cx="795133" cy="293350"/>
              <a:chOff x="7962213" y="5292723"/>
              <a:chExt cx="795133" cy="293350"/>
            </a:xfrm>
          </p:grpSpPr>
          <p:sp>
            <p:nvSpPr>
              <p:cNvPr id="515" name="正方形/長方形 514">
                <a:extLst>
                  <a:ext uri="{FF2B5EF4-FFF2-40B4-BE49-F238E27FC236}">
                    <a16:creationId xmlns:a16="http://schemas.microsoft.com/office/drawing/2014/main" id="{D096E660-71D8-B9B7-6117-7F490C14A118}"/>
                  </a:ext>
                </a:extLst>
              </p:cNvPr>
              <p:cNvSpPr/>
              <p:nvPr/>
            </p:nvSpPr>
            <p:spPr>
              <a:xfrm>
                <a:off x="8049013" y="5305660"/>
                <a:ext cx="633487" cy="267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6" name="テキスト ボックス 515">
                <a:extLst>
                  <a:ext uri="{FF2B5EF4-FFF2-40B4-BE49-F238E27FC236}">
                    <a16:creationId xmlns:a16="http://schemas.microsoft.com/office/drawing/2014/main" id="{B40ABBD8-E722-C4C4-CAF1-9BA5111BE2E0}"/>
                  </a:ext>
                </a:extLst>
              </p:cNvPr>
              <p:cNvSpPr txBox="1"/>
              <p:nvPr/>
            </p:nvSpPr>
            <p:spPr>
              <a:xfrm>
                <a:off x="7962213" y="5292723"/>
                <a:ext cx="795133" cy="293350"/>
              </a:xfrm>
              <a:prstGeom prst="rect">
                <a:avLst/>
              </a:prstGeom>
              <a:noFill/>
            </p:spPr>
            <p:txBody>
              <a:bodyPr wrap="square">
                <a:spAutoFit/>
              </a:bodyPr>
              <a:lstStyle/>
              <a:p>
                <a:pPr algn="ctr">
                  <a:lnSpc>
                    <a:spcPts val="800"/>
                  </a:lnSpc>
                </a:pPr>
                <a:r>
                  <a:rPr lang="ja-JP" altLang="en-US" sz="560" b="1" i="0" u="none" strike="noStrike" spc="-70" dirty="0">
                    <a:solidFill>
                      <a:srgbClr val="D5B672"/>
                    </a:solidFill>
                    <a:latin typeface="游ゴシック" panose="020B0400000000000000" pitchFamily="50" charset="-128"/>
                    <a:ea typeface="游ゴシック" panose="020B0400000000000000" pitchFamily="50" charset="-128"/>
                  </a:rPr>
                  <a:t>定格冷房エネルギー</a:t>
                </a:r>
              </a:p>
              <a:p>
                <a:pPr algn="ctr">
                  <a:lnSpc>
                    <a:spcPts val="800"/>
                  </a:lnSpc>
                </a:pPr>
                <a:r>
                  <a:rPr lang="ja-JP" altLang="en-US" sz="600" b="1" i="0" u="none" strike="noStrike" spc="-80" dirty="0">
                    <a:solidFill>
                      <a:srgbClr val="D5B672"/>
                    </a:solidFill>
                    <a:latin typeface="游ゴシック" panose="020B0400000000000000" pitchFamily="50" charset="-128"/>
                    <a:ea typeface="游ゴシック" panose="020B0400000000000000" pitchFamily="50" charset="-128"/>
                  </a:rPr>
                  <a:t>消費効率区</a:t>
                </a:r>
                <a:r>
                  <a:rPr lang="ja-JP" altLang="en-US" sz="600" b="1" i="0" u="none" strike="noStrike" spc="-300" dirty="0">
                    <a:solidFill>
                      <a:srgbClr val="D5B672"/>
                    </a:solidFill>
                    <a:latin typeface="游ゴシック" panose="020B0400000000000000" pitchFamily="50" charset="-128"/>
                    <a:ea typeface="游ゴシック" panose="020B0400000000000000" pitchFamily="50" charset="-128"/>
                  </a:rPr>
                  <a:t>分</a:t>
                </a:r>
                <a:r>
                  <a:rPr lang="ja-JP" altLang="en-US" sz="600" b="1" i="0" u="none" strike="noStrike" spc="-80" baseline="0" dirty="0">
                    <a:solidFill>
                      <a:srgbClr val="D5B672"/>
                    </a:solidFill>
                    <a:latin typeface="游ゴシック" panose="020B0400000000000000" pitchFamily="50" charset="-128"/>
                    <a:ea typeface="游ゴシック" panose="020B0400000000000000" pitchFamily="50" charset="-128"/>
                  </a:rPr>
                  <a:t>（い）</a:t>
                </a:r>
                <a:endParaRPr lang="ja-JP" altLang="en-US" sz="600" b="1" spc="-80" dirty="0">
                  <a:latin typeface="游ゴシック" panose="020B0400000000000000" pitchFamily="50" charset="-128"/>
                  <a:ea typeface="游ゴシック" panose="020B0400000000000000" pitchFamily="50" charset="-128"/>
                </a:endParaRPr>
              </a:p>
            </p:txBody>
          </p:sp>
        </p:grpSp>
      </p:grpSp>
      <p:grpSp>
        <p:nvGrpSpPr>
          <p:cNvPr id="519" name="グループ化 518">
            <a:extLst>
              <a:ext uri="{FF2B5EF4-FFF2-40B4-BE49-F238E27FC236}">
                <a16:creationId xmlns:a16="http://schemas.microsoft.com/office/drawing/2014/main" id="{6466D2BB-11B9-F889-61B6-58F1317B7725}"/>
              </a:ext>
            </a:extLst>
          </p:cNvPr>
          <p:cNvGrpSpPr/>
          <p:nvPr/>
        </p:nvGrpSpPr>
        <p:grpSpPr>
          <a:xfrm>
            <a:off x="8868430" y="8855699"/>
            <a:ext cx="2198882" cy="745809"/>
            <a:chOff x="8868430" y="8855699"/>
            <a:chExt cx="2198882" cy="745809"/>
          </a:xfrm>
        </p:grpSpPr>
        <p:grpSp>
          <p:nvGrpSpPr>
            <p:cNvPr id="520" name="グループ化 519">
              <a:extLst>
                <a:ext uri="{FF2B5EF4-FFF2-40B4-BE49-F238E27FC236}">
                  <a16:creationId xmlns:a16="http://schemas.microsoft.com/office/drawing/2014/main" id="{C0E63330-1CCD-EAD7-BC5B-59A7603EB215}"/>
                </a:ext>
              </a:extLst>
            </p:cNvPr>
            <p:cNvGrpSpPr/>
            <p:nvPr/>
          </p:nvGrpSpPr>
          <p:grpSpPr>
            <a:xfrm>
              <a:off x="8893107" y="8870590"/>
              <a:ext cx="642076" cy="460274"/>
              <a:chOff x="8893107" y="4203713"/>
              <a:chExt cx="642076" cy="460274"/>
            </a:xfrm>
          </p:grpSpPr>
          <p:sp>
            <p:nvSpPr>
              <p:cNvPr id="534" name="四角形: 角を丸くする 533">
                <a:extLst>
                  <a:ext uri="{FF2B5EF4-FFF2-40B4-BE49-F238E27FC236}">
                    <a16:creationId xmlns:a16="http://schemas.microsoft.com/office/drawing/2014/main" id="{CD77732D-C55A-95A3-1EED-9D0C174FAB20}"/>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5" name="グループ化 534">
                <a:extLst>
                  <a:ext uri="{FF2B5EF4-FFF2-40B4-BE49-F238E27FC236}">
                    <a16:creationId xmlns:a16="http://schemas.microsoft.com/office/drawing/2014/main" id="{49FEAD7C-746B-309B-D13A-5081B7C5460C}"/>
                  </a:ext>
                </a:extLst>
              </p:cNvPr>
              <p:cNvGrpSpPr/>
              <p:nvPr/>
            </p:nvGrpSpPr>
            <p:grpSpPr>
              <a:xfrm>
                <a:off x="8893107" y="4203713"/>
                <a:ext cx="642076" cy="460274"/>
                <a:chOff x="8893107" y="4203713"/>
                <a:chExt cx="642076" cy="460274"/>
              </a:xfrm>
            </p:grpSpPr>
            <p:sp>
              <p:nvSpPr>
                <p:cNvPr id="536" name="テキスト ボックス 535">
                  <a:extLst>
                    <a:ext uri="{FF2B5EF4-FFF2-40B4-BE49-F238E27FC236}">
                      <a16:creationId xmlns:a16="http://schemas.microsoft.com/office/drawing/2014/main" id="{47BF93D0-29B4-8E9C-CDA4-98BC6D1684FB}"/>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37" name="テキスト ボックス 536">
                  <a:extLst>
                    <a:ext uri="{FF2B5EF4-FFF2-40B4-BE49-F238E27FC236}">
                      <a16:creationId xmlns:a16="http://schemas.microsoft.com/office/drawing/2014/main" id="{F4D98E70-B724-00B5-1D55-EE04EC092287}"/>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6</a:t>
                  </a:r>
                  <a:endParaRPr lang="ja-JP" altLang="en-US" sz="2200" spc="-150" dirty="0">
                    <a:latin typeface="Segoe UI Semibold" panose="020B0702040204020203" pitchFamily="34" charset="0"/>
                    <a:cs typeface="Segoe UI Semibold" panose="020B0702040204020203" pitchFamily="34" charset="0"/>
                  </a:endParaRPr>
                </a:p>
              </p:txBody>
            </p:sp>
            <p:sp>
              <p:nvSpPr>
                <p:cNvPr id="538" name="テキスト ボックス 537">
                  <a:extLst>
                    <a:ext uri="{FF2B5EF4-FFF2-40B4-BE49-F238E27FC236}">
                      <a16:creationId xmlns:a16="http://schemas.microsoft.com/office/drawing/2014/main" id="{35251EA5-807F-07F9-15C4-4873DB8D9006}"/>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sp>
          <p:nvSpPr>
            <p:cNvPr id="521" name="テキスト ボックス 520">
              <a:extLst>
                <a:ext uri="{FF2B5EF4-FFF2-40B4-BE49-F238E27FC236}">
                  <a16:creationId xmlns:a16="http://schemas.microsoft.com/office/drawing/2014/main" id="{B20C83D6-B4AB-6868-498E-2D0C29D2FBAA}"/>
                </a:ext>
              </a:extLst>
            </p:cNvPr>
            <p:cNvSpPr txBox="1"/>
            <p:nvPr/>
          </p:nvSpPr>
          <p:spPr>
            <a:xfrm>
              <a:off x="9389074" y="8855699"/>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CSH-SV22AR</a:t>
              </a:r>
              <a:endParaRPr lang="ja-JP" altLang="en-US" sz="1200" dirty="0">
                <a:latin typeface="Segoe UI Semibold" panose="020B0702040204020203" pitchFamily="34" charset="0"/>
                <a:cs typeface="Segoe UI Semibold" panose="020B0702040204020203" pitchFamily="34" charset="0"/>
              </a:endParaRPr>
            </a:p>
          </p:txBody>
        </p:sp>
        <p:grpSp>
          <p:nvGrpSpPr>
            <p:cNvPr id="522" name="グループ化 521">
              <a:extLst>
                <a:ext uri="{FF2B5EF4-FFF2-40B4-BE49-F238E27FC236}">
                  <a16:creationId xmlns:a16="http://schemas.microsoft.com/office/drawing/2014/main" id="{50649935-B9D0-D8E2-3340-D59FE6552FAF}"/>
                </a:ext>
              </a:extLst>
            </p:cNvPr>
            <p:cNvGrpSpPr/>
            <p:nvPr/>
          </p:nvGrpSpPr>
          <p:grpSpPr>
            <a:xfrm>
              <a:off x="9408764" y="9164566"/>
              <a:ext cx="1497043" cy="246221"/>
              <a:chOff x="9413614" y="4811834"/>
              <a:chExt cx="1528544" cy="246221"/>
            </a:xfrm>
          </p:grpSpPr>
          <p:sp>
            <p:nvSpPr>
              <p:cNvPr id="532" name="テキスト ボックス 531">
                <a:extLst>
                  <a:ext uri="{FF2B5EF4-FFF2-40B4-BE49-F238E27FC236}">
                    <a16:creationId xmlns:a16="http://schemas.microsoft.com/office/drawing/2014/main" id="{596ACF1D-4D24-F86A-CAB9-51CE6417B117}"/>
                  </a:ext>
                </a:extLst>
              </p:cNvPr>
              <p:cNvSpPr txBox="1"/>
              <p:nvPr/>
            </p:nvSpPr>
            <p:spPr>
              <a:xfrm>
                <a:off x="9413614" y="4811834"/>
                <a:ext cx="1516020" cy="246221"/>
              </a:xfrm>
              <a:prstGeom prst="rect">
                <a:avLst/>
              </a:prstGeom>
              <a:noFill/>
            </p:spPr>
            <p:txBody>
              <a:bodyPr wrap="square">
                <a:spAutoFit/>
              </a:bodyPr>
              <a:lstStyle/>
              <a:p>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３３０</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533" name="テキスト ボックス 532">
                <a:extLst>
                  <a:ext uri="{FF2B5EF4-FFF2-40B4-BE49-F238E27FC236}">
                    <a16:creationId xmlns:a16="http://schemas.microsoft.com/office/drawing/2014/main" id="{B2420916-B030-D071-7DE6-FFABB1DC359E}"/>
                  </a:ext>
                </a:extLst>
              </p:cNvPr>
              <p:cNvSpPr txBox="1"/>
              <p:nvPr/>
            </p:nvSpPr>
            <p:spPr>
              <a:xfrm>
                <a:off x="9956171" y="4857509"/>
                <a:ext cx="985987"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300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523" name="グループ化 522">
              <a:extLst>
                <a:ext uri="{FF2B5EF4-FFF2-40B4-BE49-F238E27FC236}">
                  <a16:creationId xmlns:a16="http://schemas.microsoft.com/office/drawing/2014/main" id="{49AAA82A-2086-DE9A-9B1E-539272BB1252}"/>
                </a:ext>
              </a:extLst>
            </p:cNvPr>
            <p:cNvGrpSpPr/>
            <p:nvPr/>
          </p:nvGrpSpPr>
          <p:grpSpPr>
            <a:xfrm>
              <a:off x="8961179" y="9370676"/>
              <a:ext cx="1810581" cy="230832"/>
              <a:chOff x="8961179" y="4714687"/>
              <a:chExt cx="1810581" cy="230832"/>
            </a:xfrm>
          </p:grpSpPr>
          <p:pic>
            <p:nvPicPr>
              <p:cNvPr id="528" name="図 527">
                <a:extLst>
                  <a:ext uri="{FF2B5EF4-FFF2-40B4-BE49-F238E27FC236}">
                    <a16:creationId xmlns:a16="http://schemas.microsoft.com/office/drawing/2014/main" id="{96C93406-38D6-435A-B4E3-FD17D8D2EF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529" name="テキスト ボックス 528">
                <a:extLst>
                  <a:ext uri="{FF2B5EF4-FFF2-40B4-BE49-F238E27FC236}">
                    <a16:creationId xmlns:a16="http://schemas.microsoft.com/office/drawing/2014/main" id="{0C476497-55A7-E175-48A8-D6C468591BB7}"/>
                  </a:ext>
                </a:extLst>
              </p:cNvPr>
              <p:cNvSpPr txBox="1"/>
              <p:nvPr/>
            </p:nvSpPr>
            <p:spPr>
              <a:xfrm>
                <a:off x="8969067" y="4714687"/>
                <a:ext cx="450263" cy="230832"/>
              </a:xfrm>
              <a:prstGeom prst="rect">
                <a:avLst/>
              </a:prstGeom>
              <a:noFill/>
            </p:spPr>
            <p:txBody>
              <a:bodyPr wrap="square">
                <a:spAutoFit/>
              </a:bodyPr>
              <a:lstStyle/>
              <a:p>
                <a:pPr algn="r"/>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630</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30" name="テキスト ボックス 529">
                <a:extLst>
                  <a:ext uri="{FF2B5EF4-FFF2-40B4-BE49-F238E27FC236}">
                    <a16:creationId xmlns:a16="http://schemas.microsoft.com/office/drawing/2014/main" id="{0EF1C604-54F0-58B8-CDA4-C0839A6FB319}"/>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31" name="テキスト ボックス 530">
                <a:extLst>
                  <a:ext uri="{FF2B5EF4-FFF2-40B4-BE49-F238E27FC236}">
                    <a16:creationId xmlns:a16="http://schemas.microsoft.com/office/drawing/2014/main" id="{3BD5F95E-2A1F-6049-1B03-E2C02DC8B316}"/>
                  </a:ext>
                </a:extLst>
              </p:cNvPr>
              <p:cNvSpPr txBox="1"/>
              <p:nvPr/>
            </p:nvSpPr>
            <p:spPr>
              <a:xfrm>
                <a:off x="1032227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524" name="テキスト ボックス 523">
              <a:extLst>
                <a:ext uri="{FF2B5EF4-FFF2-40B4-BE49-F238E27FC236}">
                  <a16:creationId xmlns:a16="http://schemas.microsoft.com/office/drawing/2014/main" id="{93537092-3289-4FF2-3AC0-885B7A24AE07}"/>
                </a:ext>
              </a:extLst>
            </p:cNvPr>
            <p:cNvSpPr txBox="1"/>
            <p:nvPr/>
          </p:nvSpPr>
          <p:spPr>
            <a:xfrm>
              <a:off x="8868430" y="9225122"/>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525" name="グループ化 524">
              <a:extLst>
                <a:ext uri="{FF2B5EF4-FFF2-40B4-BE49-F238E27FC236}">
                  <a16:creationId xmlns:a16="http://schemas.microsoft.com/office/drawing/2014/main" id="{BCCFDE7C-6C5E-6A8A-43A6-E120C100FC6C}"/>
                </a:ext>
              </a:extLst>
            </p:cNvPr>
            <p:cNvGrpSpPr/>
            <p:nvPr/>
          </p:nvGrpSpPr>
          <p:grpSpPr>
            <a:xfrm>
              <a:off x="9346088" y="9027265"/>
              <a:ext cx="1721224" cy="200055"/>
              <a:chOff x="9346088" y="9039946"/>
              <a:chExt cx="1721224" cy="200055"/>
            </a:xfrm>
          </p:grpSpPr>
          <p:sp>
            <p:nvSpPr>
              <p:cNvPr id="526" name="テキスト ボックス 525">
                <a:extLst>
                  <a:ext uri="{FF2B5EF4-FFF2-40B4-BE49-F238E27FC236}">
                    <a16:creationId xmlns:a16="http://schemas.microsoft.com/office/drawing/2014/main" id="{5EDBB297-07B5-C9C8-60DD-1E8A6A7FCEC0}"/>
                  </a:ext>
                </a:extLst>
              </p:cNvPr>
              <p:cNvSpPr txBox="1"/>
              <p:nvPr/>
            </p:nvSpPr>
            <p:spPr>
              <a:xfrm>
                <a:off x="9346088" y="9039946"/>
                <a:ext cx="1721224" cy="200055"/>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COH-SV22A</a:t>
                </a:r>
                <a:r>
                  <a:rPr lang="en-US" altLang="ja-JP" sz="600" i="0" u="none" strike="noStrike" spc="-300"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700" i="0" u="none" strike="noStrike" spc="-300" baseline="0" dirty="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pic>
            <p:nvPicPr>
              <p:cNvPr id="527" name="図 526">
                <a:extLst>
                  <a:ext uri="{FF2B5EF4-FFF2-40B4-BE49-F238E27FC236}">
                    <a16:creationId xmlns:a16="http://schemas.microsoft.com/office/drawing/2014/main" id="{578F5BB5-991D-FFB7-E92B-51E6089ADEF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515170" y="9079253"/>
                <a:ext cx="125408" cy="125408"/>
              </a:xfrm>
              <a:prstGeom prst="rect">
                <a:avLst/>
              </a:prstGeom>
            </p:spPr>
          </p:pic>
        </p:grpSp>
      </p:grpSp>
      <p:grpSp>
        <p:nvGrpSpPr>
          <p:cNvPr id="539" name="グループ化 538">
            <a:extLst>
              <a:ext uri="{FF2B5EF4-FFF2-40B4-BE49-F238E27FC236}">
                <a16:creationId xmlns:a16="http://schemas.microsoft.com/office/drawing/2014/main" id="{57B62172-6B7B-9C76-D9D7-20D6DCF1CD1B}"/>
              </a:ext>
            </a:extLst>
          </p:cNvPr>
          <p:cNvGrpSpPr/>
          <p:nvPr/>
        </p:nvGrpSpPr>
        <p:grpSpPr>
          <a:xfrm>
            <a:off x="10863225" y="8855699"/>
            <a:ext cx="2198882" cy="745809"/>
            <a:chOff x="8868430" y="8855699"/>
            <a:chExt cx="2198882" cy="745809"/>
          </a:xfrm>
        </p:grpSpPr>
        <p:grpSp>
          <p:nvGrpSpPr>
            <p:cNvPr id="540" name="グループ化 539">
              <a:extLst>
                <a:ext uri="{FF2B5EF4-FFF2-40B4-BE49-F238E27FC236}">
                  <a16:creationId xmlns:a16="http://schemas.microsoft.com/office/drawing/2014/main" id="{DC937107-CFE8-9D08-8936-91D550F2A0CD}"/>
                </a:ext>
              </a:extLst>
            </p:cNvPr>
            <p:cNvGrpSpPr/>
            <p:nvPr/>
          </p:nvGrpSpPr>
          <p:grpSpPr>
            <a:xfrm>
              <a:off x="8893107" y="8870590"/>
              <a:ext cx="642076" cy="460274"/>
              <a:chOff x="8893107" y="4203713"/>
              <a:chExt cx="642076" cy="460274"/>
            </a:xfrm>
          </p:grpSpPr>
          <p:sp>
            <p:nvSpPr>
              <p:cNvPr id="554" name="四角形: 角を丸くする 553">
                <a:extLst>
                  <a:ext uri="{FF2B5EF4-FFF2-40B4-BE49-F238E27FC236}">
                    <a16:creationId xmlns:a16="http://schemas.microsoft.com/office/drawing/2014/main" id="{EFF97133-8746-904C-72AF-5E08509AE6CA}"/>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5" name="グループ化 554">
                <a:extLst>
                  <a:ext uri="{FF2B5EF4-FFF2-40B4-BE49-F238E27FC236}">
                    <a16:creationId xmlns:a16="http://schemas.microsoft.com/office/drawing/2014/main" id="{F9FF8537-125B-648D-2381-8913B44C481B}"/>
                  </a:ext>
                </a:extLst>
              </p:cNvPr>
              <p:cNvGrpSpPr/>
              <p:nvPr/>
            </p:nvGrpSpPr>
            <p:grpSpPr>
              <a:xfrm>
                <a:off x="8893107" y="4203713"/>
                <a:ext cx="642076" cy="460274"/>
                <a:chOff x="8893107" y="4203713"/>
                <a:chExt cx="642076" cy="460274"/>
              </a:xfrm>
            </p:grpSpPr>
            <p:sp>
              <p:nvSpPr>
                <p:cNvPr id="556" name="テキスト ボックス 555">
                  <a:extLst>
                    <a:ext uri="{FF2B5EF4-FFF2-40B4-BE49-F238E27FC236}">
                      <a16:creationId xmlns:a16="http://schemas.microsoft.com/office/drawing/2014/main" id="{8C4C377F-2271-501D-28DC-BCB082078591}"/>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57" name="テキスト ボックス 556">
                  <a:extLst>
                    <a:ext uri="{FF2B5EF4-FFF2-40B4-BE49-F238E27FC236}">
                      <a16:creationId xmlns:a16="http://schemas.microsoft.com/office/drawing/2014/main" id="{04DEA614-4893-A78F-A3B0-B7828367E397}"/>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8</a:t>
                  </a:r>
                  <a:endParaRPr lang="ja-JP" altLang="en-US" sz="2200" spc="-150" dirty="0">
                    <a:latin typeface="Segoe UI Semibold" panose="020B0702040204020203" pitchFamily="34" charset="0"/>
                    <a:cs typeface="Segoe UI Semibold" panose="020B0702040204020203" pitchFamily="34" charset="0"/>
                  </a:endParaRPr>
                </a:p>
              </p:txBody>
            </p:sp>
            <p:sp>
              <p:nvSpPr>
                <p:cNvPr id="558" name="テキスト ボックス 557">
                  <a:extLst>
                    <a:ext uri="{FF2B5EF4-FFF2-40B4-BE49-F238E27FC236}">
                      <a16:creationId xmlns:a16="http://schemas.microsoft.com/office/drawing/2014/main" id="{14E4B723-9CB2-43C2-B306-72694CEDE0B9}"/>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sp>
          <p:nvSpPr>
            <p:cNvPr id="541" name="テキスト ボックス 540">
              <a:extLst>
                <a:ext uri="{FF2B5EF4-FFF2-40B4-BE49-F238E27FC236}">
                  <a16:creationId xmlns:a16="http://schemas.microsoft.com/office/drawing/2014/main" id="{1B04795B-E065-0350-9D8F-BF2F6F796EE0}"/>
                </a:ext>
              </a:extLst>
            </p:cNvPr>
            <p:cNvSpPr txBox="1"/>
            <p:nvPr/>
          </p:nvSpPr>
          <p:spPr>
            <a:xfrm>
              <a:off x="9389074" y="8855699"/>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CSH-SV25AR</a:t>
              </a:r>
              <a:endParaRPr lang="ja-JP" altLang="en-US" sz="1200" dirty="0">
                <a:latin typeface="Segoe UI Semibold" panose="020B0702040204020203" pitchFamily="34" charset="0"/>
                <a:cs typeface="Segoe UI Semibold" panose="020B0702040204020203" pitchFamily="34" charset="0"/>
              </a:endParaRPr>
            </a:p>
          </p:txBody>
        </p:sp>
        <p:grpSp>
          <p:nvGrpSpPr>
            <p:cNvPr id="542" name="グループ化 541">
              <a:extLst>
                <a:ext uri="{FF2B5EF4-FFF2-40B4-BE49-F238E27FC236}">
                  <a16:creationId xmlns:a16="http://schemas.microsoft.com/office/drawing/2014/main" id="{D30CAD7B-67BA-649A-238A-68B61984193E}"/>
                </a:ext>
              </a:extLst>
            </p:cNvPr>
            <p:cNvGrpSpPr/>
            <p:nvPr/>
          </p:nvGrpSpPr>
          <p:grpSpPr>
            <a:xfrm>
              <a:off x="9408765" y="9164566"/>
              <a:ext cx="1624944" cy="246221"/>
              <a:chOff x="9413614" y="4811834"/>
              <a:chExt cx="1659136" cy="246221"/>
            </a:xfrm>
          </p:grpSpPr>
          <p:sp>
            <p:nvSpPr>
              <p:cNvPr id="552" name="テキスト ボックス 551">
                <a:extLst>
                  <a:ext uri="{FF2B5EF4-FFF2-40B4-BE49-F238E27FC236}">
                    <a16:creationId xmlns:a16="http://schemas.microsoft.com/office/drawing/2014/main" id="{C936F71B-2E23-33EB-94FE-371985D164CC}"/>
                  </a:ext>
                </a:extLst>
              </p:cNvPr>
              <p:cNvSpPr txBox="1"/>
              <p:nvPr/>
            </p:nvSpPr>
            <p:spPr>
              <a:xfrm>
                <a:off x="9413614" y="4811834"/>
                <a:ext cx="1659136" cy="246221"/>
              </a:xfrm>
              <a:prstGeom prst="rect">
                <a:avLst/>
              </a:prstGeom>
              <a:noFill/>
            </p:spPr>
            <p:txBody>
              <a:bodyPr wrap="square">
                <a:spAutoFit/>
              </a:bodyPr>
              <a:lstStyle/>
              <a:p>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３６３</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553" name="テキスト ボックス 552">
                <a:extLst>
                  <a:ext uri="{FF2B5EF4-FFF2-40B4-BE49-F238E27FC236}">
                    <a16:creationId xmlns:a16="http://schemas.microsoft.com/office/drawing/2014/main" id="{9C5459D7-DE72-B6CB-211B-08E018C6CA58}"/>
                  </a:ext>
                </a:extLst>
              </p:cNvPr>
              <p:cNvSpPr txBox="1"/>
              <p:nvPr/>
            </p:nvSpPr>
            <p:spPr>
              <a:xfrm>
                <a:off x="9961314" y="4857509"/>
                <a:ext cx="95501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330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543" name="グループ化 542">
              <a:extLst>
                <a:ext uri="{FF2B5EF4-FFF2-40B4-BE49-F238E27FC236}">
                  <a16:creationId xmlns:a16="http://schemas.microsoft.com/office/drawing/2014/main" id="{DB978F90-7F09-D217-01CA-A623767AB4CF}"/>
                </a:ext>
              </a:extLst>
            </p:cNvPr>
            <p:cNvGrpSpPr/>
            <p:nvPr/>
          </p:nvGrpSpPr>
          <p:grpSpPr>
            <a:xfrm>
              <a:off x="8961179" y="9370676"/>
              <a:ext cx="1810581" cy="230832"/>
              <a:chOff x="8961179" y="4714687"/>
              <a:chExt cx="1810581" cy="230832"/>
            </a:xfrm>
          </p:grpSpPr>
          <p:pic>
            <p:nvPicPr>
              <p:cNvPr id="548" name="図 547">
                <a:extLst>
                  <a:ext uri="{FF2B5EF4-FFF2-40B4-BE49-F238E27FC236}">
                    <a16:creationId xmlns:a16="http://schemas.microsoft.com/office/drawing/2014/main" id="{1511E5E7-5AC1-672C-66DC-50CC075D80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549" name="テキスト ボックス 548">
                <a:extLst>
                  <a:ext uri="{FF2B5EF4-FFF2-40B4-BE49-F238E27FC236}">
                    <a16:creationId xmlns:a16="http://schemas.microsoft.com/office/drawing/2014/main" id="{5E419DEF-D735-5766-0DD5-A83CE8541BEA}"/>
                  </a:ext>
                </a:extLst>
              </p:cNvPr>
              <p:cNvSpPr txBox="1"/>
              <p:nvPr/>
            </p:nvSpPr>
            <p:spPr>
              <a:xfrm>
                <a:off x="8969067" y="4714687"/>
                <a:ext cx="450263" cy="230832"/>
              </a:xfrm>
              <a:prstGeom prst="rect">
                <a:avLst/>
              </a:prstGeom>
              <a:noFill/>
            </p:spPr>
            <p:txBody>
              <a:bodyPr wrap="square">
                <a:spAutoFit/>
              </a:bodyPr>
              <a:lstStyle/>
              <a:p>
                <a:pPr algn="r"/>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717</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50" name="テキスト ボックス 549">
                <a:extLst>
                  <a:ext uri="{FF2B5EF4-FFF2-40B4-BE49-F238E27FC236}">
                    <a16:creationId xmlns:a16="http://schemas.microsoft.com/office/drawing/2014/main" id="{E44FFE7B-0E11-D56B-D395-076A9E385819}"/>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51" name="テキスト ボックス 550">
                <a:extLst>
                  <a:ext uri="{FF2B5EF4-FFF2-40B4-BE49-F238E27FC236}">
                    <a16:creationId xmlns:a16="http://schemas.microsoft.com/office/drawing/2014/main" id="{1912E042-29A1-696F-7347-280085BE5BE8}"/>
                  </a:ext>
                </a:extLst>
              </p:cNvPr>
              <p:cNvSpPr txBox="1"/>
              <p:nvPr/>
            </p:nvSpPr>
            <p:spPr>
              <a:xfrm>
                <a:off x="1032227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544" name="テキスト ボックス 543">
              <a:extLst>
                <a:ext uri="{FF2B5EF4-FFF2-40B4-BE49-F238E27FC236}">
                  <a16:creationId xmlns:a16="http://schemas.microsoft.com/office/drawing/2014/main" id="{F066D32B-1011-F459-09FE-6E72263631C6}"/>
                </a:ext>
              </a:extLst>
            </p:cNvPr>
            <p:cNvSpPr txBox="1"/>
            <p:nvPr/>
          </p:nvSpPr>
          <p:spPr>
            <a:xfrm>
              <a:off x="8868430" y="9225122"/>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545" name="グループ化 544">
              <a:extLst>
                <a:ext uri="{FF2B5EF4-FFF2-40B4-BE49-F238E27FC236}">
                  <a16:creationId xmlns:a16="http://schemas.microsoft.com/office/drawing/2014/main" id="{024D104B-6993-5514-8270-D6384E7532BD}"/>
                </a:ext>
              </a:extLst>
            </p:cNvPr>
            <p:cNvGrpSpPr/>
            <p:nvPr/>
          </p:nvGrpSpPr>
          <p:grpSpPr>
            <a:xfrm>
              <a:off x="9346088" y="9027265"/>
              <a:ext cx="1721224" cy="200055"/>
              <a:chOff x="9346088" y="9039946"/>
              <a:chExt cx="1721224" cy="200055"/>
            </a:xfrm>
          </p:grpSpPr>
          <p:sp>
            <p:nvSpPr>
              <p:cNvPr id="546" name="テキスト ボックス 545">
                <a:extLst>
                  <a:ext uri="{FF2B5EF4-FFF2-40B4-BE49-F238E27FC236}">
                    <a16:creationId xmlns:a16="http://schemas.microsoft.com/office/drawing/2014/main" id="{36BD2136-D29B-2603-A391-4BA5330B21BB}"/>
                  </a:ext>
                </a:extLst>
              </p:cNvPr>
              <p:cNvSpPr txBox="1"/>
              <p:nvPr/>
            </p:nvSpPr>
            <p:spPr>
              <a:xfrm>
                <a:off x="9346088" y="9039946"/>
                <a:ext cx="1721224" cy="200055"/>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COH-SV25A</a:t>
                </a:r>
                <a:r>
                  <a:rPr lang="en-US" altLang="ja-JP" sz="600" i="0" u="none" strike="noStrike" spc="-300"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700" i="0" u="none" strike="noStrike" spc="-300" baseline="0" dirty="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pic>
            <p:nvPicPr>
              <p:cNvPr id="547" name="図 546">
                <a:extLst>
                  <a:ext uri="{FF2B5EF4-FFF2-40B4-BE49-F238E27FC236}">
                    <a16:creationId xmlns:a16="http://schemas.microsoft.com/office/drawing/2014/main" id="{DCD94277-0D02-A661-A7CB-E778A41457E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515170" y="9079253"/>
                <a:ext cx="125408" cy="125408"/>
              </a:xfrm>
              <a:prstGeom prst="rect">
                <a:avLst/>
              </a:prstGeom>
            </p:spPr>
          </p:pic>
        </p:grpSp>
      </p:grpSp>
      <p:grpSp>
        <p:nvGrpSpPr>
          <p:cNvPr id="559" name="グループ化 558">
            <a:extLst>
              <a:ext uri="{FF2B5EF4-FFF2-40B4-BE49-F238E27FC236}">
                <a16:creationId xmlns:a16="http://schemas.microsoft.com/office/drawing/2014/main" id="{308EBE04-1536-3AF6-ADD8-9B9439EB20E9}"/>
              </a:ext>
            </a:extLst>
          </p:cNvPr>
          <p:cNvGrpSpPr/>
          <p:nvPr/>
        </p:nvGrpSpPr>
        <p:grpSpPr>
          <a:xfrm>
            <a:off x="12859304" y="8855699"/>
            <a:ext cx="2198882" cy="745809"/>
            <a:chOff x="8868430" y="8855699"/>
            <a:chExt cx="2198882" cy="745809"/>
          </a:xfrm>
        </p:grpSpPr>
        <p:grpSp>
          <p:nvGrpSpPr>
            <p:cNvPr id="560" name="グループ化 559">
              <a:extLst>
                <a:ext uri="{FF2B5EF4-FFF2-40B4-BE49-F238E27FC236}">
                  <a16:creationId xmlns:a16="http://schemas.microsoft.com/office/drawing/2014/main" id="{7203AAFD-7C5D-772B-A4E7-58E6BAFECFD1}"/>
                </a:ext>
              </a:extLst>
            </p:cNvPr>
            <p:cNvGrpSpPr/>
            <p:nvPr/>
          </p:nvGrpSpPr>
          <p:grpSpPr>
            <a:xfrm>
              <a:off x="8893107" y="8870590"/>
              <a:ext cx="642076" cy="460274"/>
              <a:chOff x="8893107" y="4203713"/>
              <a:chExt cx="642076" cy="460274"/>
            </a:xfrm>
          </p:grpSpPr>
          <p:sp>
            <p:nvSpPr>
              <p:cNvPr id="574" name="四角形: 角を丸くする 573">
                <a:extLst>
                  <a:ext uri="{FF2B5EF4-FFF2-40B4-BE49-F238E27FC236}">
                    <a16:creationId xmlns:a16="http://schemas.microsoft.com/office/drawing/2014/main" id="{39D1FF3D-DCA5-7741-81C8-998DD9B99AD1}"/>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5" name="グループ化 574">
                <a:extLst>
                  <a:ext uri="{FF2B5EF4-FFF2-40B4-BE49-F238E27FC236}">
                    <a16:creationId xmlns:a16="http://schemas.microsoft.com/office/drawing/2014/main" id="{40DA6025-A496-133A-C681-577F6B046685}"/>
                  </a:ext>
                </a:extLst>
              </p:cNvPr>
              <p:cNvGrpSpPr/>
              <p:nvPr/>
            </p:nvGrpSpPr>
            <p:grpSpPr>
              <a:xfrm>
                <a:off x="8893107" y="4203713"/>
                <a:ext cx="642076" cy="460274"/>
                <a:chOff x="8893107" y="4203713"/>
                <a:chExt cx="642076" cy="460274"/>
              </a:xfrm>
            </p:grpSpPr>
            <p:sp>
              <p:nvSpPr>
                <p:cNvPr id="576" name="テキスト ボックス 575">
                  <a:extLst>
                    <a:ext uri="{FF2B5EF4-FFF2-40B4-BE49-F238E27FC236}">
                      <a16:creationId xmlns:a16="http://schemas.microsoft.com/office/drawing/2014/main" id="{10ACFA3C-A137-E3D3-8575-273411CAE9B7}"/>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77" name="テキスト ボックス 576">
                  <a:extLst>
                    <a:ext uri="{FF2B5EF4-FFF2-40B4-BE49-F238E27FC236}">
                      <a16:creationId xmlns:a16="http://schemas.microsoft.com/office/drawing/2014/main" id="{D0DEC57A-5033-80EC-3028-98A1ADB17376}"/>
                    </a:ext>
                  </a:extLst>
                </p:cNvPr>
                <p:cNvSpPr txBox="1"/>
                <p:nvPr/>
              </p:nvSpPr>
              <p:spPr>
                <a:xfrm>
                  <a:off x="8901110" y="4233100"/>
                  <a:ext cx="450263"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578" name="テキスト ボックス 577">
                  <a:extLst>
                    <a:ext uri="{FF2B5EF4-FFF2-40B4-BE49-F238E27FC236}">
                      <a16:creationId xmlns:a16="http://schemas.microsoft.com/office/drawing/2014/main" id="{BA13574D-5DCB-FA11-5725-F52D7A557E5B}"/>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sp>
          <p:nvSpPr>
            <p:cNvPr id="561" name="テキスト ボックス 560">
              <a:extLst>
                <a:ext uri="{FF2B5EF4-FFF2-40B4-BE49-F238E27FC236}">
                  <a16:creationId xmlns:a16="http://schemas.microsoft.com/office/drawing/2014/main" id="{B30BDFD1-195F-6F0A-ECCF-CC7F33F07ACC}"/>
                </a:ext>
              </a:extLst>
            </p:cNvPr>
            <p:cNvSpPr txBox="1"/>
            <p:nvPr/>
          </p:nvSpPr>
          <p:spPr>
            <a:xfrm>
              <a:off x="9389074" y="8855699"/>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CSH-SV28AR</a:t>
              </a:r>
              <a:endParaRPr lang="ja-JP" altLang="en-US" sz="1200" dirty="0">
                <a:latin typeface="Segoe UI Semibold" panose="020B0702040204020203" pitchFamily="34" charset="0"/>
                <a:cs typeface="Segoe UI Semibold" panose="020B0702040204020203" pitchFamily="34" charset="0"/>
              </a:endParaRPr>
            </a:p>
          </p:txBody>
        </p:sp>
        <p:grpSp>
          <p:nvGrpSpPr>
            <p:cNvPr id="562" name="グループ化 561">
              <a:extLst>
                <a:ext uri="{FF2B5EF4-FFF2-40B4-BE49-F238E27FC236}">
                  <a16:creationId xmlns:a16="http://schemas.microsoft.com/office/drawing/2014/main" id="{AF25ADE9-6638-7BF6-0CA2-0570357D758D}"/>
                </a:ext>
              </a:extLst>
            </p:cNvPr>
            <p:cNvGrpSpPr/>
            <p:nvPr/>
          </p:nvGrpSpPr>
          <p:grpSpPr>
            <a:xfrm>
              <a:off x="9408761" y="9164566"/>
              <a:ext cx="1616068" cy="246221"/>
              <a:chOff x="9413614" y="4811834"/>
              <a:chExt cx="1650074" cy="246221"/>
            </a:xfrm>
          </p:grpSpPr>
          <p:sp>
            <p:nvSpPr>
              <p:cNvPr id="572" name="テキスト ボックス 571">
                <a:extLst>
                  <a:ext uri="{FF2B5EF4-FFF2-40B4-BE49-F238E27FC236}">
                    <a16:creationId xmlns:a16="http://schemas.microsoft.com/office/drawing/2014/main" id="{E8C2B23E-7250-1B17-DB17-154F784953C1}"/>
                  </a:ext>
                </a:extLst>
              </p:cNvPr>
              <p:cNvSpPr txBox="1"/>
              <p:nvPr/>
            </p:nvSpPr>
            <p:spPr>
              <a:xfrm>
                <a:off x="9413614" y="4811834"/>
                <a:ext cx="1650074" cy="246221"/>
              </a:xfrm>
              <a:prstGeom prst="rect">
                <a:avLst/>
              </a:prstGeom>
              <a:noFill/>
            </p:spPr>
            <p:txBody>
              <a:bodyPr wrap="square">
                <a:spAutoFit/>
              </a:bodyPr>
              <a:lstStyle/>
              <a:p>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３９６</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573" name="テキスト ボックス 572">
                <a:extLst>
                  <a:ext uri="{FF2B5EF4-FFF2-40B4-BE49-F238E27FC236}">
                    <a16:creationId xmlns:a16="http://schemas.microsoft.com/office/drawing/2014/main" id="{32850228-C797-B66A-8A94-521E846AAE4D}"/>
                  </a:ext>
                </a:extLst>
              </p:cNvPr>
              <p:cNvSpPr txBox="1"/>
              <p:nvPr/>
            </p:nvSpPr>
            <p:spPr>
              <a:xfrm>
                <a:off x="9959313" y="4857509"/>
                <a:ext cx="949794"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360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563" name="グループ化 562">
              <a:extLst>
                <a:ext uri="{FF2B5EF4-FFF2-40B4-BE49-F238E27FC236}">
                  <a16:creationId xmlns:a16="http://schemas.microsoft.com/office/drawing/2014/main" id="{E11EF650-747E-D74C-6E9E-1103A087240F}"/>
                </a:ext>
              </a:extLst>
            </p:cNvPr>
            <p:cNvGrpSpPr/>
            <p:nvPr/>
          </p:nvGrpSpPr>
          <p:grpSpPr>
            <a:xfrm>
              <a:off x="8961179" y="9370676"/>
              <a:ext cx="1810581" cy="230832"/>
              <a:chOff x="8961179" y="4714687"/>
              <a:chExt cx="1810581" cy="230832"/>
            </a:xfrm>
          </p:grpSpPr>
          <p:pic>
            <p:nvPicPr>
              <p:cNvPr id="568" name="図 567">
                <a:extLst>
                  <a:ext uri="{FF2B5EF4-FFF2-40B4-BE49-F238E27FC236}">
                    <a16:creationId xmlns:a16="http://schemas.microsoft.com/office/drawing/2014/main" id="{D0158F9B-1212-3EA9-8A33-CF6E6BFC89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569" name="テキスト ボックス 568">
                <a:extLst>
                  <a:ext uri="{FF2B5EF4-FFF2-40B4-BE49-F238E27FC236}">
                    <a16:creationId xmlns:a16="http://schemas.microsoft.com/office/drawing/2014/main" id="{8D6C3496-9155-853F-DB59-7D47B7618A75}"/>
                  </a:ext>
                </a:extLst>
              </p:cNvPr>
              <p:cNvSpPr txBox="1"/>
              <p:nvPr/>
            </p:nvSpPr>
            <p:spPr>
              <a:xfrm>
                <a:off x="8969067" y="4714687"/>
                <a:ext cx="450263" cy="230832"/>
              </a:xfrm>
              <a:prstGeom prst="rect">
                <a:avLst/>
              </a:prstGeom>
              <a:noFill/>
            </p:spPr>
            <p:txBody>
              <a:bodyPr wrap="square">
                <a:spAutoFit/>
              </a:bodyPr>
              <a:lstStyle/>
              <a:p>
                <a:pPr algn="r"/>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802</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70" name="テキスト ボックス 569">
                <a:extLst>
                  <a:ext uri="{FF2B5EF4-FFF2-40B4-BE49-F238E27FC236}">
                    <a16:creationId xmlns:a16="http://schemas.microsoft.com/office/drawing/2014/main" id="{0CB3A89E-86EB-4CBD-BCF1-7DF2BA401C01}"/>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71" name="テキスト ボックス 570">
                <a:extLst>
                  <a:ext uri="{FF2B5EF4-FFF2-40B4-BE49-F238E27FC236}">
                    <a16:creationId xmlns:a16="http://schemas.microsoft.com/office/drawing/2014/main" id="{0D2EA590-4F3F-9AA6-0CCC-29986A409CEE}"/>
                  </a:ext>
                </a:extLst>
              </p:cNvPr>
              <p:cNvSpPr txBox="1"/>
              <p:nvPr/>
            </p:nvSpPr>
            <p:spPr>
              <a:xfrm>
                <a:off x="1033660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564" name="テキスト ボックス 563">
              <a:extLst>
                <a:ext uri="{FF2B5EF4-FFF2-40B4-BE49-F238E27FC236}">
                  <a16:creationId xmlns:a16="http://schemas.microsoft.com/office/drawing/2014/main" id="{9A52DFC9-5E9B-9E45-22F0-B5E67DE0EBDA}"/>
                </a:ext>
              </a:extLst>
            </p:cNvPr>
            <p:cNvSpPr txBox="1"/>
            <p:nvPr/>
          </p:nvSpPr>
          <p:spPr>
            <a:xfrm>
              <a:off x="8868430" y="9225122"/>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sp>
          <p:nvSpPr>
            <p:cNvPr id="566" name="テキスト ボックス 565">
              <a:extLst>
                <a:ext uri="{FF2B5EF4-FFF2-40B4-BE49-F238E27FC236}">
                  <a16:creationId xmlns:a16="http://schemas.microsoft.com/office/drawing/2014/main" id="{7402EEC1-9CD6-8236-757E-A7DA3DEEC840}"/>
                </a:ext>
              </a:extLst>
            </p:cNvPr>
            <p:cNvSpPr txBox="1"/>
            <p:nvPr/>
          </p:nvSpPr>
          <p:spPr>
            <a:xfrm>
              <a:off x="9346088" y="9027265"/>
              <a:ext cx="1721224" cy="200055"/>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COH-SV28A</a:t>
              </a:r>
              <a:r>
                <a:rPr lang="en-US" altLang="ja-JP" sz="600" i="0" u="none" strike="noStrike" spc="-300"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700" i="0" u="none" strike="noStrike" spc="-300" baseline="0" dirty="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grpSp>
      <p:pic>
        <p:nvPicPr>
          <p:cNvPr id="580" name="図 579">
            <a:extLst>
              <a:ext uri="{FF2B5EF4-FFF2-40B4-BE49-F238E27FC236}">
                <a16:creationId xmlns:a16="http://schemas.microsoft.com/office/drawing/2014/main" id="{A8225CB4-0345-CAE1-27CE-EBD660F0A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46485" y="9847774"/>
            <a:ext cx="475506" cy="128021"/>
          </a:xfrm>
          <a:prstGeom prst="rect">
            <a:avLst/>
          </a:prstGeom>
        </p:spPr>
      </p:pic>
      <p:grpSp>
        <p:nvGrpSpPr>
          <p:cNvPr id="581" name="グループ化 580">
            <a:extLst>
              <a:ext uri="{FF2B5EF4-FFF2-40B4-BE49-F238E27FC236}">
                <a16:creationId xmlns:a16="http://schemas.microsoft.com/office/drawing/2014/main" id="{97E902FC-17DF-212F-7F94-13FAB2E4F47B}"/>
              </a:ext>
            </a:extLst>
          </p:cNvPr>
          <p:cNvGrpSpPr/>
          <p:nvPr/>
        </p:nvGrpSpPr>
        <p:grpSpPr>
          <a:xfrm>
            <a:off x="8887807" y="9641936"/>
            <a:ext cx="645496" cy="460274"/>
            <a:chOff x="8889687" y="4203713"/>
            <a:chExt cx="645496" cy="460274"/>
          </a:xfrm>
        </p:grpSpPr>
        <p:sp>
          <p:nvSpPr>
            <p:cNvPr id="594" name="四角形: 角を丸くする 593">
              <a:extLst>
                <a:ext uri="{FF2B5EF4-FFF2-40B4-BE49-F238E27FC236}">
                  <a16:creationId xmlns:a16="http://schemas.microsoft.com/office/drawing/2014/main" id="{F354A3B2-8549-F0C8-3A54-50EEF247BADC}"/>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5" name="グループ化 594">
              <a:extLst>
                <a:ext uri="{FF2B5EF4-FFF2-40B4-BE49-F238E27FC236}">
                  <a16:creationId xmlns:a16="http://schemas.microsoft.com/office/drawing/2014/main" id="{AAD8137E-CE62-29E9-08EF-C9182B3F8CF5}"/>
                </a:ext>
              </a:extLst>
            </p:cNvPr>
            <p:cNvGrpSpPr/>
            <p:nvPr/>
          </p:nvGrpSpPr>
          <p:grpSpPr>
            <a:xfrm>
              <a:off x="8889687" y="4203713"/>
              <a:ext cx="645496" cy="460274"/>
              <a:chOff x="8889687" y="4203713"/>
              <a:chExt cx="645496" cy="460274"/>
            </a:xfrm>
          </p:grpSpPr>
          <p:sp>
            <p:nvSpPr>
              <p:cNvPr id="596" name="テキスト ボックス 595">
                <a:extLst>
                  <a:ext uri="{FF2B5EF4-FFF2-40B4-BE49-F238E27FC236}">
                    <a16:creationId xmlns:a16="http://schemas.microsoft.com/office/drawing/2014/main" id="{0B7A111E-5BEB-6DAC-21C7-B862C608F412}"/>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97" name="テキスト ボックス 596">
                <a:extLst>
                  <a:ext uri="{FF2B5EF4-FFF2-40B4-BE49-F238E27FC236}">
                    <a16:creationId xmlns:a16="http://schemas.microsoft.com/office/drawing/2014/main" id="{816E127F-7028-E569-788B-A201113C9892}"/>
                  </a:ext>
                </a:extLst>
              </p:cNvPr>
              <p:cNvSpPr txBox="1"/>
              <p:nvPr/>
            </p:nvSpPr>
            <p:spPr>
              <a:xfrm>
                <a:off x="8889687" y="4233100"/>
                <a:ext cx="461686"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598" name="テキスト ボックス 597">
                <a:extLst>
                  <a:ext uri="{FF2B5EF4-FFF2-40B4-BE49-F238E27FC236}">
                    <a16:creationId xmlns:a16="http://schemas.microsoft.com/office/drawing/2014/main" id="{7874CBCA-8FD7-4E19-205A-011C0943B8F8}"/>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582" name="グループ化 581">
            <a:extLst>
              <a:ext uri="{FF2B5EF4-FFF2-40B4-BE49-F238E27FC236}">
                <a16:creationId xmlns:a16="http://schemas.microsoft.com/office/drawing/2014/main" id="{47B3A352-3672-FE79-6F71-6F5546473744}"/>
              </a:ext>
            </a:extLst>
          </p:cNvPr>
          <p:cNvGrpSpPr/>
          <p:nvPr/>
        </p:nvGrpSpPr>
        <p:grpSpPr>
          <a:xfrm>
            <a:off x="9344208" y="9641320"/>
            <a:ext cx="1614584" cy="368913"/>
            <a:chOff x="1186275" y="1770661"/>
            <a:chExt cx="1614584" cy="368913"/>
          </a:xfrm>
        </p:grpSpPr>
        <p:sp>
          <p:nvSpPr>
            <p:cNvPr id="592" name="テキスト ボックス 591">
              <a:extLst>
                <a:ext uri="{FF2B5EF4-FFF2-40B4-BE49-F238E27FC236}">
                  <a16:creationId xmlns:a16="http://schemas.microsoft.com/office/drawing/2014/main" id="{78D1A8A7-0CA1-E1E5-214B-5FBF39E8240E}"/>
                </a:ext>
              </a:extLst>
            </p:cNvPr>
            <p:cNvSpPr txBox="1"/>
            <p:nvPr/>
          </p:nvSpPr>
          <p:spPr>
            <a:xfrm>
              <a:off x="1229261" y="1770661"/>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CSH-SV40AR2</a:t>
              </a:r>
              <a:endParaRPr lang="ja-JP" altLang="en-US" sz="1200" dirty="0">
                <a:latin typeface="Segoe UI Semibold" panose="020B0702040204020203" pitchFamily="34" charset="0"/>
                <a:cs typeface="Segoe UI Semibold" panose="020B0702040204020203" pitchFamily="34" charset="0"/>
              </a:endParaRPr>
            </a:p>
          </p:txBody>
        </p:sp>
        <p:sp>
          <p:nvSpPr>
            <p:cNvPr id="593" name="テキスト ボックス 592">
              <a:extLst>
                <a:ext uri="{FF2B5EF4-FFF2-40B4-BE49-F238E27FC236}">
                  <a16:creationId xmlns:a16="http://schemas.microsoft.com/office/drawing/2014/main" id="{9AE933B0-E92B-DF73-F393-E75DE3B3D677}"/>
                </a:ext>
              </a:extLst>
            </p:cNvPr>
            <p:cNvSpPr txBox="1"/>
            <p:nvPr/>
          </p:nvSpPr>
          <p:spPr>
            <a:xfrm>
              <a:off x="1186275" y="1954908"/>
              <a:ext cx="1614584"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COH-SV40AR2</a:t>
              </a:r>
              <a:endParaRPr lang="ja-JP" altLang="en-US" sz="600" dirty="0">
                <a:latin typeface="Segoe UI Light" panose="020B0502040204020203" pitchFamily="34" charset="0"/>
                <a:cs typeface="Segoe UI Light" panose="020B0502040204020203" pitchFamily="34" charset="0"/>
              </a:endParaRPr>
            </a:p>
          </p:txBody>
        </p:sp>
      </p:grpSp>
      <p:grpSp>
        <p:nvGrpSpPr>
          <p:cNvPr id="583" name="グループ化 582">
            <a:extLst>
              <a:ext uri="{FF2B5EF4-FFF2-40B4-BE49-F238E27FC236}">
                <a16:creationId xmlns:a16="http://schemas.microsoft.com/office/drawing/2014/main" id="{593F410B-1D5C-F501-1435-E0D843D36DB5}"/>
              </a:ext>
            </a:extLst>
          </p:cNvPr>
          <p:cNvGrpSpPr/>
          <p:nvPr/>
        </p:nvGrpSpPr>
        <p:grpSpPr>
          <a:xfrm>
            <a:off x="9406883" y="9937197"/>
            <a:ext cx="1484777" cy="246221"/>
            <a:chOff x="9413614" y="4811834"/>
            <a:chExt cx="1516020" cy="246221"/>
          </a:xfrm>
        </p:grpSpPr>
        <p:sp>
          <p:nvSpPr>
            <p:cNvPr id="590" name="テキスト ボックス 589">
              <a:extLst>
                <a:ext uri="{FF2B5EF4-FFF2-40B4-BE49-F238E27FC236}">
                  <a16:creationId xmlns:a16="http://schemas.microsoft.com/office/drawing/2014/main" id="{E3EB0F62-DBC0-4B5D-72F4-63D78EC10C02}"/>
                </a:ext>
              </a:extLst>
            </p:cNvPr>
            <p:cNvSpPr txBox="1"/>
            <p:nvPr/>
          </p:nvSpPr>
          <p:spPr>
            <a:xfrm>
              <a:off x="9413614" y="4811834"/>
              <a:ext cx="1516020"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４７３</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591" name="テキスト ボックス 590">
              <a:extLst>
                <a:ext uri="{FF2B5EF4-FFF2-40B4-BE49-F238E27FC236}">
                  <a16:creationId xmlns:a16="http://schemas.microsoft.com/office/drawing/2014/main" id="{8B61CC39-0410-1E8F-23EB-A7D08F4290FB}"/>
                </a:ext>
              </a:extLst>
            </p:cNvPr>
            <p:cNvSpPr txBox="1"/>
            <p:nvPr/>
          </p:nvSpPr>
          <p:spPr>
            <a:xfrm>
              <a:off x="9957838" y="4857509"/>
              <a:ext cx="970663"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430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584" name="グループ化 583">
            <a:extLst>
              <a:ext uri="{FF2B5EF4-FFF2-40B4-BE49-F238E27FC236}">
                <a16:creationId xmlns:a16="http://schemas.microsoft.com/office/drawing/2014/main" id="{BE842A3C-A63A-2D9B-6C20-051F55FEE707}"/>
              </a:ext>
            </a:extLst>
          </p:cNvPr>
          <p:cNvGrpSpPr/>
          <p:nvPr/>
        </p:nvGrpSpPr>
        <p:grpSpPr>
          <a:xfrm>
            <a:off x="8927202" y="10143205"/>
            <a:ext cx="1841460" cy="230832"/>
            <a:chOff x="10916906" y="8193463"/>
            <a:chExt cx="1841460" cy="230832"/>
          </a:xfrm>
        </p:grpSpPr>
        <p:pic>
          <p:nvPicPr>
            <p:cNvPr id="586" name="図 585">
              <a:extLst>
                <a:ext uri="{FF2B5EF4-FFF2-40B4-BE49-F238E27FC236}">
                  <a16:creationId xmlns:a16="http://schemas.microsoft.com/office/drawing/2014/main" id="{4F0884BF-D020-0FB7-6224-2BBDCD2C0CF4}"/>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10947785" y="8205999"/>
              <a:ext cx="1810581" cy="172436"/>
            </a:xfrm>
            <a:prstGeom prst="rect">
              <a:avLst/>
            </a:prstGeom>
          </p:spPr>
        </p:pic>
        <p:sp>
          <p:nvSpPr>
            <p:cNvPr id="587" name="テキスト ボックス 586">
              <a:extLst>
                <a:ext uri="{FF2B5EF4-FFF2-40B4-BE49-F238E27FC236}">
                  <a16:creationId xmlns:a16="http://schemas.microsoft.com/office/drawing/2014/main" id="{8B488D61-3F61-367D-D664-E360570CF1D5}"/>
                </a:ext>
              </a:extLst>
            </p:cNvPr>
            <p:cNvSpPr txBox="1"/>
            <p:nvPr/>
          </p:nvSpPr>
          <p:spPr>
            <a:xfrm>
              <a:off x="10916906" y="8193463"/>
              <a:ext cx="579181"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1,282</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88" name="テキスト ボックス 587">
              <a:extLst>
                <a:ext uri="{FF2B5EF4-FFF2-40B4-BE49-F238E27FC236}">
                  <a16:creationId xmlns:a16="http://schemas.microsoft.com/office/drawing/2014/main" id="{8140DE76-4A34-93C4-490E-9BBB10C4485E}"/>
                </a:ext>
              </a:extLst>
            </p:cNvPr>
            <p:cNvSpPr txBox="1"/>
            <p:nvPr/>
          </p:nvSpPr>
          <p:spPr>
            <a:xfrm>
              <a:off x="11847911" y="8201819"/>
              <a:ext cx="357761"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89</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89" name="テキスト ボックス 588">
              <a:extLst>
                <a:ext uri="{FF2B5EF4-FFF2-40B4-BE49-F238E27FC236}">
                  <a16:creationId xmlns:a16="http://schemas.microsoft.com/office/drawing/2014/main" id="{1F0DE67C-4069-7FB0-DDB8-A135E9F393C1}"/>
                </a:ext>
              </a:extLst>
            </p:cNvPr>
            <p:cNvSpPr txBox="1"/>
            <p:nvPr/>
          </p:nvSpPr>
          <p:spPr>
            <a:xfrm>
              <a:off x="12310100" y="8201819"/>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９</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585" name="テキスト ボックス 584">
            <a:extLst>
              <a:ext uri="{FF2B5EF4-FFF2-40B4-BE49-F238E27FC236}">
                <a16:creationId xmlns:a16="http://schemas.microsoft.com/office/drawing/2014/main" id="{B646E53D-0BAD-1EAF-1FDD-9BB9547EB06F}"/>
              </a:ext>
            </a:extLst>
          </p:cNvPr>
          <p:cNvSpPr txBox="1"/>
          <p:nvPr/>
        </p:nvSpPr>
        <p:spPr>
          <a:xfrm>
            <a:off x="8866550" y="9996468"/>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pic>
        <p:nvPicPr>
          <p:cNvPr id="600" name="図 599">
            <a:extLst>
              <a:ext uri="{FF2B5EF4-FFF2-40B4-BE49-F238E27FC236}">
                <a16:creationId xmlns:a16="http://schemas.microsoft.com/office/drawing/2014/main" id="{8C572839-CE99-7C31-9F3C-5FF672FE2E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246602" y="9853398"/>
            <a:ext cx="475506" cy="128021"/>
          </a:xfrm>
          <a:prstGeom prst="rect">
            <a:avLst/>
          </a:prstGeom>
        </p:spPr>
      </p:pic>
      <p:grpSp>
        <p:nvGrpSpPr>
          <p:cNvPr id="601" name="グループ化 600">
            <a:extLst>
              <a:ext uri="{FF2B5EF4-FFF2-40B4-BE49-F238E27FC236}">
                <a16:creationId xmlns:a16="http://schemas.microsoft.com/office/drawing/2014/main" id="{154D6EEC-8433-7998-C02D-2D8AF3A42F2A}"/>
              </a:ext>
            </a:extLst>
          </p:cNvPr>
          <p:cNvGrpSpPr/>
          <p:nvPr/>
        </p:nvGrpSpPr>
        <p:grpSpPr>
          <a:xfrm>
            <a:off x="10885153" y="9644789"/>
            <a:ext cx="645496" cy="460274"/>
            <a:chOff x="8889687" y="4203713"/>
            <a:chExt cx="645496" cy="460274"/>
          </a:xfrm>
        </p:grpSpPr>
        <p:sp>
          <p:nvSpPr>
            <p:cNvPr id="614" name="四角形: 角を丸くする 613">
              <a:extLst>
                <a:ext uri="{FF2B5EF4-FFF2-40B4-BE49-F238E27FC236}">
                  <a16:creationId xmlns:a16="http://schemas.microsoft.com/office/drawing/2014/main" id="{24584824-CED5-2ED5-0CDC-45D7C7DE2CBA}"/>
                </a:ext>
              </a:extLst>
            </p:cNvPr>
            <p:cNvSpPr/>
            <p:nvPr/>
          </p:nvSpPr>
          <p:spPr>
            <a:xfrm>
              <a:off x="8959961" y="4233100"/>
              <a:ext cx="485423" cy="347842"/>
            </a:xfrm>
            <a:prstGeom prst="roundRect">
              <a:avLst>
                <a:gd name="adj" fmla="val 4748"/>
              </a:avLst>
            </a:prstGeom>
            <a:solidFill>
              <a:srgbClr val="D4B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5" name="グループ化 614">
              <a:extLst>
                <a:ext uri="{FF2B5EF4-FFF2-40B4-BE49-F238E27FC236}">
                  <a16:creationId xmlns:a16="http://schemas.microsoft.com/office/drawing/2014/main" id="{87C6D803-989D-E0F9-DD99-84C005A9F896}"/>
                </a:ext>
              </a:extLst>
            </p:cNvPr>
            <p:cNvGrpSpPr/>
            <p:nvPr/>
          </p:nvGrpSpPr>
          <p:grpSpPr>
            <a:xfrm>
              <a:off x="8889687" y="4203713"/>
              <a:ext cx="645496" cy="460274"/>
              <a:chOff x="8889687" y="4203713"/>
              <a:chExt cx="645496" cy="460274"/>
            </a:xfrm>
          </p:grpSpPr>
          <p:sp>
            <p:nvSpPr>
              <p:cNvPr id="616" name="テキスト ボックス 615">
                <a:extLst>
                  <a:ext uri="{FF2B5EF4-FFF2-40B4-BE49-F238E27FC236}">
                    <a16:creationId xmlns:a16="http://schemas.microsoft.com/office/drawing/2014/main" id="{115B94A7-A4E0-BED2-FE5C-993EEC796169}"/>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617" name="テキスト ボックス 616">
                <a:extLst>
                  <a:ext uri="{FF2B5EF4-FFF2-40B4-BE49-F238E27FC236}">
                    <a16:creationId xmlns:a16="http://schemas.microsoft.com/office/drawing/2014/main" id="{7780CC12-88D7-A783-3A72-BD0CB0736599}"/>
                  </a:ext>
                </a:extLst>
              </p:cNvPr>
              <p:cNvSpPr txBox="1"/>
              <p:nvPr/>
            </p:nvSpPr>
            <p:spPr>
              <a:xfrm>
                <a:off x="8889687" y="4233100"/>
                <a:ext cx="461686"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18</a:t>
                </a:r>
                <a:endParaRPr lang="ja-JP" altLang="en-US" sz="2200" spc="-150" dirty="0">
                  <a:latin typeface="Segoe UI Semibold" panose="020B0702040204020203" pitchFamily="34" charset="0"/>
                  <a:cs typeface="Segoe UI Semibold" panose="020B0702040204020203" pitchFamily="34" charset="0"/>
                </a:endParaRPr>
              </a:p>
            </p:txBody>
          </p:sp>
          <p:sp>
            <p:nvSpPr>
              <p:cNvPr id="618" name="テキスト ボックス 617">
                <a:extLst>
                  <a:ext uri="{FF2B5EF4-FFF2-40B4-BE49-F238E27FC236}">
                    <a16:creationId xmlns:a16="http://schemas.microsoft.com/office/drawing/2014/main" id="{DD442E26-6375-DD2E-4DA0-191050B87ED3}"/>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602" name="グループ化 601">
            <a:extLst>
              <a:ext uri="{FF2B5EF4-FFF2-40B4-BE49-F238E27FC236}">
                <a16:creationId xmlns:a16="http://schemas.microsoft.com/office/drawing/2014/main" id="{5F7DD7B5-A0B1-6D5C-13CE-94F57966CBF5}"/>
              </a:ext>
            </a:extLst>
          </p:cNvPr>
          <p:cNvGrpSpPr/>
          <p:nvPr/>
        </p:nvGrpSpPr>
        <p:grpSpPr>
          <a:xfrm>
            <a:off x="11341554" y="9644173"/>
            <a:ext cx="1614584" cy="368913"/>
            <a:chOff x="1186275" y="1770661"/>
            <a:chExt cx="1614584" cy="368913"/>
          </a:xfrm>
        </p:grpSpPr>
        <p:sp>
          <p:nvSpPr>
            <p:cNvPr id="612" name="テキスト ボックス 611">
              <a:extLst>
                <a:ext uri="{FF2B5EF4-FFF2-40B4-BE49-F238E27FC236}">
                  <a16:creationId xmlns:a16="http://schemas.microsoft.com/office/drawing/2014/main" id="{692567B1-8208-1373-55EF-8DF7E09B4970}"/>
                </a:ext>
              </a:extLst>
            </p:cNvPr>
            <p:cNvSpPr txBox="1"/>
            <p:nvPr/>
          </p:nvSpPr>
          <p:spPr>
            <a:xfrm>
              <a:off x="1229261" y="1770661"/>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CSH-SV56AR2</a:t>
              </a:r>
              <a:endParaRPr lang="ja-JP" altLang="en-US" sz="1200" dirty="0">
                <a:latin typeface="Segoe UI Semibold" panose="020B0702040204020203" pitchFamily="34" charset="0"/>
                <a:cs typeface="Segoe UI Semibold" panose="020B0702040204020203" pitchFamily="34" charset="0"/>
              </a:endParaRPr>
            </a:p>
          </p:txBody>
        </p:sp>
        <p:sp>
          <p:nvSpPr>
            <p:cNvPr id="613" name="テキスト ボックス 612">
              <a:extLst>
                <a:ext uri="{FF2B5EF4-FFF2-40B4-BE49-F238E27FC236}">
                  <a16:creationId xmlns:a16="http://schemas.microsoft.com/office/drawing/2014/main" id="{5EE9DD64-5167-4216-BDF5-B5958C9CB727}"/>
                </a:ext>
              </a:extLst>
            </p:cNvPr>
            <p:cNvSpPr txBox="1"/>
            <p:nvPr/>
          </p:nvSpPr>
          <p:spPr>
            <a:xfrm>
              <a:off x="1186275" y="1954908"/>
              <a:ext cx="1614584"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COH-SV56AR2</a:t>
              </a:r>
              <a:endParaRPr lang="ja-JP" altLang="en-US" sz="600" dirty="0">
                <a:latin typeface="Segoe UI Light" panose="020B0502040204020203" pitchFamily="34" charset="0"/>
                <a:cs typeface="Segoe UI Light" panose="020B0502040204020203" pitchFamily="34" charset="0"/>
              </a:endParaRPr>
            </a:p>
          </p:txBody>
        </p:sp>
      </p:grpSp>
      <p:grpSp>
        <p:nvGrpSpPr>
          <p:cNvPr id="603" name="グループ化 602">
            <a:extLst>
              <a:ext uri="{FF2B5EF4-FFF2-40B4-BE49-F238E27FC236}">
                <a16:creationId xmlns:a16="http://schemas.microsoft.com/office/drawing/2014/main" id="{FB190252-8ABD-A976-5145-7BE7F33F76E8}"/>
              </a:ext>
            </a:extLst>
          </p:cNvPr>
          <p:cNvGrpSpPr/>
          <p:nvPr/>
        </p:nvGrpSpPr>
        <p:grpSpPr>
          <a:xfrm>
            <a:off x="11404228" y="9940050"/>
            <a:ext cx="1484777" cy="246221"/>
            <a:chOff x="9413614" y="4811834"/>
            <a:chExt cx="1516020" cy="246221"/>
          </a:xfrm>
        </p:grpSpPr>
        <p:sp>
          <p:nvSpPr>
            <p:cNvPr id="610" name="テキスト ボックス 609">
              <a:extLst>
                <a:ext uri="{FF2B5EF4-FFF2-40B4-BE49-F238E27FC236}">
                  <a16:creationId xmlns:a16="http://schemas.microsoft.com/office/drawing/2014/main" id="{4CF7EF25-458D-0389-E765-4E6FEBDCAB7C}"/>
                </a:ext>
              </a:extLst>
            </p:cNvPr>
            <p:cNvSpPr txBox="1"/>
            <p:nvPr/>
          </p:nvSpPr>
          <p:spPr>
            <a:xfrm>
              <a:off x="9413614" y="4811834"/>
              <a:ext cx="1516020"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５５０</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611" name="テキスト ボックス 610">
              <a:extLst>
                <a:ext uri="{FF2B5EF4-FFF2-40B4-BE49-F238E27FC236}">
                  <a16:creationId xmlns:a16="http://schemas.microsoft.com/office/drawing/2014/main" id="{5E523265-466F-7F8B-9831-9CEE126B0349}"/>
                </a:ext>
              </a:extLst>
            </p:cNvPr>
            <p:cNvSpPr txBox="1"/>
            <p:nvPr/>
          </p:nvSpPr>
          <p:spPr>
            <a:xfrm>
              <a:off x="9957651" y="4857509"/>
              <a:ext cx="969244"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500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604" name="グループ化 603">
            <a:extLst>
              <a:ext uri="{FF2B5EF4-FFF2-40B4-BE49-F238E27FC236}">
                <a16:creationId xmlns:a16="http://schemas.microsoft.com/office/drawing/2014/main" id="{037A116A-9273-FCF3-9DAD-7D7D0CF3A229}"/>
              </a:ext>
            </a:extLst>
          </p:cNvPr>
          <p:cNvGrpSpPr/>
          <p:nvPr/>
        </p:nvGrpSpPr>
        <p:grpSpPr>
          <a:xfrm>
            <a:off x="10924548" y="10146058"/>
            <a:ext cx="1841460" cy="230832"/>
            <a:chOff x="10916906" y="8193463"/>
            <a:chExt cx="1841460" cy="230832"/>
          </a:xfrm>
        </p:grpSpPr>
        <p:pic>
          <p:nvPicPr>
            <p:cNvPr id="606" name="図 605">
              <a:extLst>
                <a:ext uri="{FF2B5EF4-FFF2-40B4-BE49-F238E27FC236}">
                  <a16:creationId xmlns:a16="http://schemas.microsoft.com/office/drawing/2014/main" id="{5C3AEF05-4365-BA23-8C54-AF98A9A29B76}"/>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10947785" y="8205999"/>
              <a:ext cx="1810581" cy="172436"/>
            </a:xfrm>
            <a:prstGeom prst="rect">
              <a:avLst/>
            </a:prstGeom>
          </p:spPr>
        </p:pic>
        <p:sp>
          <p:nvSpPr>
            <p:cNvPr id="607" name="テキスト ボックス 606">
              <a:extLst>
                <a:ext uri="{FF2B5EF4-FFF2-40B4-BE49-F238E27FC236}">
                  <a16:creationId xmlns:a16="http://schemas.microsoft.com/office/drawing/2014/main" id="{810912CE-8F4E-CD9C-6A8E-5D094A5FC0EF}"/>
                </a:ext>
              </a:extLst>
            </p:cNvPr>
            <p:cNvSpPr txBox="1"/>
            <p:nvPr/>
          </p:nvSpPr>
          <p:spPr>
            <a:xfrm>
              <a:off x="10916906" y="8193463"/>
              <a:ext cx="579181"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1,858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608" name="テキスト ボックス 607">
              <a:extLst>
                <a:ext uri="{FF2B5EF4-FFF2-40B4-BE49-F238E27FC236}">
                  <a16:creationId xmlns:a16="http://schemas.microsoft.com/office/drawing/2014/main" id="{0D5EABDF-49B5-8A4C-2480-1F31F6B78FBA}"/>
                </a:ext>
              </a:extLst>
            </p:cNvPr>
            <p:cNvSpPr txBox="1"/>
            <p:nvPr/>
          </p:nvSpPr>
          <p:spPr>
            <a:xfrm>
              <a:off x="11847911" y="8201819"/>
              <a:ext cx="357761"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609" name="テキスト ボックス 608">
              <a:extLst>
                <a:ext uri="{FF2B5EF4-FFF2-40B4-BE49-F238E27FC236}">
                  <a16:creationId xmlns:a16="http://schemas.microsoft.com/office/drawing/2014/main" id="{C4947706-8BA3-2401-AEAE-3CDEC1F7273A}"/>
                </a:ext>
              </a:extLst>
            </p:cNvPr>
            <p:cNvSpPr txBox="1"/>
            <p:nvPr/>
          </p:nvSpPr>
          <p:spPr>
            <a:xfrm>
              <a:off x="12310100" y="8201819"/>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７</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605" name="テキスト ボックス 604">
            <a:extLst>
              <a:ext uri="{FF2B5EF4-FFF2-40B4-BE49-F238E27FC236}">
                <a16:creationId xmlns:a16="http://schemas.microsoft.com/office/drawing/2014/main" id="{BECDA39D-6191-F6E9-0CA0-4E920C5432BB}"/>
              </a:ext>
            </a:extLst>
          </p:cNvPr>
          <p:cNvSpPr txBox="1"/>
          <p:nvPr/>
        </p:nvSpPr>
        <p:spPr>
          <a:xfrm>
            <a:off x="10863896" y="999932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pic>
        <p:nvPicPr>
          <p:cNvPr id="619" name="図 618">
            <a:extLst>
              <a:ext uri="{FF2B5EF4-FFF2-40B4-BE49-F238E27FC236}">
                <a16:creationId xmlns:a16="http://schemas.microsoft.com/office/drawing/2014/main" id="{378A1670-F03D-5FC1-BCE7-847FD907A05C}"/>
              </a:ext>
            </a:extLst>
          </p:cNvPr>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13925324" y="9658829"/>
            <a:ext cx="741999" cy="608752"/>
          </a:xfrm>
          <a:prstGeom prst="rect">
            <a:avLst/>
          </a:prstGeom>
        </p:spPr>
      </p:pic>
      <p:pic>
        <p:nvPicPr>
          <p:cNvPr id="620" name="図 619">
            <a:extLst>
              <a:ext uri="{FF2B5EF4-FFF2-40B4-BE49-F238E27FC236}">
                <a16:creationId xmlns:a16="http://schemas.microsoft.com/office/drawing/2014/main" id="{919B8624-A0F5-AA39-7945-1D0C35E40FF6}"/>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a:off x="13082219" y="9724812"/>
            <a:ext cx="694971" cy="532985"/>
          </a:xfrm>
          <a:prstGeom prst="rect">
            <a:avLst/>
          </a:prstGeom>
        </p:spPr>
      </p:pic>
      <p:sp>
        <p:nvSpPr>
          <p:cNvPr id="621" name="テキスト ボックス 620">
            <a:extLst>
              <a:ext uri="{FF2B5EF4-FFF2-40B4-BE49-F238E27FC236}">
                <a16:creationId xmlns:a16="http://schemas.microsoft.com/office/drawing/2014/main" id="{A873E6E5-4245-53D9-9262-24BF80A7FC68}"/>
              </a:ext>
            </a:extLst>
          </p:cNvPr>
          <p:cNvSpPr txBox="1"/>
          <p:nvPr/>
        </p:nvSpPr>
        <p:spPr>
          <a:xfrm>
            <a:off x="13064394" y="10234014"/>
            <a:ext cx="781662" cy="153888"/>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22</a:t>
            </a:r>
            <a:r>
              <a:rPr lang="ja-JP" altLang="en-US" sz="400" dirty="0">
                <a:solidFill>
                  <a:srgbClr val="231815"/>
                </a:solidFill>
                <a:latin typeface="BIZ UDPゴシック" panose="020B0400000000000000" pitchFamily="50" charset="-128"/>
                <a:ea typeface="BIZ UDPゴシック" panose="020B0400000000000000" pitchFamily="50" charset="-128"/>
              </a:rPr>
              <a:t>～</a:t>
            </a:r>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40</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タイプ用室外機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622" name="テキスト ボックス 621">
            <a:extLst>
              <a:ext uri="{FF2B5EF4-FFF2-40B4-BE49-F238E27FC236}">
                <a16:creationId xmlns:a16="http://schemas.microsoft.com/office/drawing/2014/main" id="{395699EC-5850-04AC-AEBE-5BB8A2B10FC0}"/>
              </a:ext>
            </a:extLst>
          </p:cNvPr>
          <p:cNvSpPr txBox="1"/>
          <p:nvPr/>
        </p:nvSpPr>
        <p:spPr>
          <a:xfrm>
            <a:off x="13989146" y="10241073"/>
            <a:ext cx="608173" cy="156966"/>
          </a:xfrm>
          <a:prstGeom prst="rect">
            <a:avLst/>
          </a:prstGeom>
          <a:noFill/>
        </p:spPr>
        <p:txBody>
          <a:bodyPr wrap="square">
            <a:spAutoFit/>
          </a:bodyPr>
          <a:lstStyle/>
          <a:p>
            <a:r>
              <a:rPr lang="en-US" altLang="ja-JP" sz="400" i="0" u="none" strike="noStrike" baseline="0" dirty="0" smtClean="0">
                <a:solidFill>
                  <a:srgbClr val="231815"/>
                </a:solidFill>
                <a:latin typeface="BIZ UDPゴシック" panose="020B0400000000000000" pitchFamily="50" charset="-128"/>
                <a:ea typeface="BIZ UDPゴシック" panose="020B0400000000000000" pitchFamily="50" charset="-128"/>
              </a:rPr>
              <a:t>56</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623" name="テキスト ボックス 622">
            <a:extLst>
              <a:ext uri="{FF2B5EF4-FFF2-40B4-BE49-F238E27FC236}">
                <a16:creationId xmlns:a16="http://schemas.microsoft.com/office/drawing/2014/main" id="{EDAE0C53-1607-075E-3940-8A03D24C2937}"/>
              </a:ext>
            </a:extLst>
          </p:cNvPr>
          <p:cNvSpPr txBox="1"/>
          <p:nvPr/>
        </p:nvSpPr>
        <p:spPr>
          <a:xfrm>
            <a:off x="7957545" y="8131860"/>
            <a:ext cx="2855703" cy="523220"/>
          </a:xfrm>
          <a:prstGeom prst="rect">
            <a:avLst/>
          </a:prstGeom>
          <a:noFill/>
        </p:spPr>
        <p:txBody>
          <a:bodyPr wrap="square">
            <a:spAutoFit/>
          </a:bodyPr>
          <a:lstStyle/>
          <a:p>
            <a:r>
              <a:rPr lang="ja-JP" altLang="en-US" sz="1400" i="0" u="none" strike="noStrike" spc="-150" dirty="0">
                <a:solidFill>
                  <a:srgbClr val="231815"/>
                </a:solidFill>
                <a:latin typeface="HG明朝B" panose="02020809000000000000" pitchFamily="17" charset="-128"/>
                <a:ea typeface="HG明朝B" panose="02020809000000000000" pitchFamily="17" charset="-128"/>
              </a:rPr>
              <a:t>フィルター自動おそうじ機能搭載。</a:t>
            </a:r>
            <a:endParaRPr lang="en-US" altLang="ja-JP" sz="1400" i="0" u="none" strike="noStrike" spc="-150" dirty="0">
              <a:solidFill>
                <a:srgbClr val="231815"/>
              </a:solidFill>
              <a:latin typeface="HG明朝B" panose="02020809000000000000" pitchFamily="17" charset="-128"/>
              <a:ea typeface="HG明朝B" panose="02020809000000000000" pitchFamily="17" charset="-128"/>
            </a:endParaRPr>
          </a:p>
          <a:p>
            <a:r>
              <a:rPr lang="ja-JP" altLang="en-US" sz="1400" spc="-150" dirty="0">
                <a:solidFill>
                  <a:srgbClr val="231815"/>
                </a:solidFill>
                <a:latin typeface="HG明朝B" panose="02020809000000000000" pitchFamily="17" charset="-128"/>
                <a:ea typeface="HG明朝B" panose="02020809000000000000" pitchFamily="17" charset="-128"/>
              </a:rPr>
              <a:t>ハイグレードエアコン。</a:t>
            </a:r>
            <a:endParaRPr lang="ja-JP" altLang="en-US" sz="1400" spc="-150" dirty="0">
              <a:latin typeface="HG明朝B" panose="02020809000000000000" pitchFamily="17" charset="-128"/>
              <a:ea typeface="HG明朝B" panose="02020809000000000000" pitchFamily="17" charset="-128"/>
            </a:endParaRPr>
          </a:p>
        </p:txBody>
      </p:sp>
      <p:sp>
        <p:nvSpPr>
          <p:cNvPr id="624" name="テキスト ボックス 623">
            <a:extLst>
              <a:ext uri="{FF2B5EF4-FFF2-40B4-BE49-F238E27FC236}">
                <a16:creationId xmlns:a16="http://schemas.microsoft.com/office/drawing/2014/main" id="{70600835-10F9-A88F-08A6-693BAACF7077}"/>
              </a:ext>
            </a:extLst>
          </p:cNvPr>
          <p:cNvSpPr txBox="1"/>
          <p:nvPr/>
        </p:nvSpPr>
        <p:spPr>
          <a:xfrm>
            <a:off x="12869120" y="10367918"/>
            <a:ext cx="1971168" cy="184666"/>
          </a:xfrm>
          <a:prstGeom prst="rect">
            <a:avLst/>
          </a:prstGeom>
          <a:noFill/>
        </p:spPr>
        <p:txBody>
          <a:bodyPr wrap="square">
            <a:spAutoFit/>
          </a:bodyPr>
          <a:lstStyle/>
          <a:p>
            <a:r>
              <a:rPr lang="ja-JP" altLang="en-US" sz="600" i="0" u="none" strike="noStrike" spc="-50" dirty="0">
                <a:solidFill>
                  <a:srgbClr val="231815"/>
                </a:solidFill>
                <a:latin typeface="GothicBBBPro-Medium"/>
              </a:rPr>
              <a:t>　</a:t>
            </a:r>
            <a:r>
              <a:rPr lang="en-US" altLang="ja-JP" sz="600" i="0" u="none" strike="noStrike" spc="-50" dirty="0">
                <a:solidFill>
                  <a:srgbClr val="231815"/>
                </a:solidFill>
                <a:latin typeface="GothicBBBPro-Medium"/>
              </a:rPr>
              <a:t>※</a:t>
            </a:r>
            <a:r>
              <a:rPr lang="ja-JP" altLang="en-US" sz="600" i="0" u="none" strike="noStrike" spc="-50" dirty="0">
                <a:solidFill>
                  <a:srgbClr val="231815"/>
                </a:solidFill>
                <a:latin typeface="GothicBBBPro-Medium"/>
              </a:rPr>
              <a:t>製品写</a:t>
            </a:r>
            <a:r>
              <a:rPr lang="ja-JP" altLang="en-US" sz="600" i="0" u="none" strike="noStrike" spc="-150" dirty="0">
                <a:solidFill>
                  <a:srgbClr val="231815"/>
                </a:solidFill>
                <a:latin typeface="GothicBBBPro-Medium"/>
              </a:rPr>
              <a:t>真・</a:t>
            </a:r>
            <a:r>
              <a:rPr lang="ja-JP" altLang="en-US" sz="600" i="0" u="none" strike="noStrike" spc="-50" dirty="0">
                <a:solidFill>
                  <a:srgbClr val="231815"/>
                </a:solidFill>
                <a:latin typeface="GothicBBBPro-Medium"/>
              </a:rPr>
              <a:t>仕様等</a:t>
            </a:r>
            <a:r>
              <a:rPr lang="ja-JP" altLang="en-US" sz="600" i="0" u="none" strike="noStrike" spc="-300" dirty="0">
                <a:solidFill>
                  <a:srgbClr val="231815"/>
                </a:solidFill>
                <a:latin typeface="GothicBBBPro-Medium"/>
              </a:rPr>
              <a:t>、</a:t>
            </a:r>
            <a:r>
              <a:rPr lang="ja-JP" altLang="en-US" sz="600" i="0" u="none" strike="noStrike" spc="-50" dirty="0">
                <a:solidFill>
                  <a:srgbClr val="231815"/>
                </a:solidFill>
                <a:latin typeface="GothicBBBPro-Medium"/>
              </a:rPr>
              <a:t>詳しくはカタログをご覧ください。</a:t>
            </a:r>
            <a:endParaRPr lang="ja-JP" altLang="en-US" sz="600" spc="-50" dirty="0"/>
          </a:p>
        </p:txBody>
      </p:sp>
      <p:sp>
        <p:nvSpPr>
          <p:cNvPr id="625" name="テキスト ボックス 624">
            <a:extLst>
              <a:ext uri="{FF2B5EF4-FFF2-40B4-BE49-F238E27FC236}">
                <a16:creationId xmlns:a16="http://schemas.microsoft.com/office/drawing/2014/main" id="{23549E50-9047-099A-B4AE-FD32BA872B5A}"/>
              </a:ext>
            </a:extLst>
          </p:cNvPr>
          <p:cNvSpPr txBox="1"/>
          <p:nvPr/>
        </p:nvSpPr>
        <p:spPr>
          <a:xfrm>
            <a:off x="9407530" y="1829556"/>
            <a:ext cx="381886" cy="215444"/>
          </a:xfrm>
          <a:prstGeom prst="rect">
            <a:avLst/>
          </a:prstGeom>
          <a:noFill/>
        </p:spPr>
        <p:txBody>
          <a:bodyPr wrap="square">
            <a:spAutoFit/>
          </a:bodyPr>
          <a:lstStyle/>
          <a:p>
            <a:r>
              <a:rPr lang="ja-JP" altLang="en-US" sz="800" b="0" i="0" u="none" strike="noStrike" baseline="0" dirty="0">
                <a:latin typeface="BIZ UDPゴシック" panose="020B0400000000000000" pitchFamily="50" charset="-128"/>
                <a:ea typeface="BIZ UDPゴシック" panose="020B0400000000000000" pitchFamily="50" charset="-128"/>
              </a:rPr>
              <a:t>せん</a:t>
            </a:r>
            <a:endParaRPr lang="en-US" altLang="ja-JP" sz="800" b="0" i="0" u="none" strike="noStrike" baseline="0" dirty="0">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490C452C-6CA0-B24E-D7AA-2B7D8570A9E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70592" y="5194271"/>
            <a:ext cx="475506" cy="128021"/>
          </a:xfrm>
          <a:prstGeom prst="rect">
            <a:avLst/>
          </a:prstGeom>
        </p:spPr>
      </p:pic>
      <p:grpSp>
        <p:nvGrpSpPr>
          <p:cNvPr id="640" name="グループ化 639">
            <a:extLst>
              <a:ext uri="{FF2B5EF4-FFF2-40B4-BE49-F238E27FC236}">
                <a16:creationId xmlns:a16="http://schemas.microsoft.com/office/drawing/2014/main" id="{370FA46D-348B-4DEF-1A71-FEC317E7D4B3}"/>
              </a:ext>
            </a:extLst>
          </p:cNvPr>
          <p:cNvGrpSpPr/>
          <p:nvPr/>
        </p:nvGrpSpPr>
        <p:grpSpPr>
          <a:xfrm>
            <a:off x="5703331" y="5456216"/>
            <a:ext cx="1555925" cy="813891"/>
            <a:chOff x="5703331" y="5456216"/>
            <a:chExt cx="1555925" cy="813891"/>
          </a:xfrm>
        </p:grpSpPr>
        <p:sp>
          <p:nvSpPr>
            <p:cNvPr id="156" name="四角形: 角を丸くする 155">
              <a:extLst>
                <a:ext uri="{FF2B5EF4-FFF2-40B4-BE49-F238E27FC236}">
                  <a16:creationId xmlns:a16="http://schemas.microsoft.com/office/drawing/2014/main" id="{5309FD5E-05AF-9B0B-4FCF-7DF5CDEC8A5C}"/>
                </a:ext>
              </a:extLst>
            </p:cNvPr>
            <p:cNvSpPr/>
            <p:nvPr/>
          </p:nvSpPr>
          <p:spPr>
            <a:xfrm>
              <a:off x="5786406" y="5478152"/>
              <a:ext cx="485423" cy="361891"/>
            </a:xfrm>
            <a:prstGeom prst="roundRect">
              <a:avLst>
                <a:gd name="adj" fmla="val 4748"/>
              </a:avLst>
            </a:prstGeom>
            <a:solidFill>
              <a:srgbClr val="9BCB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テキスト ボックス 164">
              <a:extLst>
                <a:ext uri="{FF2B5EF4-FFF2-40B4-BE49-F238E27FC236}">
                  <a16:creationId xmlns:a16="http://schemas.microsoft.com/office/drawing/2014/main" id="{24E3EBA5-D2F1-D416-7F77-A174AF124E16}"/>
                </a:ext>
              </a:extLst>
            </p:cNvPr>
            <p:cNvSpPr txBox="1"/>
            <p:nvPr/>
          </p:nvSpPr>
          <p:spPr>
            <a:xfrm>
              <a:off x="5703331" y="5813437"/>
              <a:ext cx="709153" cy="192360"/>
            </a:xfrm>
            <a:prstGeom prst="rect">
              <a:avLst/>
            </a:prstGeom>
            <a:noFill/>
          </p:spPr>
          <p:txBody>
            <a:bodyPr wrap="square">
              <a:spAutoFit/>
            </a:bodyPr>
            <a:lstStyle/>
            <a:p>
              <a:pPr algn="l"/>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50Hz</a:t>
              </a:r>
              <a:r>
                <a:rPr lang="ja-JP" altLang="en-US" sz="650" i="0" u="none" strike="noStrike" spc="-40" dirty="0">
                  <a:solidFill>
                    <a:srgbClr val="231815"/>
                  </a:solidFill>
                  <a:latin typeface="Segoe UI Light" panose="020B0502040204020203" pitchFamily="34" charset="0"/>
                  <a:cs typeface="Segoe UI Light" panose="020B0502040204020203" pitchFamily="34" charset="0"/>
                </a:rPr>
                <a:t>は</a:t>
              </a:r>
              <a:r>
                <a:rPr lang="en-US" altLang="ja-JP" sz="650" spc="-40" dirty="0">
                  <a:solidFill>
                    <a:srgbClr val="231815"/>
                  </a:solidFill>
                  <a:latin typeface="Segoe UI Light" panose="020B0502040204020203" pitchFamily="34" charset="0"/>
                  <a:cs typeface="Segoe UI Light" panose="020B0502040204020203" pitchFamily="34" charset="0"/>
                </a:rPr>
                <a:t>9</a:t>
              </a:r>
              <a:r>
                <a:rPr lang="en-US" altLang="ja-JP" sz="650" i="0" u="none" strike="noStrike" spc="-40" dirty="0">
                  <a:solidFill>
                    <a:srgbClr val="231815"/>
                  </a:solidFill>
                  <a:latin typeface="Segoe UI Light" panose="020B0502040204020203" pitchFamily="34" charset="0"/>
                  <a:cs typeface="Segoe UI Light" panose="020B0502040204020203" pitchFamily="34" charset="0"/>
                </a:rPr>
                <a:t>L</a:t>
              </a:r>
              <a:r>
                <a:rPr lang="ja-JP" altLang="en-US" sz="600" i="0" u="none" strike="noStrike" spc="-40" dirty="0">
                  <a:solidFill>
                    <a:srgbClr val="231815"/>
                  </a:solidFill>
                  <a:latin typeface="Segoe UI Light" panose="020B0502040204020203" pitchFamily="34" charset="0"/>
                  <a:cs typeface="Segoe UI Light" panose="020B0502040204020203" pitchFamily="34" charset="0"/>
                </a:rPr>
                <a:t>）</a:t>
              </a:r>
              <a:endParaRPr lang="ja-JP" altLang="en-US" sz="600" spc="-40" dirty="0">
                <a:latin typeface="Segoe UI Light" panose="020B0502040204020203" pitchFamily="34" charset="0"/>
                <a:cs typeface="Segoe UI Light" panose="020B0502040204020203" pitchFamily="34" charset="0"/>
              </a:endParaRPr>
            </a:p>
          </p:txBody>
        </p:sp>
        <p:sp>
          <p:nvSpPr>
            <p:cNvPr id="166" name="テキスト ボックス 165">
              <a:extLst>
                <a:ext uri="{FF2B5EF4-FFF2-40B4-BE49-F238E27FC236}">
                  <a16:creationId xmlns:a16="http://schemas.microsoft.com/office/drawing/2014/main" id="{91B43A46-60A6-EA5E-DE79-7FE266C9009A}"/>
                </a:ext>
              </a:extLst>
            </p:cNvPr>
            <p:cNvSpPr txBox="1"/>
            <p:nvPr/>
          </p:nvSpPr>
          <p:spPr>
            <a:xfrm>
              <a:off x="5769513" y="5491745"/>
              <a:ext cx="593420" cy="430887"/>
            </a:xfrm>
            <a:prstGeom prst="rect">
              <a:avLst/>
            </a:prstGeom>
            <a:noFill/>
          </p:spPr>
          <p:txBody>
            <a:bodyPr wrap="square">
              <a:spAutoFit/>
            </a:bodyPr>
            <a:lstStyle/>
            <a:p>
              <a:r>
                <a:rPr lang="en-US" altLang="ja-JP" sz="2200" b="1" i="0" u="none" strike="noStrike" dirty="0">
                  <a:solidFill>
                    <a:srgbClr val="FFFFFF"/>
                  </a:solidFill>
                  <a:latin typeface="Segoe UI Semibold" panose="020B0702040204020203" pitchFamily="34" charset="0"/>
                  <a:cs typeface="Segoe UI Semibold" panose="020B0702040204020203" pitchFamily="34" charset="0"/>
                </a:rPr>
                <a:t>10</a:t>
              </a:r>
              <a:endParaRPr lang="ja-JP" altLang="en-US" sz="2200" dirty="0">
                <a:latin typeface="Segoe UI Semibold" panose="020B0702040204020203" pitchFamily="34" charset="0"/>
                <a:cs typeface="Segoe UI Semibold" panose="020B0702040204020203" pitchFamily="34" charset="0"/>
              </a:endParaRPr>
            </a:p>
          </p:txBody>
        </p:sp>
        <p:sp>
          <p:nvSpPr>
            <p:cNvPr id="167" name="テキスト ボックス 166">
              <a:extLst>
                <a:ext uri="{FF2B5EF4-FFF2-40B4-BE49-F238E27FC236}">
                  <a16:creationId xmlns:a16="http://schemas.microsoft.com/office/drawing/2014/main" id="{E1A38758-AB5E-3613-7CCA-DC025DA30B5C}"/>
                </a:ext>
              </a:extLst>
            </p:cNvPr>
            <p:cNvSpPr txBox="1"/>
            <p:nvPr/>
          </p:nvSpPr>
          <p:spPr>
            <a:xfrm>
              <a:off x="6105543" y="5622550"/>
              <a:ext cx="81674" cy="253916"/>
            </a:xfrm>
            <a:prstGeom prst="rect">
              <a:avLst/>
            </a:prstGeom>
            <a:noFill/>
          </p:spPr>
          <p:txBody>
            <a:bodyPr wrap="square">
              <a:spAutoFit/>
            </a:bodyPr>
            <a:lstStyle/>
            <a:p>
              <a:r>
                <a:rPr lang="en-US" altLang="ja-JP" sz="1050" i="0" u="none" strike="noStrike" spc="-60" dirty="0">
                  <a:solidFill>
                    <a:srgbClr val="FFFFFF"/>
                  </a:solidFill>
                  <a:latin typeface="UDShinGoPro-DeBold"/>
                </a:rPr>
                <a:t>L</a:t>
              </a:r>
              <a:endParaRPr lang="ja-JP" altLang="en-US" sz="1050" spc="-60" dirty="0"/>
            </a:p>
          </p:txBody>
        </p:sp>
        <p:sp>
          <p:nvSpPr>
            <p:cNvPr id="168" name="テキスト ボックス 167">
              <a:extLst>
                <a:ext uri="{FF2B5EF4-FFF2-40B4-BE49-F238E27FC236}">
                  <a16:creationId xmlns:a16="http://schemas.microsoft.com/office/drawing/2014/main" id="{2F010002-A40C-6D7B-AF17-2B4840D941A5}"/>
                </a:ext>
              </a:extLst>
            </p:cNvPr>
            <p:cNvSpPr txBox="1"/>
            <p:nvPr/>
          </p:nvSpPr>
          <p:spPr>
            <a:xfrm>
              <a:off x="5759145" y="5456216"/>
              <a:ext cx="545199" cy="184666"/>
            </a:xfrm>
            <a:prstGeom prst="rect">
              <a:avLst/>
            </a:prstGeom>
            <a:noFill/>
          </p:spPr>
          <p:txBody>
            <a:bodyPr wrap="square">
              <a:spAutoFit/>
            </a:bodyPr>
            <a:lstStyle/>
            <a:p>
              <a:r>
                <a:rPr lang="ja-JP" altLang="en-US" sz="600" b="0" i="0" u="none" strike="noStrike" dirty="0">
                  <a:solidFill>
                    <a:srgbClr val="FFFFFF"/>
                  </a:solidFill>
                  <a:latin typeface="BIZ UDPゴシック" panose="020B0400000000000000" pitchFamily="50" charset="-128"/>
                  <a:ea typeface="BIZ UDPゴシック" panose="020B0400000000000000" pitchFamily="50" charset="-128"/>
                </a:rPr>
                <a:t>除湿量１日</a:t>
              </a:r>
              <a:endParaRPr lang="ja-JP" altLang="en-US" sz="600" dirty="0">
                <a:latin typeface="BIZ UDPゴシック" panose="020B0400000000000000" pitchFamily="50" charset="-128"/>
                <a:ea typeface="BIZ UDPゴシック" panose="020B0400000000000000" pitchFamily="50" charset="-128"/>
              </a:endParaRPr>
            </a:p>
          </p:txBody>
        </p:sp>
        <p:sp>
          <p:nvSpPr>
            <p:cNvPr id="169" name="テキスト ボックス 168">
              <a:extLst>
                <a:ext uri="{FF2B5EF4-FFF2-40B4-BE49-F238E27FC236}">
                  <a16:creationId xmlns:a16="http://schemas.microsoft.com/office/drawing/2014/main" id="{968A450D-E098-EA84-BCE2-D66AE2794091}"/>
                </a:ext>
              </a:extLst>
            </p:cNvPr>
            <p:cNvSpPr txBox="1"/>
            <p:nvPr/>
          </p:nvSpPr>
          <p:spPr>
            <a:xfrm>
              <a:off x="6093871" y="5552392"/>
              <a:ext cx="81675" cy="169277"/>
            </a:xfrm>
            <a:prstGeom prst="rect">
              <a:avLst/>
            </a:prstGeom>
            <a:noFill/>
          </p:spPr>
          <p:txBody>
            <a:bodyPr wrap="square">
              <a:spAutoFit/>
            </a:bodyPr>
            <a:lstStyle/>
            <a:p>
              <a:r>
                <a:rPr lang="ja-JP" altLang="en-US" sz="500" b="0" i="0" u="none" strike="noStrike" dirty="0">
                  <a:latin typeface="BIZ UDPゴシック" panose="020B0400000000000000" pitchFamily="50" charset="-128"/>
                  <a:ea typeface="BIZ UDPゴシック" panose="020B0400000000000000" pitchFamily="50" charset="-128"/>
                </a:rPr>
                <a:t>★</a:t>
              </a:r>
              <a:endParaRPr lang="ja-JP" altLang="en-US" sz="500" dirty="0">
                <a:latin typeface="BIZ UDPゴシック" panose="020B0400000000000000" pitchFamily="50" charset="-128"/>
                <a:ea typeface="BIZ UDPゴシック" panose="020B0400000000000000" pitchFamily="50" charset="-128"/>
              </a:endParaRPr>
            </a:p>
          </p:txBody>
        </p:sp>
        <p:sp>
          <p:nvSpPr>
            <p:cNvPr id="159" name="テキスト ボックス 158">
              <a:extLst>
                <a:ext uri="{FF2B5EF4-FFF2-40B4-BE49-F238E27FC236}">
                  <a16:creationId xmlns:a16="http://schemas.microsoft.com/office/drawing/2014/main" id="{2F099953-EDE6-E206-ADE9-226C769B8E00}"/>
                </a:ext>
              </a:extLst>
            </p:cNvPr>
            <p:cNvSpPr txBox="1"/>
            <p:nvPr/>
          </p:nvSpPr>
          <p:spPr>
            <a:xfrm>
              <a:off x="6229495" y="5479395"/>
              <a:ext cx="1029761" cy="292388"/>
            </a:xfrm>
            <a:prstGeom prst="rect">
              <a:avLst/>
            </a:prstGeom>
            <a:noFill/>
          </p:spPr>
          <p:txBody>
            <a:bodyPr wrap="square">
              <a:spAutoFit/>
            </a:bodyPr>
            <a:lstStyle/>
            <a:p>
              <a:r>
                <a:rPr lang="en-US" altLang="ja-JP" sz="1300" b="0" i="0" u="none" strike="noStrike" spc="-5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CDM</a:t>
              </a:r>
              <a:r>
                <a:rPr lang="en-US" altLang="ja-JP" sz="1300" b="0" i="0" u="none"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-102</a:t>
              </a:r>
              <a:r>
                <a:rPr lang="en-US" altLang="ja-JP" sz="1300" spc="-50" dirty="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5</a:t>
              </a:r>
              <a:endParaRPr lang="en-US" altLang="ja-JP" sz="1300" b="0" i="0" u="none" dirty="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endParaRPr>
            </a:p>
          </p:txBody>
        </p:sp>
        <p:sp>
          <p:nvSpPr>
            <p:cNvPr id="160" name="テキスト ボックス 159">
              <a:extLst>
                <a:ext uri="{FF2B5EF4-FFF2-40B4-BE49-F238E27FC236}">
                  <a16:creationId xmlns:a16="http://schemas.microsoft.com/office/drawing/2014/main" id="{14B665BF-8472-D870-094D-ACB3398F27A5}"/>
                </a:ext>
              </a:extLst>
            </p:cNvPr>
            <p:cNvSpPr txBox="1"/>
            <p:nvPr/>
          </p:nvSpPr>
          <p:spPr>
            <a:xfrm>
              <a:off x="6188177" y="5681040"/>
              <a:ext cx="932288" cy="192360"/>
            </a:xfrm>
            <a:prstGeom prst="rect">
              <a:avLst/>
            </a:prstGeom>
            <a:noFill/>
          </p:spPr>
          <p:txBody>
            <a:bodyPr wrap="square">
              <a:spAutoFit/>
            </a:bodyPr>
            <a:lstStyle/>
            <a:p>
              <a:pPr algn="l"/>
              <a:r>
                <a:rPr lang="ja-JP" altLang="en-US" sz="600" i="0" u="none" strike="noStrike" baseline="0" dirty="0">
                  <a:solidFill>
                    <a:srgbClr val="231815"/>
                  </a:solidFill>
                  <a:latin typeface="+mj-lt"/>
                </a:rPr>
                <a:t>（</a:t>
              </a:r>
              <a:r>
                <a:rPr lang="en-US" altLang="ja-JP" sz="650" i="0" u="none" strike="noStrike" baseline="0" dirty="0">
                  <a:solidFill>
                    <a:srgbClr val="231815"/>
                  </a:solidFill>
                  <a:latin typeface="+mj-lt"/>
                </a:rPr>
                <a:t>AS</a:t>
              </a:r>
              <a:r>
                <a:rPr lang="ja-JP" altLang="en-US" sz="600" i="0" u="none" strike="noStrike" spc="-300" baseline="0" dirty="0">
                  <a:solidFill>
                    <a:srgbClr val="231815"/>
                  </a:solidFill>
                  <a:latin typeface="+mj-lt"/>
                </a:rPr>
                <a:t>）</a:t>
              </a:r>
              <a:r>
                <a:rPr lang="ja-JP" altLang="en-US" sz="600" i="0" u="none" strike="noStrike" spc="-50" dirty="0">
                  <a:solidFill>
                    <a:srgbClr val="231815"/>
                  </a:solidFill>
                  <a:latin typeface="+mj-lt"/>
                </a:rPr>
                <a:t>スカイブルー</a:t>
              </a:r>
              <a:endParaRPr lang="en-US" altLang="ja-JP" sz="600" i="0" u="none" strike="noStrike" spc="-50" dirty="0">
                <a:solidFill>
                  <a:srgbClr val="231815"/>
                </a:solidFill>
                <a:latin typeface="+mj-lt"/>
              </a:endParaRPr>
            </a:p>
          </p:txBody>
        </p:sp>
        <p:sp>
          <p:nvSpPr>
            <p:cNvPr id="161" name="テキスト ボックス 160">
              <a:extLst>
                <a:ext uri="{FF2B5EF4-FFF2-40B4-BE49-F238E27FC236}">
                  <a16:creationId xmlns:a16="http://schemas.microsoft.com/office/drawing/2014/main" id="{2399189D-2AED-C06C-2CF7-271C06113BA5}"/>
                </a:ext>
              </a:extLst>
            </p:cNvPr>
            <p:cNvSpPr txBox="1"/>
            <p:nvPr/>
          </p:nvSpPr>
          <p:spPr>
            <a:xfrm>
              <a:off x="5727911" y="5932587"/>
              <a:ext cx="857352" cy="176972"/>
            </a:xfrm>
            <a:prstGeom prst="rect">
              <a:avLst/>
            </a:prstGeom>
            <a:noFill/>
          </p:spPr>
          <p:txBody>
            <a:bodyPr wrap="square">
              <a:spAutoFit/>
            </a:bodyPr>
            <a:lstStyle/>
            <a:p>
              <a:pPr algn="l"/>
              <a:r>
                <a:rPr lang="ja-JP" altLang="en-US" sz="550" i="0" u="none" strike="noStrike" spc="50" dirty="0">
                  <a:solidFill>
                    <a:srgbClr val="231815"/>
                  </a:solidFill>
                  <a:latin typeface="+mj-lt"/>
                </a:rPr>
                <a:t>本体希望小売価格</a:t>
              </a:r>
              <a:endParaRPr lang="ja-JP" altLang="en-US" sz="550" spc="50" dirty="0">
                <a:latin typeface="+mj-lt"/>
              </a:endParaRPr>
            </a:p>
          </p:txBody>
        </p:sp>
        <p:grpSp>
          <p:nvGrpSpPr>
            <p:cNvPr id="162" name="グループ化 161">
              <a:extLst>
                <a:ext uri="{FF2B5EF4-FFF2-40B4-BE49-F238E27FC236}">
                  <a16:creationId xmlns:a16="http://schemas.microsoft.com/office/drawing/2014/main" id="{7E00AF87-CD1C-683E-34FC-31F419034BCB}"/>
                </a:ext>
              </a:extLst>
            </p:cNvPr>
            <p:cNvGrpSpPr/>
            <p:nvPr/>
          </p:nvGrpSpPr>
          <p:grpSpPr>
            <a:xfrm>
              <a:off x="5725439" y="6008497"/>
              <a:ext cx="1516020" cy="261610"/>
              <a:chOff x="3654870" y="6215972"/>
              <a:chExt cx="1516020" cy="261610"/>
            </a:xfrm>
          </p:grpSpPr>
          <p:sp>
            <p:nvSpPr>
              <p:cNvPr id="163" name="テキスト ボックス 162">
                <a:extLst>
                  <a:ext uri="{FF2B5EF4-FFF2-40B4-BE49-F238E27FC236}">
                    <a16:creationId xmlns:a16="http://schemas.microsoft.com/office/drawing/2014/main" id="{F4FA717B-9D78-4417-6827-61991D78D1EC}"/>
                  </a:ext>
                </a:extLst>
              </p:cNvPr>
              <p:cNvSpPr txBox="1"/>
              <p:nvPr/>
            </p:nvSpPr>
            <p:spPr>
              <a:xfrm>
                <a:off x="3654870" y="6215972"/>
                <a:ext cx="1516020" cy="261610"/>
              </a:xfrm>
              <a:prstGeom prst="rect">
                <a:avLst/>
              </a:prstGeom>
              <a:noFill/>
            </p:spPr>
            <p:txBody>
              <a:bodyPr wrap="square">
                <a:spAutoFit/>
              </a:bodyPr>
              <a:lstStyle/>
              <a:p>
                <a:r>
                  <a:rPr lang="ja-JP" altLang="en-US" sz="1100" b="0" i="0" u="none" strike="noStrike" spc="20" dirty="0">
                    <a:latin typeface="HGPｺﾞｼｯｸE" panose="020B0900000000000000" pitchFamily="50" charset="-128"/>
                    <a:ea typeface="HGPｺﾞｼｯｸE" panose="020B0900000000000000" pitchFamily="50" charset="-128"/>
                    <a:cs typeface="Segoe UI Semibold" panose="020B0702040204020203" pitchFamily="34" charset="0"/>
                  </a:rPr>
                  <a:t>８３</a:t>
                </a:r>
                <a:r>
                  <a:rPr lang="en-US" altLang="ja-JP" sz="1100" b="0" i="0" u="none" strike="noStrike" spc="20"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100" b="0" i="0" u="none" strike="noStrike" spc="20" dirty="0">
                    <a:latin typeface="HGPｺﾞｼｯｸE" panose="020B0900000000000000" pitchFamily="50" charset="-128"/>
                    <a:ea typeface="HGPｺﾞｼｯｸE" panose="020B0900000000000000" pitchFamily="50" charset="-128"/>
                    <a:cs typeface="Arial" panose="020B0604020202020204" pitchFamily="34" charset="0"/>
                  </a:rPr>
                  <a:t>３８０</a:t>
                </a:r>
                <a:endParaRPr lang="en-US" altLang="ja-JP" sz="700" b="0" i="0" u="none" spc="20"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164" name="テキスト ボックス 163">
                <a:extLst>
                  <a:ext uri="{FF2B5EF4-FFF2-40B4-BE49-F238E27FC236}">
                    <a16:creationId xmlns:a16="http://schemas.microsoft.com/office/drawing/2014/main" id="{E54CDE58-04F7-685B-29F1-ABE7318C40FC}"/>
                  </a:ext>
                </a:extLst>
              </p:cNvPr>
              <p:cNvSpPr txBox="1"/>
              <p:nvPr/>
            </p:nvSpPr>
            <p:spPr>
              <a:xfrm>
                <a:off x="4162530" y="6268327"/>
                <a:ext cx="927946"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75</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800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grpSp>
        <p:nvGrpSpPr>
          <p:cNvPr id="260" name="グループ化 259">
            <a:extLst>
              <a:ext uri="{FF2B5EF4-FFF2-40B4-BE49-F238E27FC236}">
                <a16:creationId xmlns:a16="http://schemas.microsoft.com/office/drawing/2014/main" id="{472835C5-0CAD-68D4-4C28-9631A1B6538B}"/>
              </a:ext>
            </a:extLst>
          </p:cNvPr>
          <p:cNvGrpSpPr/>
          <p:nvPr/>
        </p:nvGrpSpPr>
        <p:grpSpPr>
          <a:xfrm>
            <a:off x="1113203" y="3247791"/>
            <a:ext cx="1567108" cy="1155271"/>
            <a:chOff x="1113203" y="3247791"/>
            <a:chExt cx="1567108" cy="1155271"/>
          </a:xfrm>
        </p:grpSpPr>
        <p:sp>
          <p:nvSpPr>
            <p:cNvPr id="61" name="テキスト ボックス 60">
              <a:extLst>
                <a:ext uri="{FF2B5EF4-FFF2-40B4-BE49-F238E27FC236}">
                  <a16:creationId xmlns:a16="http://schemas.microsoft.com/office/drawing/2014/main" id="{36EF48B7-4200-6EB4-BCE9-C1DDB7F13757}"/>
                </a:ext>
              </a:extLst>
            </p:cNvPr>
            <p:cNvSpPr txBox="1"/>
            <p:nvPr/>
          </p:nvSpPr>
          <p:spPr>
            <a:xfrm>
              <a:off x="1145682" y="3247791"/>
              <a:ext cx="938233" cy="292388"/>
            </a:xfrm>
            <a:prstGeom prst="rect">
              <a:avLst/>
            </a:prstGeom>
            <a:noFill/>
          </p:spPr>
          <p:txBody>
            <a:bodyPr wrap="square">
              <a:spAutoFit/>
            </a:bodyPr>
            <a:lstStyle/>
            <a:p>
              <a:r>
                <a:rPr lang="en-US" altLang="ja-JP" sz="1300" b="0" i="0" u="none" strike="noStrike" baseline="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CW-1625</a:t>
              </a:r>
              <a:r>
                <a:rPr lang="en-US" altLang="ja-JP" sz="1300" b="0" i="0" u="none" strike="noStrike" spc="-40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R</a:t>
              </a:r>
              <a:endParaRPr lang="ja-JP" altLang="en-US" sz="600" dirty="0"/>
            </a:p>
          </p:txBody>
        </p:sp>
        <p:sp>
          <p:nvSpPr>
            <p:cNvPr id="62" name="テキスト ボックス 61">
              <a:extLst>
                <a:ext uri="{FF2B5EF4-FFF2-40B4-BE49-F238E27FC236}">
                  <a16:creationId xmlns:a16="http://schemas.microsoft.com/office/drawing/2014/main" id="{FBF11EE7-01F0-18E3-0710-E0187A613E93}"/>
                </a:ext>
              </a:extLst>
            </p:cNvPr>
            <p:cNvSpPr txBox="1"/>
            <p:nvPr/>
          </p:nvSpPr>
          <p:spPr>
            <a:xfrm>
              <a:off x="1113203" y="3455334"/>
              <a:ext cx="1567108" cy="192360"/>
            </a:xfrm>
            <a:prstGeom prst="rect">
              <a:avLst/>
            </a:prstGeom>
            <a:noFill/>
          </p:spPr>
          <p:txBody>
            <a:bodyPr wrap="square">
              <a:spAutoFit/>
            </a:bodyPr>
            <a:lstStyle/>
            <a:p>
              <a:pPr algn="l"/>
              <a:r>
                <a:rPr lang="ja-JP" altLang="en-US" sz="600" i="0" u="none" strike="noStrike" baseline="0" dirty="0">
                  <a:solidFill>
                    <a:srgbClr val="231815"/>
                  </a:solidFill>
                  <a:latin typeface="+mj-lt"/>
                </a:rPr>
                <a:t>（</a:t>
              </a:r>
              <a:r>
                <a:rPr lang="en-US" altLang="ja-JP" sz="650" i="0" u="none" strike="noStrike" baseline="0" dirty="0">
                  <a:solidFill>
                    <a:srgbClr val="231815"/>
                  </a:solidFill>
                  <a:latin typeface="+mj-lt"/>
                </a:rPr>
                <a:t>WS</a:t>
              </a:r>
              <a:r>
                <a:rPr lang="ja-JP" altLang="en-US" sz="600" i="0" u="none" strike="noStrike" spc="-300" baseline="0" dirty="0">
                  <a:solidFill>
                    <a:srgbClr val="231815"/>
                  </a:solidFill>
                  <a:latin typeface="+mj-lt"/>
                </a:rPr>
                <a:t>）</a:t>
              </a:r>
              <a:r>
                <a:rPr lang="ja-JP" altLang="en-US" sz="600" i="0" u="none" strike="noStrike" spc="-150" dirty="0">
                  <a:solidFill>
                    <a:srgbClr val="231815"/>
                  </a:solidFill>
                  <a:latin typeface="+mj-lt"/>
                </a:rPr>
                <a:t>シェルホワイト</a:t>
              </a:r>
              <a:endParaRPr lang="ja-JP" altLang="en-US" sz="600" spc="-150" dirty="0">
                <a:latin typeface="+mj-lt"/>
              </a:endParaRPr>
            </a:p>
          </p:txBody>
        </p:sp>
        <p:pic>
          <p:nvPicPr>
            <p:cNvPr id="63" name="図 62">
              <a:extLst>
                <a:ext uri="{FF2B5EF4-FFF2-40B4-BE49-F238E27FC236}">
                  <a16:creationId xmlns:a16="http://schemas.microsoft.com/office/drawing/2014/main" id="{761D8AF3-83CA-307D-AC93-A6012010378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336566" y="3357386"/>
              <a:ext cx="125408" cy="125408"/>
            </a:xfrm>
            <a:prstGeom prst="rect">
              <a:avLst/>
            </a:prstGeom>
          </p:spPr>
        </p:pic>
        <p:sp>
          <p:nvSpPr>
            <p:cNvPr id="64" name="テキスト ボックス 63">
              <a:extLst>
                <a:ext uri="{FF2B5EF4-FFF2-40B4-BE49-F238E27FC236}">
                  <a16:creationId xmlns:a16="http://schemas.microsoft.com/office/drawing/2014/main" id="{791E7072-BD85-28E8-D795-1B74C8AAF09C}"/>
                </a:ext>
              </a:extLst>
            </p:cNvPr>
            <p:cNvSpPr txBox="1"/>
            <p:nvPr/>
          </p:nvSpPr>
          <p:spPr>
            <a:xfrm>
              <a:off x="1885737" y="3334613"/>
              <a:ext cx="785263" cy="184666"/>
            </a:xfrm>
            <a:prstGeom prst="rect">
              <a:avLst/>
            </a:prstGeom>
            <a:noFill/>
          </p:spPr>
          <p:txBody>
            <a:bodyPr wrap="square">
              <a:spAutoFit/>
            </a:bodyPr>
            <a:lstStyle/>
            <a:p>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p>
          </p:txBody>
        </p:sp>
        <p:sp>
          <p:nvSpPr>
            <p:cNvPr id="59" name="テキスト ボックス 58">
              <a:extLst>
                <a:ext uri="{FF2B5EF4-FFF2-40B4-BE49-F238E27FC236}">
                  <a16:creationId xmlns:a16="http://schemas.microsoft.com/office/drawing/2014/main" id="{07181EB9-776C-4DE5-543D-781DF09A87D4}"/>
                </a:ext>
              </a:extLst>
            </p:cNvPr>
            <p:cNvSpPr txBox="1"/>
            <p:nvPr/>
          </p:nvSpPr>
          <p:spPr>
            <a:xfrm>
              <a:off x="1154804" y="3617393"/>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sp>
          <p:nvSpPr>
            <p:cNvPr id="60" name="テキスト ボックス 59">
              <a:extLst>
                <a:ext uri="{FF2B5EF4-FFF2-40B4-BE49-F238E27FC236}">
                  <a16:creationId xmlns:a16="http://schemas.microsoft.com/office/drawing/2014/main" id="{B29B54EE-DBA3-64DD-2CB3-C1689895CBB2}"/>
                </a:ext>
              </a:extLst>
            </p:cNvPr>
            <p:cNvSpPr txBox="1"/>
            <p:nvPr/>
          </p:nvSpPr>
          <p:spPr>
            <a:xfrm>
              <a:off x="1851038" y="3617393"/>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sp>
          <p:nvSpPr>
            <p:cNvPr id="70" name="テキスト ボックス 69">
              <a:extLst>
                <a:ext uri="{FF2B5EF4-FFF2-40B4-BE49-F238E27FC236}">
                  <a16:creationId xmlns:a16="http://schemas.microsoft.com/office/drawing/2014/main" id="{DA603E4B-874A-860F-9EBD-83C32809E190}"/>
                </a:ext>
              </a:extLst>
            </p:cNvPr>
            <p:cNvSpPr txBox="1"/>
            <p:nvPr/>
          </p:nvSpPr>
          <p:spPr>
            <a:xfrm>
              <a:off x="1148548" y="3834415"/>
              <a:ext cx="935367" cy="292388"/>
            </a:xfrm>
            <a:prstGeom prst="rect">
              <a:avLst/>
            </a:prstGeom>
            <a:noFill/>
          </p:spPr>
          <p:txBody>
            <a:bodyPr wrap="square">
              <a:spAutoFit/>
            </a:bodyPr>
            <a:lstStyle/>
            <a:p>
              <a:r>
                <a:rPr lang="en-US" altLang="ja-JP" sz="1300" b="0" i="0" u="none" strike="noStrike" baseline="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CW-1825</a:t>
              </a:r>
              <a:r>
                <a:rPr lang="en-US" altLang="ja-JP" sz="1300" b="0" i="0" u="none" strike="noStrike" spc="-400" dirty="0" smtClean="0">
                  <a:solidFill>
                    <a:srgbClr val="231815"/>
                  </a:solidFill>
                  <a:latin typeface="Segoe UI Semibold" panose="020B0702040204020203" pitchFamily="34" charset="0"/>
                  <a:ea typeface="ＭＳ Ｐゴシック" panose="020B0600070205080204" pitchFamily="50" charset="-128"/>
                  <a:cs typeface="Segoe UI Semibold" panose="020B0702040204020203" pitchFamily="34" charset="0"/>
                </a:rPr>
                <a:t>R</a:t>
              </a:r>
              <a:endParaRPr lang="ja-JP" altLang="en-US" sz="600" dirty="0"/>
            </a:p>
          </p:txBody>
        </p:sp>
        <p:sp>
          <p:nvSpPr>
            <p:cNvPr id="71" name="テキスト ボックス 70">
              <a:extLst>
                <a:ext uri="{FF2B5EF4-FFF2-40B4-BE49-F238E27FC236}">
                  <a16:creationId xmlns:a16="http://schemas.microsoft.com/office/drawing/2014/main" id="{5C3D857B-3352-6C8F-4CAE-A1177024E6FB}"/>
                </a:ext>
              </a:extLst>
            </p:cNvPr>
            <p:cNvSpPr txBox="1"/>
            <p:nvPr/>
          </p:nvSpPr>
          <p:spPr>
            <a:xfrm>
              <a:off x="1113203" y="4033360"/>
              <a:ext cx="1567108" cy="192360"/>
            </a:xfrm>
            <a:prstGeom prst="rect">
              <a:avLst/>
            </a:prstGeom>
            <a:noFill/>
          </p:spPr>
          <p:txBody>
            <a:bodyPr wrap="square">
              <a:spAutoFit/>
            </a:bodyPr>
            <a:lstStyle/>
            <a:p>
              <a:pPr algn="l"/>
              <a:r>
                <a:rPr lang="ja-JP" altLang="en-US" sz="600" i="0" u="none" strike="noStrike" baseline="0" dirty="0">
                  <a:solidFill>
                    <a:srgbClr val="231815"/>
                  </a:solidFill>
                  <a:latin typeface="+mj-lt"/>
                </a:rPr>
                <a:t>（</a:t>
              </a:r>
              <a:r>
                <a:rPr lang="en-US" altLang="ja-JP" sz="650" i="0" u="none" strike="noStrike" baseline="0" dirty="0">
                  <a:solidFill>
                    <a:srgbClr val="231815"/>
                  </a:solidFill>
                  <a:latin typeface="+mj-lt"/>
                </a:rPr>
                <a:t>W</a:t>
              </a:r>
              <a:r>
                <a:rPr lang="ja-JP" altLang="en-US" sz="600" i="0" u="none" strike="noStrike" spc="-300" baseline="0" dirty="0">
                  <a:solidFill>
                    <a:srgbClr val="231815"/>
                  </a:solidFill>
                  <a:latin typeface="+mj-lt"/>
                </a:rPr>
                <a:t>）</a:t>
              </a:r>
              <a:r>
                <a:rPr lang="ja-JP" altLang="en-US" sz="600" i="0" u="none" strike="noStrike" spc="-150" dirty="0">
                  <a:solidFill>
                    <a:srgbClr val="231815"/>
                  </a:solidFill>
                  <a:latin typeface="+mj-lt"/>
                </a:rPr>
                <a:t>シティホワイト</a:t>
              </a:r>
              <a:endParaRPr lang="ja-JP" altLang="en-US" sz="600" spc="-150" dirty="0">
                <a:latin typeface="+mj-lt"/>
              </a:endParaRPr>
            </a:p>
          </p:txBody>
        </p:sp>
        <p:sp>
          <p:nvSpPr>
            <p:cNvPr id="68" name="テキスト ボックス 67">
              <a:extLst>
                <a:ext uri="{FF2B5EF4-FFF2-40B4-BE49-F238E27FC236}">
                  <a16:creationId xmlns:a16="http://schemas.microsoft.com/office/drawing/2014/main" id="{779A0067-AA04-3855-C3D8-CAC36D6A8C16}"/>
                </a:ext>
              </a:extLst>
            </p:cNvPr>
            <p:cNvSpPr txBox="1"/>
            <p:nvPr/>
          </p:nvSpPr>
          <p:spPr>
            <a:xfrm>
              <a:off x="1154804" y="4187618"/>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sp>
          <p:nvSpPr>
            <p:cNvPr id="69" name="テキスト ボックス 68">
              <a:extLst>
                <a:ext uri="{FF2B5EF4-FFF2-40B4-BE49-F238E27FC236}">
                  <a16:creationId xmlns:a16="http://schemas.microsoft.com/office/drawing/2014/main" id="{D1BC87DD-C308-6E5D-E880-28F8F6C6EDE3}"/>
                </a:ext>
              </a:extLst>
            </p:cNvPr>
            <p:cNvSpPr txBox="1"/>
            <p:nvPr/>
          </p:nvSpPr>
          <p:spPr>
            <a:xfrm>
              <a:off x="1851038" y="4204017"/>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pic>
          <p:nvPicPr>
            <p:cNvPr id="638" name="図 637">
              <a:extLst>
                <a:ext uri="{FF2B5EF4-FFF2-40B4-BE49-F238E27FC236}">
                  <a16:creationId xmlns:a16="http://schemas.microsoft.com/office/drawing/2014/main" id="{52A18728-97F7-4066-6247-2B46F4A093A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336566" y="3935738"/>
              <a:ext cx="125408" cy="125408"/>
            </a:xfrm>
            <a:prstGeom prst="rect">
              <a:avLst/>
            </a:prstGeom>
          </p:spPr>
        </p:pic>
        <p:sp>
          <p:nvSpPr>
            <p:cNvPr id="639" name="テキスト ボックス 638">
              <a:extLst>
                <a:ext uri="{FF2B5EF4-FFF2-40B4-BE49-F238E27FC236}">
                  <a16:creationId xmlns:a16="http://schemas.microsoft.com/office/drawing/2014/main" id="{55F0A042-65BE-1AA6-B924-203BD199A428}"/>
                </a:ext>
              </a:extLst>
            </p:cNvPr>
            <p:cNvSpPr txBox="1"/>
            <p:nvPr/>
          </p:nvSpPr>
          <p:spPr>
            <a:xfrm>
              <a:off x="1885737" y="3912965"/>
              <a:ext cx="785263" cy="184666"/>
            </a:xfrm>
            <a:prstGeom prst="rect">
              <a:avLst/>
            </a:prstGeom>
            <a:noFill/>
          </p:spPr>
          <p:txBody>
            <a:bodyPr wrap="square">
              <a:spAutoFit/>
            </a:bodyPr>
            <a:lstStyle/>
            <a:p>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p>
          </p:txBody>
        </p:sp>
      </p:grpSp>
      <p:sp>
        <p:nvSpPr>
          <p:cNvPr id="74" name="テキスト ボックス 73">
            <a:extLst>
              <a:ext uri="{FF2B5EF4-FFF2-40B4-BE49-F238E27FC236}">
                <a16:creationId xmlns:a16="http://schemas.microsoft.com/office/drawing/2014/main" id="{2C5CDA49-9F01-75E0-7889-F6E31219DB40}"/>
              </a:ext>
            </a:extLst>
          </p:cNvPr>
          <p:cNvSpPr txBox="1"/>
          <p:nvPr/>
        </p:nvSpPr>
        <p:spPr>
          <a:xfrm>
            <a:off x="440378" y="4526385"/>
            <a:ext cx="454972" cy="161583"/>
          </a:xfrm>
          <a:prstGeom prst="rect">
            <a:avLst/>
          </a:prstGeom>
          <a:noFill/>
        </p:spPr>
        <p:txBody>
          <a:bodyPr wrap="square">
            <a:spAutoFit/>
          </a:bodyPr>
          <a:lstStyle/>
          <a:p>
            <a:pPr algn="l"/>
            <a:r>
              <a:rPr lang="en-US" altLang="ja-JP" sz="450" i="0" u="none" strike="noStrike" baseline="0" dirty="0" smtClean="0">
                <a:solidFill>
                  <a:srgbClr val="231815"/>
                </a:solidFill>
                <a:latin typeface="Segoe UI Light" panose="020B0502040204020203" pitchFamily="34" charset="0"/>
                <a:cs typeface="Segoe UI Light" panose="020B0502040204020203" pitchFamily="34" charset="0"/>
              </a:rPr>
              <a:t>CW-1625R</a:t>
            </a:r>
            <a:endParaRPr lang="ja-JP" altLang="en-US" sz="450" spc="-150" dirty="0">
              <a:latin typeface="Segoe UI Light" panose="020B0502040204020203" pitchFamily="34" charset="0"/>
              <a:cs typeface="Segoe UI Light" panose="020B0502040204020203" pitchFamily="34" charset="0"/>
            </a:endParaRPr>
          </a:p>
        </p:txBody>
      </p:sp>
      <p:sp>
        <p:nvSpPr>
          <p:cNvPr id="661" name="テキスト ボックス 660">
            <a:extLst>
              <a:ext uri="{FF2B5EF4-FFF2-40B4-BE49-F238E27FC236}">
                <a16:creationId xmlns:a16="http://schemas.microsoft.com/office/drawing/2014/main" id="{006AAEE1-1AFA-9CAA-5F69-C566B99655C3}"/>
              </a:ext>
            </a:extLst>
          </p:cNvPr>
          <p:cNvSpPr txBox="1"/>
          <p:nvPr/>
        </p:nvSpPr>
        <p:spPr>
          <a:xfrm>
            <a:off x="14310011" y="6641766"/>
            <a:ext cx="408288" cy="215444"/>
          </a:xfrm>
          <a:prstGeom prst="rect">
            <a:avLst/>
          </a:prstGeom>
          <a:noFill/>
        </p:spPr>
        <p:txBody>
          <a:bodyPr wrap="square">
            <a:spAutoFit/>
          </a:bodyPr>
          <a:lstStyle/>
          <a:p>
            <a:r>
              <a:rPr lang="ja-JP" altLang="en-US"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smtClean="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９</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pic>
        <p:nvPicPr>
          <p:cNvPr id="56" name="図 55">
            <a:extLst>
              <a:ext uri="{FF2B5EF4-FFF2-40B4-BE49-F238E27FC236}">
                <a16:creationId xmlns:a16="http://schemas.microsoft.com/office/drawing/2014/main" id="{1588ADA1-FE59-C681-73B3-C71CF7433D91}"/>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14512754" y="9068899"/>
            <a:ext cx="125408" cy="125408"/>
          </a:xfrm>
          <a:prstGeom prst="rect">
            <a:avLst/>
          </a:prstGeom>
        </p:spPr>
      </p:pic>
      <p:sp>
        <p:nvSpPr>
          <p:cNvPr id="626" name="テキスト ボックス 625">
            <a:extLst>
              <a:ext uri="{FF2B5EF4-FFF2-40B4-BE49-F238E27FC236}">
                <a16:creationId xmlns:a16="http://schemas.microsoft.com/office/drawing/2014/main" id="{838C9B9C-7C4B-A95D-6ECA-F73309A80B3F}"/>
              </a:ext>
            </a:extLst>
          </p:cNvPr>
          <p:cNvSpPr txBox="1"/>
          <p:nvPr/>
        </p:nvSpPr>
        <p:spPr>
          <a:xfrm>
            <a:off x="9431715" y="1650514"/>
            <a:ext cx="1629539" cy="246221"/>
          </a:xfrm>
          <a:prstGeom prst="rect">
            <a:avLst/>
          </a:prstGeom>
          <a:noFill/>
        </p:spPr>
        <p:txBody>
          <a:bodyPr wrap="square">
            <a:spAutoFit/>
          </a:bodyPr>
          <a:lstStyle/>
          <a:p>
            <a:pPr algn="l"/>
            <a:r>
              <a:rPr lang="ja-JP" altLang="en-US" sz="500" spc="-10" dirty="0">
                <a:solidFill>
                  <a:srgbClr val="231815"/>
                </a:solidFill>
                <a:latin typeface="+mn-ea"/>
              </a:rPr>
              <a:t>☆</a:t>
            </a:r>
            <a:r>
              <a:rPr lang="ja-JP" altLang="en-US" sz="500" i="0" u="none" strike="noStrike" spc="-10" dirty="0" smtClean="0">
                <a:solidFill>
                  <a:srgbClr val="231815"/>
                </a:solidFill>
                <a:latin typeface="+mn-ea"/>
              </a:rPr>
              <a:t>家庭用</a:t>
            </a:r>
            <a:r>
              <a:rPr lang="ja-JP" altLang="en-US" sz="500" i="0" u="none" strike="noStrike" spc="-10" dirty="0">
                <a:solidFill>
                  <a:srgbClr val="231815"/>
                </a:solidFill>
                <a:latin typeface="+mn-ea"/>
              </a:rPr>
              <a:t>エアコンにおいて</a:t>
            </a:r>
            <a:r>
              <a:rPr lang="ja-JP" altLang="en-US" sz="500" i="0" u="none" strike="noStrike" spc="-300" dirty="0">
                <a:solidFill>
                  <a:srgbClr val="231815"/>
                </a:solidFill>
                <a:latin typeface="+mn-ea"/>
              </a:rPr>
              <a:t>。</a:t>
            </a:r>
            <a:r>
              <a:rPr lang="ja-JP" altLang="en-US" sz="500" i="0" u="none" strike="noStrike" spc="-10" dirty="0">
                <a:solidFill>
                  <a:srgbClr val="231815"/>
                </a:solidFill>
                <a:latin typeface="+mn-ea"/>
              </a:rPr>
              <a:t>送風ファンと送風路</a:t>
            </a:r>
            <a:r>
              <a:rPr lang="ja-JP" altLang="en-US" sz="500" i="0" u="none" strike="noStrike" spc="-10" dirty="0" smtClean="0">
                <a:solidFill>
                  <a:srgbClr val="231815"/>
                </a:solidFill>
                <a:latin typeface="+mn-ea"/>
              </a:rPr>
              <a:t>を</a:t>
            </a:r>
            <a:endParaRPr lang="en-US" altLang="ja-JP" sz="500" i="0" u="none" strike="noStrike" spc="-10" dirty="0" smtClean="0">
              <a:solidFill>
                <a:srgbClr val="231815"/>
              </a:solidFill>
              <a:latin typeface="+mn-ea"/>
            </a:endParaRPr>
          </a:p>
          <a:p>
            <a:pPr algn="l"/>
            <a:r>
              <a:rPr lang="ja-JP" altLang="en-US" sz="500" spc="-10" dirty="0">
                <a:solidFill>
                  <a:srgbClr val="231815"/>
                </a:solidFill>
                <a:latin typeface="+mn-ea"/>
              </a:rPr>
              <a:t>　</a:t>
            </a:r>
            <a:r>
              <a:rPr lang="ja-JP" altLang="en-US" sz="500" i="0" u="none" strike="noStrike" spc="-10" dirty="0" smtClean="0">
                <a:solidFill>
                  <a:srgbClr val="231815"/>
                </a:solidFill>
                <a:latin typeface="+mn-ea"/>
              </a:rPr>
              <a:t>同時</a:t>
            </a:r>
            <a:r>
              <a:rPr lang="ja-JP" altLang="en-US" sz="500" i="0" u="none" strike="noStrike" spc="-10" dirty="0">
                <a:solidFill>
                  <a:srgbClr val="231815"/>
                </a:solidFill>
                <a:latin typeface="+mn-ea"/>
              </a:rPr>
              <a:t>におそうじする機能</a:t>
            </a:r>
            <a:r>
              <a:rPr lang="ja-JP" altLang="en-US" sz="500" i="0" u="none" strike="noStrike" spc="-300" dirty="0">
                <a:solidFill>
                  <a:srgbClr val="231815"/>
                </a:solidFill>
                <a:latin typeface="+mn-ea"/>
              </a:rPr>
              <a:t>。</a:t>
            </a:r>
            <a:r>
              <a:rPr lang="en-US" altLang="ja-JP" sz="500" i="0" u="none" strike="noStrike" spc="-10" dirty="0" smtClean="0">
                <a:solidFill>
                  <a:srgbClr val="231815"/>
                </a:solidFill>
                <a:latin typeface="+mn-ea"/>
              </a:rPr>
              <a:t>2024</a:t>
            </a:r>
            <a:r>
              <a:rPr lang="ja-JP" altLang="en-US" sz="500" i="0" u="none" strike="noStrike" spc="-10" dirty="0" smtClean="0">
                <a:solidFill>
                  <a:srgbClr val="231815"/>
                </a:solidFill>
                <a:latin typeface="+mn-ea"/>
              </a:rPr>
              <a:t>年</a:t>
            </a:r>
            <a:r>
              <a:rPr lang="ja-JP" altLang="en-US" sz="500" spc="-10" dirty="0" smtClean="0">
                <a:solidFill>
                  <a:srgbClr val="231815"/>
                </a:solidFill>
                <a:latin typeface="+mn-ea"/>
              </a:rPr>
              <a:t>１月発売</a:t>
            </a:r>
            <a:r>
              <a:rPr lang="ja-JP" altLang="en-US" sz="500" i="0" u="none" strike="noStrike" dirty="0" smtClean="0">
                <a:solidFill>
                  <a:srgbClr val="231815"/>
                </a:solidFill>
                <a:latin typeface="+mn-ea"/>
              </a:rPr>
              <a:t>。</a:t>
            </a:r>
            <a:endParaRPr lang="ja-JP" altLang="en-US" sz="500" dirty="0">
              <a:latin typeface="+mn-ea"/>
            </a:endParaRPr>
          </a:p>
        </p:txBody>
      </p:sp>
      <p:sp>
        <p:nvSpPr>
          <p:cNvPr id="634" name="テキスト ボックス 633">
            <a:extLst>
              <a:ext uri="{FF2B5EF4-FFF2-40B4-BE49-F238E27FC236}">
                <a16:creationId xmlns:a16="http://schemas.microsoft.com/office/drawing/2014/main" id="{D911A96F-1728-DD0B-750C-592369F90F0A}"/>
              </a:ext>
            </a:extLst>
          </p:cNvPr>
          <p:cNvSpPr txBox="1"/>
          <p:nvPr/>
        </p:nvSpPr>
        <p:spPr>
          <a:xfrm>
            <a:off x="14348083" y="5593054"/>
            <a:ext cx="607691" cy="153888"/>
          </a:xfrm>
          <a:prstGeom prst="rect">
            <a:avLst/>
          </a:prstGeom>
          <a:noFill/>
        </p:spPr>
        <p:txBody>
          <a:bodyPr wrap="square">
            <a:spAutoFit/>
          </a:bodyPr>
          <a:lstStyle/>
          <a:p>
            <a:r>
              <a:rPr lang="en-US" altLang="ja-JP" sz="400" i="0" u="none" strike="noStrike" baseline="0" dirty="0" smtClean="0">
                <a:solidFill>
                  <a:srgbClr val="231815"/>
                </a:solidFill>
                <a:latin typeface="BIZ UDPゴシック" panose="020B0400000000000000" pitchFamily="50" charset="-128"/>
                <a:ea typeface="BIZ UDPゴシック" panose="020B0400000000000000" pitchFamily="50" charset="-128"/>
              </a:rPr>
              <a:t>56</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643" name="テキスト ボックス 642">
            <a:extLst>
              <a:ext uri="{FF2B5EF4-FFF2-40B4-BE49-F238E27FC236}">
                <a16:creationId xmlns:a16="http://schemas.microsoft.com/office/drawing/2014/main" id="{5F18FBE8-4256-BF84-9C16-058070FB1107}"/>
              </a:ext>
            </a:extLst>
          </p:cNvPr>
          <p:cNvSpPr txBox="1"/>
          <p:nvPr/>
        </p:nvSpPr>
        <p:spPr>
          <a:xfrm>
            <a:off x="13011749" y="7547254"/>
            <a:ext cx="739442" cy="156966"/>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22</a:t>
            </a:r>
            <a:r>
              <a:rPr lang="ja-JP" altLang="en-US" sz="400" dirty="0" smtClean="0">
                <a:solidFill>
                  <a:srgbClr val="231815"/>
                </a:solidFill>
                <a:latin typeface="BIZ UDPゴシック" panose="020B0400000000000000" pitchFamily="50" charset="-128"/>
                <a:ea typeface="BIZ UDPゴシック" panose="020B0400000000000000" pitchFamily="50" charset="-128"/>
              </a:rPr>
              <a:t>～</a:t>
            </a:r>
            <a:r>
              <a:rPr lang="en-US" altLang="ja-JP" sz="400" dirty="0" smtClean="0">
                <a:solidFill>
                  <a:srgbClr val="231815"/>
                </a:solidFill>
                <a:latin typeface="BIZ UDPゴシック" panose="020B0400000000000000" pitchFamily="50" charset="-128"/>
                <a:ea typeface="BIZ UDPゴシック" panose="020B0400000000000000" pitchFamily="50" charset="-128"/>
              </a:rPr>
              <a:t>28</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646" name="テキスト ボックス 645">
            <a:extLst>
              <a:ext uri="{FF2B5EF4-FFF2-40B4-BE49-F238E27FC236}">
                <a16:creationId xmlns:a16="http://schemas.microsoft.com/office/drawing/2014/main" id="{D911A96F-1728-DD0B-750C-592369F90F0A}"/>
              </a:ext>
            </a:extLst>
          </p:cNvPr>
          <p:cNvSpPr txBox="1"/>
          <p:nvPr/>
        </p:nvSpPr>
        <p:spPr>
          <a:xfrm>
            <a:off x="13855170" y="7559967"/>
            <a:ext cx="718592" cy="153888"/>
          </a:xfrm>
          <a:prstGeom prst="rect">
            <a:avLst/>
          </a:prstGeom>
          <a:noFill/>
        </p:spPr>
        <p:txBody>
          <a:bodyPr wrap="square">
            <a:spAutoFit/>
          </a:bodyPr>
          <a:lstStyle/>
          <a:p>
            <a:r>
              <a:rPr lang="en-US" altLang="ja-JP" sz="400" i="0" u="none" strike="noStrike" baseline="0" dirty="0" smtClean="0">
                <a:solidFill>
                  <a:srgbClr val="231815"/>
                </a:solidFill>
                <a:latin typeface="BIZ UDPゴシック" panose="020B0400000000000000" pitchFamily="50" charset="-128"/>
                <a:ea typeface="BIZ UDPゴシック" panose="020B0400000000000000" pitchFamily="50" charset="-128"/>
              </a:rPr>
              <a:t>40</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a:t>
            </a:r>
            <a:r>
              <a:rPr lang="en-US" altLang="ja-JP" sz="400" i="0" u="none" strike="noStrike" baseline="0" dirty="0" smtClean="0">
                <a:solidFill>
                  <a:srgbClr val="231815"/>
                </a:solidFill>
                <a:latin typeface="BIZ UDPゴシック" panose="020B0400000000000000" pitchFamily="50" charset="-128"/>
                <a:ea typeface="BIZ UDPゴシック" panose="020B0400000000000000" pitchFamily="50" charset="-128"/>
              </a:rPr>
              <a:t>56</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pic>
        <p:nvPicPr>
          <p:cNvPr id="649" name="図 648"/>
          <p:cNvPicPr>
            <a:picLocks noChangeAspect="1"/>
          </p:cNvPicPr>
          <p:nvPr/>
        </p:nvPicPr>
        <p:blipFill>
          <a:blip r:embed="rId36" cstate="hqprint">
            <a:extLst>
              <a:ext uri="{28A0092B-C50C-407E-A947-70E740481C1C}">
                <a14:useLocalDpi xmlns:a14="http://schemas.microsoft.com/office/drawing/2010/main" val="0"/>
              </a:ext>
            </a:extLst>
          </a:blip>
          <a:stretch>
            <a:fillRect/>
          </a:stretch>
        </p:blipFill>
        <p:spPr>
          <a:xfrm>
            <a:off x="12839151" y="5114046"/>
            <a:ext cx="644551" cy="464940"/>
          </a:xfrm>
          <a:prstGeom prst="rect">
            <a:avLst/>
          </a:prstGeom>
        </p:spPr>
      </p:pic>
      <p:pic>
        <p:nvPicPr>
          <p:cNvPr id="652" name="図 651"/>
          <p:cNvPicPr>
            <a:picLocks noChangeAspect="1"/>
          </p:cNvPicPr>
          <p:nvPr/>
        </p:nvPicPr>
        <p:blipFill rotWithShape="1">
          <a:blip r:embed="rId37" cstate="hqprint">
            <a:extLst>
              <a:ext uri="{28A0092B-C50C-407E-A947-70E740481C1C}">
                <a14:useLocalDpi xmlns:a14="http://schemas.microsoft.com/office/drawing/2010/main" val="0"/>
              </a:ext>
            </a:extLst>
          </a:blip>
          <a:srcRect l="8589" t="8389" r="5855" b="5855"/>
          <a:stretch/>
        </p:blipFill>
        <p:spPr>
          <a:xfrm>
            <a:off x="13585242" y="5145960"/>
            <a:ext cx="668770" cy="447294"/>
          </a:xfrm>
          <a:prstGeom prst="rect">
            <a:avLst/>
          </a:prstGeom>
        </p:spPr>
      </p:pic>
      <p:pic>
        <p:nvPicPr>
          <p:cNvPr id="655" name="図 654"/>
          <p:cNvPicPr>
            <a:picLocks noChangeAspect="1"/>
          </p:cNvPicPr>
          <p:nvPr/>
        </p:nvPicPr>
        <p:blipFill rotWithShape="1">
          <a:blip r:embed="rId38" cstate="hqprint">
            <a:extLst>
              <a:ext uri="{28A0092B-C50C-407E-A947-70E740481C1C}">
                <a14:useLocalDpi xmlns:a14="http://schemas.microsoft.com/office/drawing/2010/main" val="0"/>
              </a:ext>
            </a:extLst>
          </a:blip>
          <a:srcRect l="2094" t="2988" r="1736" b="1638"/>
          <a:stretch/>
        </p:blipFill>
        <p:spPr>
          <a:xfrm>
            <a:off x="14338898" y="5084915"/>
            <a:ext cx="669585" cy="532894"/>
          </a:xfrm>
          <a:prstGeom prst="rect">
            <a:avLst/>
          </a:prstGeom>
        </p:spPr>
      </p:pic>
      <p:pic>
        <p:nvPicPr>
          <p:cNvPr id="656" name="図 655"/>
          <p:cNvPicPr>
            <a:picLocks noChangeAspect="1"/>
          </p:cNvPicPr>
          <p:nvPr/>
        </p:nvPicPr>
        <p:blipFill>
          <a:blip r:embed="rId36" cstate="hqprint">
            <a:extLst>
              <a:ext uri="{28A0092B-C50C-407E-A947-70E740481C1C}">
                <a14:useLocalDpi xmlns:a14="http://schemas.microsoft.com/office/drawing/2010/main" val="0"/>
              </a:ext>
            </a:extLst>
          </a:blip>
          <a:stretch>
            <a:fillRect/>
          </a:stretch>
        </p:blipFill>
        <p:spPr>
          <a:xfrm>
            <a:off x="13070176" y="7106064"/>
            <a:ext cx="644551" cy="464940"/>
          </a:xfrm>
          <a:prstGeom prst="rect">
            <a:avLst/>
          </a:prstGeom>
        </p:spPr>
      </p:pic>
      <p:pic>
        <p:nvPicPr>
          <p:cNvPr id="657" name="図 656"/>
          <p:cNvPicPr>
            <a:picLocks noChangeAspect="1"/>
          </p:cNvPicPr>
          <p:nvPr/>
        </p:nvPicPr>
        <p:blipFill rotWithShape="1">
          <a:blip r:embed="rId38" cstate="hqprint">
            <a:extLst>
              <a:ext uri="{28A0092B-C50C-407E-A947-70E740481C1C}">
                <a14:useLocalDpi xmlns:a14="http://schemas.microsoft.com/office/drawing/2010/main" val="0"/>
              </a:ext>
            </a:extLst>
          </a:blip>
          <a:srcRect l="2094" t="2988" r="1736" b="1638"/>
          <a:stretch/>
        </p:blipFill>
        <p:spPr>
          <a:xfrm>
            <a:off x="13886092" y="7043866"/>
            <a:ext cx="669585" cy="532894"/>
          </a:xfrm>
          <a:prstGeom prst="rect">
            <a:avLst/>
          </a:prstGeom>
        </p:spPr>
      </p:pic>
      <p:grpSp>
        <p:nvGrpSpPr>
          <p:cNvPr id="658" name="グループ化 657">
            <a:extLst>
              <a:ext uri="{FF2B5EF4-FFF2-40B4-BE49-F238E27FC236}">
                <a16:creationId xmlns:a16="http://schemas.microsoft.com/office/drawing/2014/main" id="{4F4A7A08-E6F1-20A7-D59A-7D60AD357123}"/>
              </a:ext>
            </a:extLst>
          </p:cNvPr>
          <p:cNvGrpSpPr/>
          <p:nvPr/>
        </p:nvGrpSpPr>
        <p:grpSpPr>
          <a:xfrm>
            <a:off x="13567204" y="3892755"/>
            <a:ext cx="1145523" cy="323165"/>
            <a:chOff x="9402542" y="7001810"/>
            <a:chExt cx="1145523" cy="323165"/>
          </a:xfrm>
        </p:grpSpPr>
        <p:sp>
          <p:nvSpPr>
            <p:cNvPr id="659" name="正方形/長方形 658">
              <a:extLst>
                <a:ext uri="{FF2B5EF4-FFF2-40B4-BE49-F238E27FC236}">
                  <a16:creationId xmlns:a16="http://schemas.microsoft.com/office/drawing/2014/main" id="{A34630D0-9B63-EC59-AB97-B0C9552EAAB8}"/>
                </a:ext>
              </a:extLst>
            </p:cNvPr>
            <p:cNvSpPr/>
            <p:nvPr/>
          </p:nvSpPr>
          <p:spPr>
            <a:xfrm>
              <a:off x="9462331" y="7095793"/>
              <a:ext cx="1038314" cy="162257"/>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0" name="テキスト ボックス 659">
              <a:extLst>
                <a:ext uri="{FF2B5EF4-FFF2-40B4-BE49-F238E27FC236}">
                  <a16:creationId xmlns:a16="http://schemas.microsoft.com/office/drawing/2014/main" id="{E9F57B9D-0A57-A5FC-AADD-262BFB301E2D}"/>
                </a:ext>
              </a:extLst>
            </p:cNvPr>
            <p:cNvSpPr txBox="1"/>
            <p:nvPr/>
          </p:nvSpPr>
          <p:spPr>
            <a:xfrm>
              <a:off x="9402542" y="7001810"/>
              <a:ext cx="1145523" cy="323165"/>
            </a:xfrm>
            <a:prstGeom prst="rect">
              <a:avLst/>
            </a:prstGeom>
            <a:noFill/>
          </p:spPr>
          <p:txBody>
            <a:bodyPr wrap="square">
              <a:spAutoFit/>
            </a:bodyPr>
            <a:lstStyle/>
            <a:p>
              <a:pPr algn="ctr">
                <a:lnSpc>
                  <a:spcPts val="1800"/>
                </a:lnSpc>
              </a:pPr>
              <a:r>
                <a:rPr lang="ja-JP" altLang="en-US" sz="800" b="1" i="0" u="none" strike="noStrike" spc="-50" dirty="0" smtClean="0">
                  <a:latin typeface="BIZ UDPゴシック" panose="020B0400000000000000" pitchFamily="50" charset="-128"/>
                  <a:ea typeface="BIZ UDPゴシック" panose="020B0400000000000000" pitchFamily="50" charset="-128"/>
                </a:rPr>
                <a:t>２０２</a:t>
              </a:r>
              <a:r>
                <a:rPr lang="en-US" altLang="ja-JP" sz="800" b="1" i="0" u="none" strike="noStrike" spc="-50" dirty="0" smtClean="0">
                  <a:latin typeface="BIZ UDPゴシック" panose="020B0400000000000000" pitchFamily="50" charset="-128"/>
                  <a:ea typeface="BIZ UDPゴシック" panose="020B0400000000000000" pitchFamily="50" charset="-128"/>
                </a:rPr>
                <a:t>5</a:t>
              </a:r>
              <a:r>
                <a:rPr lang="ja-JP" altLang="en-US" sz="800" b="1" i="0" u="none" strike="noStrike" spc="-50" dirty="0" smtClean="0">
                  <a:latin typeface="BIZ UDPゴシック" panose="020B0400000000000000" pitchFamily="50" charset="-128"/>
                  <a:ea typeface="BIZ UDPゴシック" panose="020B0400000000000000" pitchFamily="50" charset="-128"/>
                </a:rPr>
                <a:t>年</a:t>
              </a:r>
              <a:r>
                <a:rPr lang="en-US" altLang="ja-JP" sz="800" b="1" i="0" u="none" strike="noStrike" spc="-50" dirty="0">
                  <a:latin typeface="BIZ UDPゴシック" panose="020B0400000000000000" pitchFamily="50" charset="-128"/>
                  <a:ea typeface="BIZ UDPゴシック" panose="020B0400000000000000" pitchFamily="50" charset="-128"/>
                </a:rPr>
                <a:t>6</a:t>
              </a:r>
              <a:r>
                <a:rPr lang="ja-JP" altLang="en-US" sz="800" b="1" i="0" u="none" strike="noStrike" spc="-50" dirty="0">
                  <a:latin typeface="BIZ UDPゴシック" panose="020B0400000000000000" pitchFamily="50" charset="-128"/>
                  <a:ea typeface="BIZ UDPゴシック" panose="020B0400000000000000" pitchFamily="50" charset="-128"/>
                </a:rPr>
                <a:t>月発売予定</a:t>
              </a:r>
              <a:endParaRPr lang="ja-JP" altLang="en-US" sz="800" b="1" spc="-50" dirty="0">
                <a:latin typeface="BIZ UDPゴシック" panose="020B0400000000000000" pitchFamily="50" charset="-128"/>
                <a:ea typeface="BIZ UDPゴシック" panose="020B0400000000000000" pitchFamily="50" charset="-128"/>
              </a:endParaRPr>
            </a:p>
          </p:txBody>
        </p:sp>
      </p:grpSp>
      <p:grpSp>
        <p:nvGrpSpPr>
          <p:cNvPr id="662" name="グループ化 661">
            <a:extLst>
              <a:ext uri="{FF2B5EF4-FFF2-40B4-BE49-F238E27FC236}">
                <a16:creationId xmlns:a16="http://schemas.microsoft.com/office/drawing/2014/main" id="{4F4A7A08-E6F1-20A7-D59A-7D60AD357123}"/>
              </a:ext>
            </a:extLst>
          </p:cNvPr>
          <p:cNvGrpSpPr/>
          <p:nvPr/>
        </p:nvGrpSpPr>
        <p:grpSpPr>
          <a:xfrm>
            <a:off x="12945833" y="5765508"/>
            <a:ext cx="1145523" cy="323165"/>
            <a:chOff x="9402542" y="7001810"/>
            <a:chExt cx="1145523" cy="323165"/>
          </a:xfrm>
        </p:grpSpPr>
        <p:sp>
          <p:nvSpPr>
            <p:cNvPr id="663" name="正方形/長方形 662">
              <a:extLst>
                <a:ext uri="{FF2B5EF4-FFF2-40B4-BE49-F238E27FC236}">
                  <a16:creationId xmlns:a16="http://schemas.microsoft.com/office/drawing/2014/main" id="{A34630D0-9B63-EC59-AB97-B0C9552EAAB8}"/>
                </a:ext>
              </a:extLst>
            </p:cNvPr>
            <p:cNvSpPr/>
            <p:nvPr/>
          </p:nvSpPr>
          <p:spPr>
            <a:xfrm>
              <a:off x="9462331" y="7095793"/>
              <a:ext cx="1038314" cy="162257"/>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4" name="テキスト ボックス 663">
              <a:extLst>
                <a:ext uri="{FF2B5EF4-FFF2-40B4-BE49-F238E27FC236}">
                  <a16:creationId xmlns:a16="http://schemas.microsoft.com/office/drawing/2014/main" id="{E9F57B9D-0A57-A5FC-AADD-262BFB301E2D}"/>
                </a:ext>
              </a:extLst>
            </p:cNvPr>
            <p:cNvSpPr txBox="1"/>
            <p:nvPr/>
          </p:nvSpPr>
          <p:spPr>
            <a:xfrm>
              <a:off x="9402542" y="7001810"/>
              <a:ext cx="1145523" cy="323165"/>
            </a:xfrm>
            <a:prstGeom prst="rect">
              <a:avLst/>
            </a:prstGeom>
            <a:noFill/>
          </p:spPr>
          <p:txBody>
            <a:bodyPr wrap="square">
              <a:spAutoFit/>
            </a:bodyPr>
            <a:lstStyle/>
            <a:p>
              <a:pPr algn="ctr">
                <a:lnSpc>
                  <a:spcPts val="1800"/>
                </a:lnSpc>
              </a:pPr>
              <a:r>
                <a:rPr lang="ja-JP" altLang="en-US" sz="800" b="1" i="0" u="none" strike="noStrike" spc="-50" dirty="0" smtClean="0">
                  <a:latin typeface="BIZ UDPゴシック" panose="020B0400000000000000" pitchFamily="50" charset="-128"/>
                  <a:ea typeface="BIZ UDPゴシック" panose="020B0400000000000000" pitchFamily="50" charset="-128"/>
                </a:rPr>
                <a:t>２０２</a:t>
              </a:r>
              <a:r>
                <a:rPr lang="en-US" altLang="ja-JP" sz="800" b="1" i="0" u="none" strike="noStrike" spc="-50" dirty="0" smtClean="0">
                  <a:latin typeface="BIZ UDPゴシック" panose="020B0400000000000000" pitchFamily="50" charset="-128"/>
                  <a:ea typeface="BIZ UDPゴシック" panose="020B0400000000000000" pitchFamily="50" charset="-128"/>
                </a:rPr>
                <a:t>5</a:t>
              </a:r>
              <a:r>
                <a:rPr lang="ja-JP" altLang="en-US" sz="800" b="1" i="0" u="none" strike="noStrike" spc="-50" dirty="0" smtClean="0">
                  <a:latin typeface="BIZ UDPゴシック" panose="020B0400000000000000" pitchFamily="50" charset="-128"/>
                  <a:ea typeface="BIZ UDPゴシック" panose="020B0400000000000000" pitchFamily="50" charset="-128"/>
                </a:rPr>
                <a:t>年</a:t>
              </a:r>
              <a:r>
                <a:rPr lang="en-US" altLang="ja-JP" sz="800" b="1" i="0" u="none" strike="noStrike" spc="-50" dirty="0">
                  <a:latin typeface="BIZ UDPゴシック" panose="020B0400000000000000" pitchFamily="50" charset="-128"/>
                  <a:ea typeface="BIZ UDPゴシック" panose="020B0400000000000000" pitchFamily="50" charset="-128"/>
                </a:rPr>
                <a:t>6</a:t>
              </a:r>
              <a:r>
                <a:rPr lang="ja-JP" altLang="en-US" sz="800" b="1" i="0" u="none" strike="noStrike" spc="-50" dirty="0">
                  <a:latin typeface="BIZ UDPゴシック" panose="020B0400000000000000" pitchFamily="50" charset="-128"/>
                  <a:ea typeface="BIZ UDPゴシック" panose="020B0400000000000000" pitchFamily="50" charset="-128"/>
                </a:rPr>
                <a:t>月発売予定</a:t>
              </a:r>
              <a:endParaRPr lang="ja-JP" altLang="en-US" sz="800" b="1" spc="-50" dirty="0">
                <a:latin typeface="BIZ UDPゴシック" panose="020B0400000000000000" pitchFamily="50" charset="-128"/>
                <a:ea typeface="BIZ UDPゴシック" panose="020B0400000000000000" pitchFamily="50" charset="-128"/>
              </a:endParaRPr>
            </a:p>
          </p:txBody>
        </p:sp>
      </p:grpSp>
      <p:pic>
        <p:nvPicPr>
          <p:cNvPr id="57" name="図 56"/>
          <p:cNvPicPr>
            <a:picLocks noChangeAspect="1"/>
          </p:cNvPicPr>
          <p:nvPr/>
        </p:nvPicPr>
        <p:blipFill>
          <a:blip r:embed="rId39" cstate="hqprint">
            <a:extLst>
              <a:ext uri="{28A0092B-C50C-407E-A947-70E740481C1C}">
                <a14:useLocalDpi xmlns:a14="http://schemas.microsoft.com/office/drawing/2010/main" val="0"/>
              </a:ext>
            </a:extLst>
          </a:blip>
          <a:stretch>
            <a:fillRect/>
          </a:stretch>
        </p:blipFill>
        <p:spPr>
          <a:xfrm>
            <a:off x="1302027" y="5909617"/>
            <a:ext cx="792627" cy="489564"/>
          </a:xfrm>
          <a:prstGeom prst="rect">
            <a:avLst/>
          </a:prstGeom>
        </p:spPr>
      </p:pic>
    </p:spTree>
    <p:extLst>
      <p:ext uri="{BB962C8B-B14F-4D97-AF65-F5344CB8AC3E}">
        <p14:creationId xmlns:p14="http://schemas.microsoft.com/office/powerpoint/2010/main" val="3886567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02F8246-FD4F-CDC6-EC09-60C21F5C6F7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23463" y="6972955"/>
            <a:ext cx="6845199" cy="3116917"/>
          </a:xfrm>
          <a:prstGeom prst="rect">
            <a:avLst/>
          </a:prstGeom>
        </p:spPr>
      </p:pic>
      <p:sp>
        <p:nvSpPr>
          <p:cNvPr id="642" name="テキスト ボックス 641">
            <a:extLst>
              <a:ext uri="{FF2B5EF4-FFF2-40B4-BE49-F238E27FC236}">
                <a16:creationId xmlns:a16="http://schemas.microsoft.com/office/drawing/2014/main" id="{5B8904D6-F42C-95BF-4A76-EEF6DE605E81}"/>
              </a:ext>
            </a:extLst>
          </p:cNvPr>
          <p:cNvSpPr txBox="1"/>
          <p:nvPr/>
        </p:nvSpPr>
        <p:spPr>
          <a:xfrm>
            <a:off x="9386499" y="8730338"/>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B22CR</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E</a:t>
            </a:r>
            <a:endParaRPr lang="ja-JP" altLang="en-US" sz="1200" dirty="0">
              <a:latin typeface="Segoe UI Semibold" panose="020B0702040204020203" pitchFamily="34" charset="0"/>
              <a:cs typeface="Segoe UI Semibold" panose="020B0702040204020203" pitchFamily="34" charset="0"/>
            </a:endParaRPr>
          </a:p>
        </p:txBody>
      </p:sp>
      <p:pic>
        <p:nvPicPr>
          <p:cNvPr id="768" name="図 767">
            <a:extLst>
              <a:ext uri="{FF2B5EF4-FFF2-40B4-BE49-F238E27FC236}">
                <a16:creationId xmlns:a16="http://schemas.microsoft.com/office/drawing/2014/main" id="{BFCC766C-CF50-E8C5-0D50-11307CE623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10796" y="354829"/>
            <a:ext cx="6941868" cy="4023514"/>
          </a:xfrm>
          <a:prstGeom prst="rect">
            <a:avLst/>
          </a:prstGeom>
        </p:spPr>
      </p:pic>
      <p:grpSp>
        <p:nvGrpSpPr>
          <p:cNvPr id="447" name="グループ化 446">
            <a:extLst>
              <a:ext uri="{FF2B5EF4-FFF2-40B4-BE49-F238E27FC236}">
                <a16:creationId xmlns:a16="http://schemas.microsoft.com/office/drawing/2014/main" id="{43FE5CA4-D72B-42F0-9C95-0C6D8A9F1924}"/>
              </a:ext>
            </a:extLst>
          </p:cNvPr>
          <p:cNvGrpSpPr/>
          <p:nvPr/>
        </p:nvGrpSpPr>
        <p:grpSpPr>
          <a:xfrm>
            <a:off x="8863861" y="3998823"/>
            <a:ext cx="2096183" cy="788277"/>
            <a:chOff x="8863861" y="3998823"/>
            <a:chExt cx="2096183" cy="788277"/>
          </a:xfrm>
        </p:grpSpPr>
        <p:sp>
          <p:nvSpPr>
            <p:cNvPr id="448" name="四角形: 角を丸くする 447">
              <a:extLst>
                <a:ext uri="{FF2B5EF4-FFF2-40B4-BE49-F238E27FC236}">
                  <a16:creationId xmlns:a16="http://schemas.microsoft.com/office/drawing/2014/main" id="{41643CA8-411F-B14A-7161-77D186051DC8}"/>
                </a:ext>
              </a:extLst>
            </p:cNvPr>
            <p:cNvSpPr/>
            <p:nvPr/>
          </p:nvSpPr>
          <p:spPr>
            <a:xfrm>
              <a:off x="8959333" y="4080765"/>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9" name="テキスト ボックス 448">
              <a:extLst>
                <a:ext uri="{FF2B5EF4-FFF2-40B4-BE49-F238E27FC236}">
                  <a16:creationId xmlns:a16="http://schemas.microsoft.com/office/drawing/2014/main" id="{2ECF5430-92A2-682A-0A63-532290D2FB49}"/>
                </a:ext>
              </a:extLst>
            </p:cNvPr>
            <p:cNvSpPr txBox="1"/>
            <p:nvPr/>
          </p:nvSpPr>
          <p:spPr>
            <a:xfrm>
              <a:off x="8892479" y="4051378"/>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450" name="テキスト ボックス 449">
              <a:extLst>
                <a:ext uri="{FF2B5EF4-FFF2-40B4-BE49-F238E27FC236}">
                  <a16:creationId xmlns:a16="http://schemas.microsoft.com/office/drawing/2014/main" id="{FAF52AD4-FDB9-776A-CAD4-91FA7B268ECF}"/>
                </a:ext>
              </a:extLst>
            </p:cNvPr>
            <p:cNvSpPr txBox="1"/>
            <p:nvPr/>
          </p:nvSpPr>
          <p:spPr>
            <a:xfrm>
              <a:off x="8889929" y="4080765"/>
              <a:ext cx="47465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451" name="テキスト ボックス 450">
              <a:extLst>
                <a:ext uri="{FF2B5EF4-FFF2-40B4-BE49-F238E27FC236}">
                  <a16:creationId xmlns:a16="http://schemas.microsoft.com/office/drawing/2014/main" id="{FB57314D-14A1-4B22-EBCF-3F5AFDAABDAE}"/>
                </a:ext>
              </a:extLst>
            </p:cNvPr>
            <p:cNvSpPr txBox="1"/>
            <p:nvPr/>
          </p:nvSpPr>
          <p:spPr>
            <a:xfrm>
              <a:off x="9148646" y="424380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452" name="グループ化 451">
              <a:extLst>
                <a:ext uri="{FF2B5EF4-FFF2-40B4-BE49-F238E27FC236}">
                  <a16:creationId xmlns:a16="http://schemas.microsoft.com/office/drawing/2014/main" id="{D7E64F34-1684-048E-4411-AAC56FC6FB9A}"/>
                </a:ext>
              </a:extLst>
            </p:cNvPr>
            <p:cNvGrpSpPr/>
            <p:nvPr/>
          </p:nvGrpSpPr>
          <p:grpSpPr>
            <a:xfrm>
              <a:off x="8940637" y="4556268"/>
              <a:ext cx="1832484" cy="230832"/>
              <a:chOff x="8937912" y="5497486"/>
              <a:chExt cx="1832484" cy="230832"/>
            </a:xfrm>
          </p:grpSpPr>
          <p:pic>
            <p:nvPicPr>
              <p:cNvPr id="462" name="図 461">
                <a:extLst>
                  <a:ext uri="{FF2B5EF4-FFF2-40B4-BE49-F238E27FC236}">
                    <a16:creationId xmlns:a16="http://schemas.microsoft.com/office/drawing/2014/main" id="{E6D00378-AA48-C308-0E02-AB2F5B7E6A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463" name="テキスト ボックス 462">
                <a:extLst>
                  <a:ext uri="{FF2B5EF4-FFF2-40B4-BE49-F238E27FC236}">
                    <a16:creationId xmlns:a16="http://schemas.microsoft.com/office/drawing/2014/main" id="{44FA51C0-16A6-9586-56CE-2EDB4AC26136}"/>
                  </a:ext>
                </a:extLst>
              </p:cNvPr>
              <p:cNvSpPr txBox="1"/>
              <p:nvPr/>
            </p:nvSpPr>
            <p:spPr>
              <a:xfrm>
                <a:off x="8937912" y="5497486"/>
                <a:ext cx="547043"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1,282</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64" name="テキスト ボックス 463">
                <a:extLst>
                  <a:ext uri="{FF2B5EF4-FFF2-40B4-BE49-F238E27FC236}">
                    <a16:creationId xmlns:a16="http://schemas.microsoft.com/office/drawing/2014/main" id="{D4A09698-47DF-691B-591E-D4AB5A68F2E6}"/>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89</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65" name="テキスト ボックス 464">
                <a:extLst>
                  <a:ext uri="{FF2B5EF4-FFF2-40B4-BE49-F238E27FC236}">
                    <a16:creationId xmlns:a16="http://schemas.microsoft.com/office/drawing/2014/main" id="{3EA4B907-C355-3319-EBC6-268CC83B86C4}"/>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９</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453" name="グループ化 452">
              <a:extLst>
                <a:ext uri="{FF2B5EF4-FFF2-40B4-BE49-F238E27FC236}">
                  <a16:creationId xmlns:a16="http://schemas.microsoft.com/office/drawing/2014/main" id="{D070585B-E058-DA12-5944-2261E2F6D16C}"/>
                </a:ext>
              </a:extLst>
            </p:cNvPr>
            <p:cNvGrpSpPr/>
            <p:nvPr/>
          </p:nvGrpSpPr>
          <p:grpSpPr>
            <a:xfrm>
              <a:off x="9345460" y="3998823"/>
              <a:ext cx="1614584" cy="448544"/>
              <a:chOff x="1784719" y="3137634"/>
              <a:chExt cx="1614584" cy="448544"/>
            </a:xfrm>
          </p:grpSpPr>
          <p:sp>
            <p:nvSpPr>
              <p:cNvPr id="459" name="テキスト ボックス 458">
                <a:extLst>
                  <a:ext uri="{FF2B5EF4-FFF2-40B4-BE49-F238E27FC236}">
                    <a16:creationId xmlns:a16="http://schemas.microsoft.com/office/drawing/2014/main" id="{35AEDE76-480B-BA62-5A93-B3E8D6DE6CFE}"/>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S</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40AR2E</a:t>
                </a:r>
                <a:endParaRPr lang="ja-JP" altLang="en-US" sz="1200" dirty="0">
                  <a:latin typeface="Segoe UI Semibold" panose="020B0702040204020203" pitchFamily="34" charset="0"/>
                  <a:cs typeface="Segoe UI Semibold" panose="020B0702040204020203" pitchFamily="34" charset="0"/>
                </a:endParaRPr>
              </a:p>
            </p:txBody>
          </p:sp>
          <p:sp>
            <p:nvSpPr>
              <p:cNvPr id="460" name="テキスト ボックス 459">
                <a:extLst>
                  <a:ext uri="{FF2B5EF4-FFF2-40B4-BE49-F238E27FC236}">
                    <a16:creationId xmlns:a16="http://schemas.microsoft.com/office/drawing/2014/main" id="{570B895E-C3B6-5804-FAF5-C25EBB6F632E}"/>
                  </a:ext>
                </a:extLst>
              </p:cNvPr>
              <p:cNvSpPr txBox="1"/>
              <p:nvPr/>
            </p:nvSpPr>
            <p:spPr>
              <a:xfrm>
                <a:off x="1784719" y="340151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COH-S40AR2E</a:t>
                </a:r>
                <a:endParaRPr lang="ja-JP" altLang="en-US" sz="600" dirty="0">
                  <a:latin typeface="Segoe UI Light" panose="020B0502040204020203" pitchFamily="34" charset="0"/>
                  <a:cs typeface="Segoe UI Light" panose="020B0502040204020203" pitchFamily="34" charset="0"/>
                </a:endParaRPr>
              </a:p>
            </p:txBody>
          </p:sp>
          <p:sp>
            <p:nvSpPr>
              <p:cNvPr id="461" name="テキスト ボックス 460">
                <a:extLst>
                  <a:ext uri="{FF2B5EF4-FFF2-40B4-BE49-F238E27FC236}">
                    <a16:creationId xmlns:a16="http://schemas.microsoft.com/office/drawing/2014/main" id="{303FF6E9-ED83-E51F-E9DD-233E87AB2B81}"/>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CSH-S40AR2-A</a:t>
                </a:r>
                <a:endParaRPr lang="ja-JP" altLang="en-US" sz="600" dirty="0">
                  <a:latin typeface="Segoe UI Light" panose="020B0502040204020203" pitchFamily="34" charset="0"/>
                  <a:cs typeface="Segoe UI Light" panose="020B0502040204020203" pitchFamily="34" charset="0"/>
                </a:endParaRPr>
              </a:p>
            </p:txBody>
          </p:sp>
        </p:grpSp>
        <p:sp>
          <p:nvSpPr>
            <p:cNvPr id="454" name="テキスト ボックス 453">
              <a:extLst>
                <a:ext uri="{FF2B5EF4-FFF2-40B4-BE49-F238E27FC236}">
                  <a16:creationId xmlns:a16="http://schemas.microsoft.com/office/drawing/2014/main" id="{C3EA721A-E098-01AC-7978-4A4908F06193}"/>
                </a:ext>
              </a:extLst>
            </p:cNvPr>
            <p:cNvSpPr txBox="1"/>
            <p:nvPr/>
          </p:nvSpPr>
          <p:spPr>
            <a:xfrm>
              <a:off x="8863861" y="441494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455" name="グループ化 454">
              <a:extLst>
                <a:ext uri="{FF2B5EF4-FFF2-40B4-BE49-F238E27FC236}">
                  <a16:creationId xmlns:a16="http://schemas.microsoft.com/office/drawing/2014/main" id="{22C61FD1-8704-A7F4-D663-0090B6D48C92}"/>
                </a:ext>
              </a:extLst>
            </p:cNvPr>
            <p:cNvGrpSpPr/>
            <p:nvPr/>
          </p:nvGrpSpPr>
          <p:grpSpPr>
            <a:xfrm>
              <a:off x="9406099" y="4347616"/>
              <a:ext cx="1480741" cy="246221"/>
              <a:chOff x="1825778" y="6682232"/>
              <a:chExt cx="1480741" cy="246221"/>
            </a:xfrm>
          </p:grpSpPr>
          <p:sp>
            <p:nvSpPr>
              <p:cNvPr id="457" name="テキスト ボックス 456">
                <a:extLst>
                  <a:ext uri="{FF2B5EF4-FFF2-40B4-BE49-F238E27FC236}">
                    <a16:creationId xmlns:a16="http://schemas.microsoft.com/office/drawing/2014/main" id="{4F0B763A-7778-52CB-587A-3D536650E932}"/>
                  </a:ext>
                </a:extLst>
              </p:cNvPr>
              <p:cNvSpPr txBox="1"/>
              <p:nvPr/>
            </p:nvSpPr>
            <p:spPr>
              <a:xfrm>
                <a:off x="1825778" y="6682232"/>
                <a:ext cx="793491"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５３９</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458" name="テキスト ボックス 457">
                <a:extLst>
                  <a:ext uri="{FF2B5EF4-FFF2-40B4-BE49-F238E27FC236}">
                    <a16:creationId xmlns:a16="http://schemas.microsoft.com/office/drawing/2014/main" id="{33D8EC84-9BC6-0169-9FA2-5A74E2FD15CC}"/>
                  </a:ext>
                </a:extLst>
              </p:cNvPr>
              <p:cNvSpPr txBox="1"/>
              <p:nvPr/>
            </p:nvSpPr>
            <p:spPr>
              <a:xfrm>
                <a:off x="2360929"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490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456" name="図 455">
              <a:extLst>
                <a:ext uri="{FF2B5EF4-FFF2-40B4-BE49-F238E27FC236}">
                  <a16:creationId xmlns:a16="http://schemas.microsoft.com/office/drawing/2014/main" id="{A833D1C3-3E1D-774D-7893-2B82EB520D9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46465" y="4283418"/>
              <a:ext cx="475506" cy="128021"/>
            </a:xfrm>
            <a:prstGeom prst="rect">
              <a:avLst/>
            </a:prstGeom>
          </p:spPr>
        </p:pic>
      </p:grpSp>
      <p:sp>
        <p:nvSpPr>
          <p:cNvPr id="427" name="テキスト ボックス 426">
            <a:extLst>
              <a:ext uri="{FF2B5EF4-FFF2-40B4-BE49-F238E27FC236}">
                <a16:creationId xmlns:a16="http://schemas.microsoft.com/office/drawing/2014/main" id="{03175E9B-9931-241B-BBC8-2B35AC2F8289}"/>
              </a:ext>
            </a:extLst>
          </p:cNvPr>
          <p:cNvSpPr txBox="1"/>
          <p:nvPr/>
        </p:nvSpPr>
        <p:spPr>
          <a:xfrm>
            <a:off x="13339091" y="3478213"/>
            <a:ext cx="1771891" cy="276999"/>
          </a:xfrm>
          <a:prstGeom prst="rect">
            <a:avLst/>
          </a:prstGeom>
          <a:noFill/>
        </p:spPr>
        <p:txBody>
          <a:bodyPr wrap="square">
            <a:spAutoFit/>
          </a:bodyPr>
          <a:lstStyle/>
          <a:p>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COH-S28AR</a:t>
            </a:r>
            <a:r>
              <a:rPr lang="en-US" altLang="ja-JP" sz="600" i="0" u="none" strike="noStrike" spc="-300"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E</a:t>
            </a:r>
            <a:r>
              <a:rPr lang="ja-JP" altLang="en-US" sz="600" i="0" u="none" strike="noStrike" spc="-300" baseline="0" dirty="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a:p>
            <a:pPr algn="l"/>
            <a:endParaRPr lang="ja-JP" altLang="en-US" sz="600" dirty="0">
              <a:latin typeface="Segoe UI Light" panose="020B0502040204020203" pitchFamily="34" charset="0"/>
              <a:cs typeface="Segoe UI Light" panose="020B0502040204020203" pitchFamily="34" charset="0"/>
            </a:endParaRPr>
          </a:p>
        </p:txBody>
      </p:sp>
      <p:sp>
        <p:nvSpPr>
          <p:cNvPr id="7" name="テキスト ボックス 6">
            <a:extLst>
              <a:ext uri="{FF2B5EF4-FFF2-40B4-BE49-F238E27FC236}">
                <a16:creationId xmlns:a16="http://schemas.microsoft.com/office/drawing/2014/main" id="{E5DB9DDF-E21E-CF28-73A7-4BFCD7534C29}"/>
              </a:ext>
            </a:extLst>
          </p:cNvPr>
          <p:cNvSpPr txBox="1"/>
          <p:nvPr/>
        </p:nvSpPr>
        <p:spPr>
          <a:xfrm>
            <a:off x="11339576" y="3478213"/>
            <a:ext cx="1771891" cy="184666"/>
          </a:xfrm>
          <a:prstGeom prst="rect">
            <a:avLst/>
          </a:prstGeom>
          <a:noFill/>
        </p:spPr>
        <p:txBody>
          <a:bodyPr wrap="square">
            <a:spAutoFit/>
          </a:bodyPr>
          <a:lstStyle/>
          <a:p>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COH-S25AR</a:t>
            </a:r>
            <a:r>
              <a:rPr lang="en-US" altLang="ja-JP" sz="600" i="0" u="none" strike="noStrike" spc="-300"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E</a:t>
            </a:r>
            <a:r>
              <a:rPr lang="ja-JP" altLang="en-US" sz="600" i="0" u="none" strike="noStrike" spc="-300" baseline="0" dirty="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sp>
        <p:nvSpPr>
          <p:cNvPr id="406" name="テキスト ボックス 405">
            <a:extLst>
              <a:ext uri="{FF2B5EF4-FFF2-40B4-BE49-F238E27FC236}">
                <a16:creationId xmlns:a16="http://schemas.microsoft.com/office/drawing/2014/main" id="{A2E1A313-9B05-C4FA-1480-1F2B1B547337}"/>
              </a:ext>
            </a:extLst>
          </p:cNvPr>
          <p:cNvSpPr txBox="1"/>
          <p:nvPr/>
        </p:nvSpPr>
        <p:spPr>
          <a:xfrm>
            <a:off x="9345406" y="3478213"/>
            <a:ext cx="1771891" cy="184666"/>
          </a:xfrm>
          <a:prstGeom prst="rect">
            <a:avLst/>
          </a:prstGeom>
          <a:noFill/>
        </p:spPr>
        <p:txBody>
          <a:bodyPr wrap="square">
            <a:spAutoFit/>
          </a:bodyPr>
          <a:lstStyle/>
          <a:p>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室外機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COH-S22AR</a:t>
            </a:r>
            <a:r>
              <a:rPr lang="en-US" altLang="ja-JP" sz="600" i="0" u="none" strike="noStrike" spc="-300"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E</a:t>
            </a:r>
            <a:r>
              <a:rPr lang="ja-JP" altLang="en-US" sz="600" i="0" u="none" strike="noStrike" spc="-300" baseline="0" dirty="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grpSp>
        <p:nvGrpSpPr>
          <p:cNvPr id="6" name="グループ化 5">
            <a:extLst>
              <a:ext uri="{FF2B5EF4-FFF2-40B4-BE49-F238E27FC236}">
                <a16:creationId xmlns:a16="http://schemas.microsoft.com/office/drawing/2014/main" id="{9DBB4BB7-AB28-429E-4F6B-0DED25D38063}"/>
              </a:ext>
            </a:extLst>
          </p:cNvPr>
          <p:cNvGrpSpPr/>
          <p:nvPr/>
        </p:nvGrpSpPr>
        <p:grpSpPr>
          <a:xfrm>
            <a:off x="10859407" y="3208971"/>
            <a:ext cx="2019152" cy="791100"/>
            <a:chOff x="8867749" y="3211252"/>
            <a:chExt cx="2019152" cy="791100"/>
          </a:xfrm>
        </p:grpSpPr>
        <p:sp>
          <p:nvSpPr>
            <p:cNvPr id="8" name="テキスト ボックス 7">
              <a:extLst>
                <a:ext uri="{FF2B5EF4-FFF2-40B4-BE49-F238E27FC236}">
                  <a16:creationId xmlns:a16="http://schemas.microsoft.com/office/drawing/2014/main" id="{031FC9AF-D96C-60C8-D448-F773E29F3887}"/>
                </a:ext>
              </a:extLst>
            </p:cNvPr>
            <p:cNvSpPr txBox="1"/>
            <p:nvPr/>
          </p:nvSpPr>
          <p:spPr>
            <a:xfrm>
              <a:off x="9388393" y="3211252"/>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CSH-S25ARE</a:t>
              </a:r>
              <a:endParaRPr lang="ja-JP" altLang="en-US" sz="1200" dirty="0">
                <a:latin typeface="Segoe UI Semibold" panose="020B0702040204020203" pitchFamily="34" charset="0"/>
                <a:cs typeface="Segoe UI Semibold" panose="020B0702040204020203" pitchFamily="34" charset="0"/>
              </a:endParaRPr>
            </a:p>
          </p:txBody>
        </p:sp>
        <p:sp>
          <p:nvSpPr>
            <p:cNvPr id="9" name="テキスト ボックス 8">
              <a:extLst>
                <a:ext uri="{FF2B5EF4-FFF2-40B4-BE49-F238E27FC236}">
                  <a16:creationId xmlns:a16="http://schemas.microsoft.com/office/drawing/2014/main" id="{ED038187-5EA5-AF99-58FF-DD9176585080}"/>
                </a:ext>
              </a:extLst>
            </p:cNvPr>
            <p:cNvSpPr txBox="1"/>
            <p:nvPr/>
          </p:nvSpPr>
          <p:spPr>
            <a:xfrm>
              <a:off x="8867749" y="3624504"/>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10" name="グループ化 9">
              <a:extLst>
                <a:ext uri="{FF2B5EF4-FFF2-40B4-BE49-F238E27FC236}">
                  <a16:creationId xmlns:a16="http://schemas.microsoft.com/office/drawing/2014/main" id="{25BFB0E8-CB30-1E4B-CA90-01CA47CD09DD}"/>
                </a:ext>
              </a:extLst>
            </p:cNvPr>
            <p:cNvGrpSpPr/>
            <p:nvPr/>
          </p:nvGrpSpPr>
          <p:grpSpPr>
            <a:xfrm>
              <a:off x="8892426" y="3258114"/>
              <a:ext cx="642076" cy="460274"/>
              <a:chOff x="8893107" y="4203713"/>
              <a:chExt cx="642076" cy="460274"/>
            </a:xfrm>
          </p:grpSpPr>
          <p:sp>
            <p:nvSpPr>
              <p:cNvPr id="21" name="四角形: 角を丸くする 20">
                <a:extLst>
                  <a:ext uri="{FF2B5EF4-FFF2-40B4-BE49-F238E27FC236}">
                    <a16:creationId xmlns:a16="http://schemas.microsoft.com/office/drawing/2014/main" id="{CB13A1F1-E1C5-7F1C-7596-89C1F7AF350E}"/>
                  </a:ext>
                </a:extLst>
              </p:cNvPr>
              <p:cNvSpPr/>
              <p:nvPr/>
            </p:nvSpPr>
            <p:spPr>
              <a:xfrm>
                <a:off x="8959961" y="4233100"/>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65D1EC8C-0C83-BFA9-BA5B-53D07920310D}"/>
                  </a:ext>
                </a:extLst>
              </p:cNvPr>
              <p:cNvGrpSpPr/>
              <p:nvPr/>
            </p:nvGrpSpPr>
            <p:grpSpPr>
              <a:xfrm>
                <a:off x="8893107" y="4203713"/>
                <a:ext cx="642076" cy="460274"/>
                <a:chOff x="8893107" y="4203713"/>
                <a:chExt cx="642076" cy="460274"/>
              </a:xfrm>
            </p:grpSpPr>
            <p:sp>
              <p:nvSpPr>
                <p:cNvPr id="23" name="テキスト ボックス 22">
                  <a:extLst>
                    <a:ext uri="{FF2B5EF4-FFF2-40B4-BE49-F238E27FC236}">
                      <a16:creationId xmlns:a16="http://schemas.microsoft.com/office/drawing/2014/main" id="{CCE51E1D-11FE-62C5-A3D5-85F4D48A0113}"/>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FC45A4C7-8023-98FD-29D9-0017A9796594}"/>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8</a:t>
                  </a:r>
                  <a:endParaRPr lang="ja-JP" altLang="en-US" sz="2200" spc="-150" dirty="0">
                    <a:latin typeface="Segoe UI Semibold" panose="020B0702040204020203" pitchFamily="34" charset="0"/>
                    <a:cs typeface="Segoe UI Semibold" panose="020B0702040204020203" pitchFamily="34" charset="0"/>
                  </a:endParaRPr>
                </a:p>
              </p:txBody>
            </p:sp>
            <p:sp>
              <p:nvSpPr>
                <p:cNvPr id="25" name="テキスト ボックス 24">
                  <a:extLst>
                    <a:ext uri="{FF2B5EF4-FFF2-40B4-BE49-F238E27FC236}">
                      <a16:creationId xmlns:a16="http://schemas.microsoft.com/office/drawing/2014/main" id="{A0289C3A-77AC-4009-8DF9-BEAF0F72E972}"/>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11" name="グループ化 10">
              <a:extLst>
                <a:ext uri="{FF2B5EF4-FFF2-40B4-BE49-F238E27FC236}">
                  <a16:creationId xmlns:a16="http://schemas.microsoft.com/office/drawing/2014/main" id="{FF832BB9-40A1-9E2B-9248-74C23A66AED5}"/>
                </a:ext>
              </a:extLst>
            </p:cNvPr>
            <p:cNvGrpSpPr/>
            <p:nvPr/>
          </p:nvGrpSpPr>
          <p:grpSpPr>
            <a:xfrm>
              <a:off x="9402124" y="3561368"/>
              <a:ext cx="1484777" cy="246221"/>
              <a:chOff x="9407530" y="5183267"/>
              <a:chExt cx="1516020" cy="246221"/>
            </a:xfrm>
          </p:grpSpPr>
          <p:sp>
            <p:nvSpPr>
              <p:cNvPr id="19" name="テキスト ボックス 18">
                <a:extLst>
                  <a:ext uri="{FF2B5EF4-FFF2-40B4-BE49-F238E27FC236}">
                    <a16:creationId xmlns:a16="http://schemas.microsoft.com/office/drawing/2014/main" id="{DD94E824-3E41-C05C-6160-8EF53B34B515}"/>
                  </a:ext>
                </a:extLst>
              </p:cNvPr>
              <p:cNvSpPr txBox="1"/>
              <p:nvPr/>
            </p:nvSpPr>
            <p:spPr>
              <a:xfrm>
                <a:off x="9407530" y="5183267"/>
                <a:ext cx="1516020" cy="246221"/>
              </a:xfrm>
              <a:prstGeom prst="rect">
                <a:avLst/>
              </a:prstGeom>
              <a:noFill/>
            </p:spPr>
            <p:txBody>
              <a:bodyPr wrap="square">
                <a:spAutoFit/>
              </a:bodyPr>
              <a:lstStyle/>
              <a:p>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４２９</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20" name="テキスト ボックス 19">
                <a:extLst>
                  <a:ext uri="{FF2B5EF4-FFF2-40B4-BE49-F238E27FC236}">
                    <a16:creationId xmlns:a16="http://schemas.microsoft.com/office/drawing/2014/main" id="{8B07E4FE-9C25-5D0F-D279-01D5339075FA}"/>
                  </a:ext>
                </a:extLst>
              </p:cNvPr>
              <p:cNvSpPr txBox="1"/>
              <p:nvPr/>
            </p:nvSpPr>
            <p:spPr>
              <a:xfrm>
                <a:off x="9955226" y="5225963"/>
                <a:ext cx="928218"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390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12" name="グループ化 11">
              <a:extLst>
                <a:ext uri="{FF2B5EF4-FFF2-40B4-BE49-F238E27FC236}">
                  <a16:creationId xmlns:a16="http://schemas.microsoft.com/office/drawing/2014/main" id="{C0726D96-F4BC-7F44-4926-842A30CB20C0}"/>
                </a:ext>
              </a:extLst>
            </p:cNvPr>
            <p:cNvGrpSpPr/>
            <p:nvPr/>
          </p:nvGrpSpPr>
          <p:grpSpPr>
            <a:xfrm>
              <a:off x="8960498" y="3771520"/>
              <a:ext cx="1810581" cy="230832"/>
              <a:chOff x="8961179" y="4714687"/>
              <a:chExt cx="1810581" cy="230832"/>
            </a:xfrm>
          </p:grpSpPr>
          <p:pic>
            <p:nvPicPr>
              <p:cNvPr id="15" name="図 14">
                <a:extLst>
                  <a:ext uri="{FF2B5EF4-FFF2-40B4-BE49-F238E27FC236}">
                    <a16:creationId xmlns:a16="http://schemas.microsoft.com/office/drawing/2014/main" id="{26691D42-1CF0-215C-CDCC-92833AD630C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16" name="テキスト ボックス 15">
                <a:extLst>
                  <a:ext uri="{FF2B5EF4-FFF2-40B4-BE49-F238E27FC236}">
                    <a16:creationId xmlns:a16="http://schemas.microsoft.com/office/drawing/2014/main" id="{9FE05FFA-E9ED-662D-CABF-7837EEF968C3}"/>
                  </a:ext>
                </a:extLst>
              </p:cNvPr>
              <p:cNvSpPr txBox="1"/>
              <p:nvPr/>
            </p:nvSpPr>
            <p:spPr>
              <a:xfrm>
                <a:off x="8969067" y="4714687"/>
                <a:ext cx="450263"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717</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7" name="テキスト ボックス 16">
                <a:extLst>
                  <a:ext uri="{FF2B5EF4-FFF2-40B4-BE49-F238E27FC236}">
                    <a16:creationId xmlns:a16="http://schemas.microsoft.com/office/drawing/2014/main" id="{5B587D23-6E0B-B7BB-E737-28CDD6364E30}"/>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8" name="テキスト ボックス 17">
                <a:extLst>
                  <a:ext uri="{FF2B5EF4-FFF2-40B4-BE49-F238E27FC236}">
                    <a16:creationId xmlns:a16="http://schemas.microsoft.com/office/drawing/2014/main" id="{DFCA36D4-C564-1E90-9A93-C7A2AF90980C}"/>
                  </a:ext>
                </a:extLst>
              </p:cNvPr>
              <p:cNvSpPr txBox="1"/>
              <p:nvPr/>
            </p:nvSpPr>
            <p:spPr>
              <a:xfrm>
                <a:off x="1033660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13" name="テキスト ボックス 12">
              <a:extLst>
                <a:ext uri="{FF2B5EF4-FFF2-40B4-BE49-F238E27FC236}">
                  <a16:creationId xmlns:a16="http://schemas.microsoft.com/office/drawing/2014/main" id="{9EEFBEC7-1C89-FC05-8F11-4632BC9C29CE}"/>
                </a:ext>
              </a:extLst>
            </p:cNvPr>
            <p:cNvSpPr txBox="1"/>
            <p:nvPr/>
          </p:nvSpPr>
          <p:spPr>
            <a:xfrm>
              <a:off x="9345407" y="3382611"/>
              <a:ext cx="1043511"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室内機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CSH-S25AR-A</a:t>
              </a:r>
              <a:endParaRPr lang="ja-JP" altLang="en-US" sz="600" dirty="0">
                <a:latin typeface="Segoe UI Light" panose="020B0502040204020203" pitchFamily="34" charset="0"/>
                <a:cs typeface="Segoe UI Light" panose="020B0502040204020203" pitchFamily="34" charset="0"/>
              </a:endParaRPr>
            </a:p>
          </p:txBody>
        </p:sp>
        <p:pic>
          <p:nvPicPr>
            <p:cNvPr id="14" name="図 13">
              <a:extLst>
                <a:ext uri="{FF2B5EF4-FFF2-40B4-BE49-F238E27FC236}">
                  <a16:creationId xmlns:a16="http://schemas.microsoft.com/office/drawing/2014/main" id="{12E8DDEC-B5C4-C1E0-5E28-D142A6D42D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12158" y="3500717"/>
              <a:ext cx="125408" cy="125408"/>
            </a:xfrm>
            <a:prstGeom prst="rect">
              <a:avLst/>
            </a:prstGeom>
          </p:spPr>
        </p:pic>
      </p:grpSp>
      <p:pic>
        <p:nvPicPr>
          <p:cNvPr id="26" name="図 25">
            <a:extLst>
              <a:ext uri="{FF2B5EF4-FFF2-40B4-BE49-F238E27FC236}">
                <a16:creationId xmlns:a16="http://schemas.microsoft.com/office/drawing/2014/main" id="{41AB388F-1C80-9D2A-91AB-3ED30A197E5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62640" y="6997113"/>
            <a:ext cx="6845199" cy="3182234"/>
          </a:xfrm>
          <a:prstGeom prst="rect">
            <a:avLst/>
          </a:prstGeom>
        </p:spPr>
      </p:pic>
      <p:pic>
        <p:nvPicPr>
          <p:cNvPr id="27" name="図 26">
            <a:extLst>
              <a:ext uri="{FF2B5EF4-FFF2-40B4-BE49-F238E27FC236}">
                <a16:creationId xmlns:a16="http://schemas.microsoft.com/office/drawing/2014/main" id="{55D1EDF1-7DF0-8DB6-23DB-C7A311D05F5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57174" y="377509"/>
            <a:ext cx="6845199" cy="4148922"/>
          </a:xfrm>
          <a:prstGeom prst="rect">
            <a:avLst/>
          </a:prstGeom>
        </p:spPr>
      </p:pic>
      <p:pic>
        <p:nvPicPr>
          <p:cNvPr id="28" name="図 27">
            <a:extLst>
              <a:ext uri="{FF2B5EF4-FFF2-40B4-BE49-F238E27FC236}">
                <a16:creationId xmlns:a16="http://schemas.microsoft.com/office/drawing/2014/main" id="{6E34BA6A-3D3A-A084-73B0-B2B4395187F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76231" y="690904"/>
            <a:ext cx="984977" cy="475506"/>
          </a:xfrm>
          <a:prstGeom prst="rect">
            <a:avLst/>
          </a:prstGeom>
        </p:spPr>
      </p:pic>
      <p:sp>
        <p:nvSpPr>
          <p:cNvPr id="29" name="テキスト ボックス 28">
            <a:extLst>
              <a:ext uri="{FF2B5EF4-FFF2-40B4-BE49-F238E27FC236}">
                <a16:creationId xmlns:a16="http://schemas.microsoft.com/office/drawing/2014/main" id="{94D32711-3018-EA9D-43B3-4B3F1E527BE4}"/>
              </a:ext>
            </a:extLst>
          </p:cNvPr>
          <p:cNvSpPr txBox="1"/>
          <p:nvPr/>
        </p:nvSpPr>
        <p:spPr>
          <a:xfrm>
            <a:off x="1258671" y="2058295"/>
            <a:ext cx="5272874" cy="830997"/>
          </a:xfrm>
          <a:prstGeom prst="rect">
            <a:avLst/>
          </a:prstGeom>
          <a:noFill/>
        </p:spPr>
        <p:txBody>
          <a:bodyPr wrap="square">
            <a:spAutoFit/>
          </a:bodyPr>
          <a:lstStyle/>
          <a:p>
            <a:pPr algn="ctr"/>
            <a:r>
              <a:rPr lang="ja-JP" altLang="en-US" sz="2300" b="0" i="0" u="none" strike="noStrike" spc="-150" baseline="0" dirty="0">
                <a:solidFill>
                  <a:srgbClr val="231815"/>
                </a:solidFill>
                <a:latin typeface="HG明朝B" panose="02020809000000000000" pitchFamily="17" charset="-128"/>
                <a:ea typeface="HG明朝B" panose="02020809000000000000" pitchFamily="17" charset="-128"/>
              </a:rPr>
              <a:t>夏はもちろん</a:t>
            </a:r>
            <a:r>
              <a:rPr lang="ja-JP" altLang="en-US" sz="2300" b="0" i="0" u="none" strike="noStrike" spc="-1000" dirty="0">
                <a:solidFill>
                  <a:srgbClr val="231815"/>
                </a:solidFill>
                <a:latin typeface="HG明朝B" panose="02020809000000000000" pitchFamily="17" charset="-128"/>
                <a:ea typeface="HG明朝B" panose="02020809000000000000" pitchFamily="17" charset="-128"/>
              </a:rPr>
              <a:t>、</a:t>
            </a:r>
            <a:r>
              <a:rPr lang="ja-JP" altLang="en-US" sz="2300" b="0" i="0" u="none" strike="noStrike" spc="-150" baseline="0" dirty="0">
                <a:solidFill>
                  <a:srgbClr val="231815"/>
                </a:solidFill>
                <a:latin typeface="HG明朝B" panose="02020809000000000000" pitchFamily="17" charset="-128"/>
                <a:ea typeface="HG明朝B" panose="02020809000000000000" pitchFamily="17" charset="-128"/>
              </a:rPr>
              <a:t>冬の暖房能力に自信アリ</a:t>
            </a:r>
            <a:r>
              <a:rPr lang="en-US" altLang="ja-JP" sz="2300" b="0" i="0" u="none" strike="noStrike" spc="-150" baseline="0" dirty="0">
                <a:solidFill>
                  <a:srgbClr val="231815"/>
                </a:solidFill>
                <a:latin typeface="HG明朝B" panose="02020809000000000000" pitchFamily="17" charset="-128"/>
                <a:ea typeface="HG明朝B" panose="02020809000000000000" pitchFamily="17" charset="-128"/>
              </a:rPr>
              <a:t>!!</a:t>
            </a:r>
          </a:p>
          <a:p>
            <a:pPr algn="ctr"/>
            <a:r>
              <a:rPr lang="ja-JP" altLang="en-US" sz="2300" b="0" i="0" u="none" strike="noStrike" spc="-150" baseline="0" dirty="0">
                <a:solidFill>
                  <a:srgbClr val="231815"/>
                </a:solidFill>
                <a:latin typeface="HG明朝B" panose="02020809000000000000" pitchFamily="17" charset="-128"/>
                <a:ea typeface="HG明朝B" panose="02020809000000000000" pitchFamily="17" charset="-128"/>
              </a:rPr>
              <a:t>足もとからしっかり温めます。</a:t>
            </a:r>
            <a:endParaRPr lang="ja-JP" altLang="en-US" sz="2300" spc="-150" dirty="0">
              <a:latin typeface="HG明朝B" panose="02020809000000000000" pitchFamily="17" charset="-128"/>
              <a:ea typeface="HG明朝B" panose="02020809000000000000" pitchFamily="17" charset="-128"/>
            </a:endParaRPr>
          </a:p>
        </p:txBody>
      </p:sp>
      <p:pic>
        <p:nvPicPr>
          <p:cNvPr id="30" name="図 29">
            <a:extLst>
              <a:ext uri="{FF2B5EF4-FFF2-40B4-BE49-F238E27FC236}">
                <a16:creationId xmlns:a16="http://schemas.microsoft.com/office/drawing/2014/main" id="{210FA6C5-6F5F-E130-4A38-4146166A365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64075" y="3005104"/>
            <a:ext cx="872632" cy="1648596"/>
          </a:xfrm>
          <a:prstGeom prst="rect">
            <a:avLst/>
          </a:prstGeom>
        </p:spPr>
      </p:pic>
      <p:grpSp>
        <p:nvGrpSpPr>
          <p:cNvPr id="31" name="グループ化 30">
            <a:extLst>
              <a:ext uri="{FF2B5EF4-FFF2-40B4-BE49-F238E27FC236}">
                <a16:creationId xmlns:a16="http://schemas.microsoft.com/office/drawing/2014/main" id="{3B9EC58F-EAAE-10BC-21D9-90AF104F1668}"/>
              </a:ext>
            </a:extLst>
          </p:cNvPr>
          <p:cNvGrpSpPr/>
          <p:nvPr/>
        </p:nvGrpSpPr>
        <p:grpSpPr>
          <a:xfrm>
            <a:off x="447585" y="3976264"/>
            <a:ext cx="710266" cy="293350"/>
            <a:chOff x="447585" y="3681050"/>
            <a:chExt cx="710266" cy="293350"/>
          </a:xfrm>
        </p:grpSpPr>
        <p:sp>
          <p:nvSpPr>
            <p:cNvPr id="32" name="正方形/長方形 31">
              <a:extLst>
                <a:ext uri="{FF2B5EF4-FFF2-40B4-BE49-F238E27FC236}">
                  <a16:creationId xmlns:a16="http://schemas.microsoft.com/office/drawing/2014/main" id="{A033035C-9093-4C64-4F4F-12E54CEE60C8}"/>
                </a:ext>
              </a:extLst>
            </p:cNvPr>
            <p:cNvSpPr/>
            <p:nvPr/>
          </p:nvSpPr>
          <p:spPr>
            <a:xfrm>
              <a:off x="483958" y="3701807"/>
              <a:ext cx="637520" cy="244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060CCAE5-B95D-0203-F8F7-DFD084CC849B}"/>
                </a:ext>
              </a:extLst>
            </p:cNvPr>
            <p:cNvSpPr txBox="1"/>
            <p:nvPr/>
          </p:nvSpPr>
          <p:spPr>
            <a:xfrm>
              <a:off x="447585" y="3681050"/>
              <a:ext cx="710266" cy="293350"/>
            </a:xfrm>
            <a:prstGeom prst="rect">
              <a:avLst/>
            </a:prstGeom>
            <a:noFill/>
          </p:spPr>
          <p:txBody>
            <a:bodyPr wrap="square">
              <a:spAutoFit/>
            </a:bodyPr>
            <a:lstStyle/>
            <a:p>
              <a:pPr algn="ctr">
                <a:lnSpc>
                  <a:spcPts val="800"/>
                </a:lnSpc>
              </a:pPr>
              <a:r>
                <a:rPr lang="zh-TW" altLang="en-US" sz="600" b="1" i="0" u="none" strike="noStrike" baseline="0" dirty="0">
                  <a:solidFill>
                    <a:srgbClr val="F1979F"/>
                  </a:solidFill>
                  <a:latin typeface="游ゴシック" panose="020B0400000000000000" pitchFamily="50" charset="-128"/>
                  <a:ea typeface="游ゴシック" panose="020B0400000000000000" pitchFamily="50" charset="-128"/>
                </a:rPr>
                <a:t>東北電力推薦</a:t>
              </a:r>
            </a:p>
            <a:p>
              <a:pPr algn="ctr">
                <a:lnSpc>
                  <a:spcPts val="800"/>
                </a:lnSpc>
              </a:pPr>
              <a:r>
                <a:rPr lang="ja-JP" altLang="en-US" sz="600" b="1" i="0" u="none" strike="noStrike" baseline="0" dirty="0">
                  <a:solidFill>
                    <a:srgbClr val="F1979F"/>
                  </a:solidFill>
                  <a:latin typeface="游ゴシック" panose="020B0400000000000000" pitchFamily="50" charset="-128"/>
                  <a:ea typeface="游ゴシック" panose="020B0400000000000000" pitchFamily="50" charset="-128"/>
                </a:rPr>
                <a:t>暖房エアコン</a:t>
              </a:r>
            </a:p>
          </p:txBody>
        </p:sp>
      </p:grpSp>
      <p:grpSp>
        <p:nvGrpSpPr>
          <p:cNvPr id="34" name="グループ化 33">
            <a:extLst>
              <a:ext uri="{FF2B5EF4-FFF2-40B4-BE49-F238E27FC236}">
                <a16:creationId xmlns:a16="http://schemas.microsoft.com/office/drawing/2014/main" id="{805F3265-10EE-7718-D318-9EA3A05242B8}"/>
              </a:ext>
            </a:extLst>
          </p:cNvPr>
          <p:cNvGrpSpPr/>
          <p:nvPr/>
        </p:nvGrpSpPr>
        <p:grpSpPr>
          <a:xfrm>
            <a:off x="1331738" y="3189573"/>
            <a:ext cx="2067565" cy="742966"/>
            <a:chOff x="1331738" y="3189573"/>
            <a:chExt cx="2067565" cy="742966"/>
          </a:xfrm>
        </p:grpSpPr>
        <p:sp>
          <p:nvSpPr>
            <p:cNvPr id="35" name="四角形: 角を丸くする 34">
              <a:extLst>
                <a:ext uri="{FF2B5EF4-FFF2-40B4-BE49-F238E27FC236}">
                  <a16:creationId xmlns:a16="http://schemas.microsoft.com/office/drawing/2014/main" id="{E410542E-0AAF-8A51-9EB2-3ABEE4BCF714}"/>
                </a:ext>
              </a:extLst>
            </p:cNvPr>
            <p:cNvSpPr/>
            <p:nvPr/>
          </p:nvSpPr>
          <p:spPr>
            <a:xfrm>
              <a:off x="1398592" y="3219576"/>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9CBC20AC-9A85-9667-0EE9-812D976BE652}"/>
                </a:ext>
              </a:extLst>
            </p:cNvPr>
            <p:cNvGrpSpPr/>
            <p:nvPr/>
          </p:nvGrpSpPr>
          <p:grpSpPr>
            <a:xfrm>
              <a:off x="1331738" y="3190189"/>
              <a:ext cx="642076" cy="460274"/>
              <a:chOff x="8893107" y="4203713"/>
              <a:chExt cx="642076" cy="460274"/>
            </a:xfrm>
          </p:grpSpPr>
          <p:sp>
            <p:nvSpPr>
              <p:cNvPr id="50" name="テキスト ボックス 49">
                <a:extLst>
                  <a:ext uri="{FF2B5EF4-FFF2-40B4-BE49-F238E27FC236}">
                    <a16:creationId xmlns:a16="http://schemas.microsoft.com/office/drawing/2014/main" id="{48473FA2-AF66-EF93-DC2B-F624F24C614E}"/>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4162118C-4B2A-66CF-6879-196FFB1A59E2}"/>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6</a:t>
                </a:r>
                <a:endParaRPr lang="ja-JP" altLang="en-US" sz="2200" spc="-150" dirty="0">
                  <a:latin typeface="Segoe UI Semibold" panose="020B0702040204020203" pitchFamily="34" charset="0"/>
                  <a:cs typeface="Segoe UI Semibold" panose="020B0702040204020203" pitchFamily="34" charset="0"/>
                </a:endParaRPr>
              </a:p>
            </p:txBody>
          </p:sp>
          <p:sp>
            <p:nvSpPr>
              <p:cNvPr id="52" name="テキスト ボックス 51">
                <a:extLst>
                  <a:ext uri="{FF2B5EF4-FFF2-40B4-BE49-F238E27FC236}">
                    <a16:creationId xmlns:a16="http://schemas.microsoft.com/office/drawing/2014/main" id="{EF109EAE-1BE4-2D3A-E1FC-58232D2D5581}"/>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sp>
          <p:nvSpPr>
            <p:cNvPr id="37" name="テキスト ボックス 36">
              <a:extLst>
                <a:ext uri="{FF2B5EF4-FFF2-40B4-BE49-F238E27FC236}">
                  <a16:creationId xmlns:a16="http://schemas.microsoft.com/office/drawing/2014/main" id="{C2720AD1-51DB-DD01-51A3-D3059218D49B}"/>
                </a:ext>
              </a:extLst>
            </p:cNvPr>
            <p:cNvSpPr txBox="1"/>
            <p:nvPr/>
          </p:nvSpPr>
          <p:spPr>
            <a:xfrm>
              <a:off x="2523939" y="3493386"/>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nvGrpSpPr>
            <p:cNvPr id="38" name="グループ化 37">
              <a:extLst>
                <a:ext uri="{FF2B5EF4-FFF2-40B4-BE49-F238E27FC236}">
                  <a16:creationId xmlns:a16="http://schemas.microsoft.com/office/drawing/2014/main" id="{A944049B-6352-8303-2766-A185CCA40502}"/>
                </a:ext>
              </a:extLst>
            </p:cNvPr>
            <p:cNvGrpSpPr/>
            <p:nvPr/>
          </p:nvGrpSpPr>
          <p:grpSpPr>
            <a:xfrm>
              <a:off x="1401799" y="3701707"/>
              <a:ext cx="1810581" cy="230832"/>
              <a:chOff x="8959815" y="5497486"/>
              <a:chExt cx="1810581" cy="230832"/>
            </a:xfrm>
          </p:grpSpPr>
          <p:pic>
            <p:nvPicPr>
              <p:cNvPr id="46" name="図 45">
                <a:extLst>
                  <a:ext uri="{FF2B5EF4-FFF2-40B4-BE49-F238E27FC236}">
                    <a16:creationId xmlns:a16="http://schemas.microsoft.com/office/drawing/2014/main" id="{6F1F3995-847D-18DD-3921-1A46639657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47" name="テキスト ボックス 46">
                <a:extLst>
                  <a:ext uri="{FF2B5EF4-FFF2-40B4-BE49-F238E27FC236}">
                    <a16:creationId xmlns:a16="http://schemas.microsoft.com/office/drawing/2014/main" id="{700093BE-9690-3565-FDC0-9B8E6B90F62B}"/>
                  </a:ext>
                </a:extLst>
              </p:cNvPr>
              <p:cNvSpPr txBox="1"/>
              <p:nvPr/>
            </p:nvSpPr>
            <p:spPr>
              <a:xfrm>
                <a:off x="8975440" y="5497486"/>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717</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8" name="テキスト ボックス 47">
                <a:extLst>
                  <a:ext uri="{FF2B5EF4-FFF2-40B4-BE49-F238E27FC236}">
                    <a16:creationId xmlns:a16="http://schemas.microsoft.com/office/drawing/2014/main" id="{00C5F341-C9CC-037C-7AC7-BD95C9E5798A}"/>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87</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9" name="テキスト ボックス 48">
                <a:extLst>
                  <a:ext uri="{FF2B5EF4-FFF2-40B4-BE49-F238E27FC236}">
                    <a16:creationId xmlns:a16="http://schemas.microsoft.com/office/drawing/2014/main" id="{5696B323-D164-026B-3FBC-71A7BA61A35E}"/>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39" name="グループ化 38">
              <a:extLst>
                <a:ext uri="{FF2B5EF4-FFF2-40B4-BE49-F238E27FC236}">
                  <a16:creationId xmlns:a16="http://schemas.microsoft.com/office/drawing/2014/main" id="{D0D717A3-EE93-6684-28BF-00570E5D6045}"/>
                </a:ext>
              </a:extLst>
            </p:cNvPr>
            <p:cNvGrpSpPr/>
            <p:nvPr/>
          </p:nvGrpSpPr>
          <p:grpSpPr>
            <a:xfrm>
              <a:off x="1784719" y="3189573"/>
              <a:ext cx="1614584" cy="539689"/>
              <a:chOff x="1784719" y="3189573"/>
              <a:chExt cx="1614584" cy="539689"/>
            </a:xfrm>
          </p:grpSpPr>
          <p:sp>
            <p:nvSpPr>
              <p:cNvPr id="40" name="テキスト ボックス 39">
                <a:extLst>
                  <a:ext uri="{FF2B5EF4-FFF2-40B4-BE49-F238E27FC236}">
                    <a16:creationId xmlns:a16="http://schemas.microsoft.com/office/drawing/2014/main" id="{409BFBEC-5A36-CA4F-C203-81145DC8D091}"/>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CSH-W2225R</a:t>
                </a:r>
                <a:endParaRPr lang="ja-JP" altLang="en-US" sz="1200" dirty="0">
                  <a:latin typeface="Segoe UI Semibold" panose="020B0702040204020203" pitchFamily="34" charset="0"/>
                  <a:cs typeface="Segoe UI Semibold" panose="020B0702040204020203" pitchFamily="34" charset="0"/>
                </a:endParaRPr>
              </a:p>
            </p:txBody>
          </p:sp>
          <p:sp>
            <p:nvSpPr>
              <p:cNvPr id="41" name="テキスト ボックス 40">
                <a:extLst>
                  <a:ext uri="{FF2B5EF4-FFF2-40B4-BE49-F238E27FC236}">
                    <a16:creationId xmlns:a16="http://schemas.microsoft.com/office/drawing/2014/main" id="{AD72E0FE-5F64-5BAF-6978-04AA905FC111}"/>
                  </a:ext>
                </a:extLst>
              </p:cNvPr>
              <p:cNvSpPr txBox="1"/>
              <p:nvPr/>
            </p:nvSpPr>
            <p:spPr>
              <a:xfrm>
                <a:off x="1784719" y="3364652"/>
                <a:ext cx="1614584" cy="200055"/>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smtClean="0">
                    <a:latin typeface="Segoe UI Light" panose="020B0502040204020203" pitchFamily="34" charset="0"/>
                    <a:ea typeface="BIZ UDPゴシック" panose="020B0400000000000000" pitchFamily="50" charset="-128"/>
                    <a:cs typeface="Segoe UI Light" panose="020B0502040204020203" pitchFamily="34" charset="0"/>
                  </a:rPr>
                  <a:t>COH-W2225</a:t>
                </a:r>
                <a:r>
                  <a:rPr lang="en-US" altLang="ja-JP" sz="600" i="0" u="none" strike="noStrike" spc="-300" dirty="0" smtClean="0">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700" i="0" u="none" strike="noStrike" spc="-300" baseline="0" dirty="0" smtClean="0">
                    <a:solidFill>
                      <a:srgbClr val="231815"/>
                    </a:solidFill>
                    <a:latin typeface="Segoe UI Light" panose="020B0502040204020203" pitchFamily="34" charset="0"/>
                    <a:cs typeface="Segoe UI Light" panose="020B0502040204020203" pitchFamily="34" charset="0"/>
                  </a:rPr>
                  <a:t> </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sp>
            <p:nvSpPr>
              <p:cNvPr id="42" name="テキスト ボックス 41">
                <a:extLst>
                  <a:ext uri="{FF2B5EF4-FFF2-40B4-BE49-F238E27FC236}">
                    <a16:creationId xmlns:a16="http://schemas.microsoft.com/office/drawing/2014/main" id="{81278B49-5CED-7155-29F0-37BCA4F7F138}"/>
                  </a:ext>
                </a:extLst>
              </p:cNvPr>
              <p:cNvSpPr txBox="1"/>
              <p:nvPr/>
            </p:nvSpPr>
            <p:spPr>
              <a:xfrm>
                <a:off x="1827705" y="3513818"/>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pic>
            <p:nvPicPr>
              <p:cNvPr id="44" name="図 43">
                <a:extLst>
                  <a:ext uri="{FF2B5EF4-FFF2-40B4-BE49-F238E27FC236}">
                    <a16:creationId xmlns:a16="http://schemas.microsoft.com/office/drawing/2014/main" id="{29FCFCD1-1FAD-D5C4-19FB-DAE979CFD0A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74210" y="3400840"/>
                <a:ext cx="125408" cy="125408"/>
              </a:xfrm>
              <a:prstGeom prst="rect">
                <a:avLst/>
              </a:prstGeom>
            </p:spPr>
          </p:pic>
        </p:grpSp>
      </p:grpSp>
      <p:grpSp>
        <p:nvGrpSpPr>
          <p:cNvPr id="53" name="グループ化 52">
            <a:extLst>
              <a:ext uri="{FF2B5EF4-FFF2-40B4-BE49-F238E27FC236}">
                <a16:creationId xmlns:a16="http://schemas.microsoft.com/office/drawing/2014/main" id="{F6E69C08-5022-5675-944A-91F3E9CD9347}"/>
              </a:ext>
            </a:extLst>
          </p:cNvPr>
          <p:cNvGrpSpPr/>
          <p:nvPr/>
        </p:nvGrpSpPr>
        <p:grpSpPr>
          <a:xfrm>
            <a:off x="3326793" y="3189573"/>
            <a:ext cx="2067565" cy="742966"/>
            <a:chOff x="1331738" y="3189573"/>
            <a:chExt cx="2067565" cy="742966"/>
          </a:xfrm>
        </p:grpSpPr>
        <p:sp>
          <p:nvSpPr>
            <p:cNvPr id="54" name="四角形: 角を丸くする 53">
              <a:extLst>
                <a:ext uri="{FF2B5EF4-FFF2-40B4-BE49-F238E27FC236}">
                  <a16:creationId xmlns:a16="http://schemas.microsoft.com/office/drawing/2014/main" id="{C37E9421-3C06-5A91-42B8-B9310B708732}"/>
                </a:ext>
              </a:extLst>
            </p:cNvPr>
            <p:cNvSpPr/>
            <p:nvPr/>
          </p:nvSpPr>
          <p:spPr>
            <a:xfrm>
              <a:off x="1398592" y="3219576"/>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a:extLst>
                <a:ext uri="{FF2B5EF4-FFF2-40B4-BE49-F238E27FC236}">
                  <a16:creationId xmlns:a16="http://schemas.microsoft.com/office/drawing/2014/main" id="{6B62175D-2275-FC94-D602-70212E136A1B}"/>
                </a:ext>
              </a:extLst>
            </p:cNvPr>
            <p:cNvGrpSpPr/>
            <p:nvPr/>
          </p:nvGrpSpPr>
          <p:grpSpPr>
            <a:xfrm>
              <a:off x="1331738" y="3190189"/>
              <a:ext cx="642076" cy="460274"/>
              <a:chOff x="8893107" y="4203713"/>
              <a:chExt cx="642076" cy="460274"/>
            </a:xfrm>
          </p:grpSpPr>
          <p:sp>
            <p:nvSpPr>
              <p:cNvPr id="69" name="テキスト ボックス 68">
                <a:extLst>
                  <a:ext uri="{FF2B5EF4-FFF2-40B4-BE49-F238E27FC236}">
                    <a16:creationId xmlns:a16="http://schemas.microsoft.com/office/drawing/2014/main" id="{27A928A3-83FF-1E5B-E454-B02F7A5E5B4E}"/>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70" name="テキスト ボックス 69">
                <a:extLst>
                  <a:ext uri="{FF2B5EF4-FFF2-40B4-BE49-F238E27FC236}">
                    <a16:creationId xmlns:a16="http://schemas.microsoft.com/office/drawing/2014/main" id="{67CCEB8E-CB21-E9EA-0ACD-D8BB6EAB6EE8}"/>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8</a:t>
                </a:r>
                <a:endParaRPr lang="ja-JP" altLang="en-US" sz="2200" spc="-150" dirty="0">
                  <a:latin typeface="Segoe UI Semibold" panose="020B0702040204020203" pitchFamily="34" charset="0"/>
                  <a:cs typeface="Segoe UI Semibold" panose="020B0702040204020203" pitchFamily="34" charset="0"/>
                </a:endParaRPr>
              </a:p>
            </p:txBody>
          </p:sp>
          <p:sp>
            <p:nvSpPr>
              <p:cNvPr id="71" name="テキスト ボックス 70">
                <a:extLst>
                  <a:ext uri="{FF2B5EF4-FFF2-40B4-BE49-F238E27FC236}">
                    <a16:creationId xmlns:a16="http://schemas.microsoft.com/office/drawing/2014/main" id="{0568AA6E-D699-6ED5-9011-88C684A24A50}"/>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sp>
          <p:nvSpPr>
            <p:cNvPr id="56" name="テキスト ボックス 55">
              <a:extLst>
                <a:ext uri="{FF2B5EF4-FFF2-40B4-BE49-F238E27FC236}">
                  <a16:creationId xmlns:a16="http://schemas.microsoft.com/office/drawing/2014/main" id="{868005A1-6317-1245-25DF-8EA16A3BC096}"/>
                </a:ext>
              </a:extLst>
            </p:cNvPr>
            <p:cNvSpPr txBox="1"/>
            <p:nvPr/>
          </p:nvSpPr>
          <p:spPr>
            <a:xfrm>
              <a:off x="2523939" y="3493386"/>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nvGrpSpPr>
            <p:cNvPr id="57" name="グループ化 56">
              <a:extLst>
                <a:ext uri="{FF2B5EF4-FFF2-40B4-BE49-F238E27FC236}">
                  <a16:creationId xmlns:a16="http://schemas.microsoft.com/office/drawing/2014/main" id="{8A940A64-8A74-5A43-4738-796629A1DD96}"/>
                </a:ext>
              </a:extLst>
            </p:cNvPr>
            <p:cNvGrpSpPr/>
            <p:nvPr/>
          </p:nvGrpSpPr>
          <p:grpSpPr>
            <a:xfrm>
              <a:off x="1401799" y="3701707"/>
              <a:ext cx="1810581" cy="230832"/>
              <a:chOff x="8959815" y="5497486"/>
              <a:chExt cx="1810581" cy="230832"/>
            </a:xfrm>
          </p:grpSpPr>
          <p:pic>
            <p:nvPicPr>
              <p:cNvPr id="65" name="図 64">
                <a:extLst>
                  <a:ext uri="{FF2B5EF4-FFF2-40B4-BE49-F238E27FC236}">
                    <a16:creationId xmlns:a16="http://schemas.microsoft.com/office/drawing/2014/main" id="{7C41BF28-8681-22CF-D155-5CECC808397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66" name="テキスト ボックス 65">
                <a:extLst>
                  <a:ext uri="{FF2B5EF4-FFF2-40B4-BE49-F238E27FC236}">
                    <a16:creationId xmlns:a16="http://schemas.microsoft.com/office/drawing/2014/main" id="{EF4928A0-E873-BE9D-CB78-73D4148C2682}"/>
                  </a:ext>
                </a:extLst>
              </p:cNvPr>
              <p:cNvSpPr txBox="1"/>
              <p:nvPr/>
            </p:nvSpPr>
            <p:spPr>
              <a:xfrm>
                <a:off x="8975440" y="5497486"/>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815</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67" name="テキスト ボックス 66">
                <a:extLst>
                  <a:ext uri="{FF2B5EF4-FFF2-40B4-BE49-F238E27FC236}">
                    <a16:creationId xmlns:a16="http://schemas.microsoft.com/office/drawing/2014/main" id="{58475AE8-178F-0465-3C53-34DD18000617}"/>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87</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68" name="テキスト ボックス 67">
                <a:extLst>
                  <a:ext uri="{FF2B5EF4-FFF2-40B4-BE49-F238E27FC236}">
                    <a16:creationId xmlns:a16="http://schemas.microsoft.com/office/drawing/2014/main" id="{C2D6CF1B-34DC-90FB-E252-FC266FFFE422}"/>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58" name="グループ化 57">
              <a:extLst>
                <a:ext uri="{FF2B5EF4-FFF2-40B4-BE49-F238E27FC236}">
                  <a16:creationId xmlns:a16="http://schemas.microsoft.com/office/drawing/2014/main" id="{C30DD564-9B07-6F17-D022-532CA6CE30D1}"/>
                </a:ext>
              </a:extLst>
            </p:cNvPr>
            <p:cNvGrpSpPr/>
            <p:nvPr/>
          </p:nvGrpSpPr>
          <p:grpSpPr>
            <a:xfrm>
              <a:off x="1784719" y="3189573"/>
              <a:ext cx="1614584" cy="539689"/>
              <a:chOff x="1784719" y="3189573"/>
              <a:chExt cx="1614584" cy="539689"/>
            </a:xfrm>
          </p:grpSpPr>
          <p:sp>
            <p:nvSpPr>
              <p:cNvPr id="59" name="テキスト ボックス 58">
                <a:extLst>
                  <a:ext uri="{FF2B5EF4-FFF2-40B4-BE49-F238E27FC236}">
                    <a16:creationId xmlns:a16="http://schemas.microsoft.com/office/drawing/2014/main" id="{A693D33F-6C2F-5C0C-D5DD-B28FDB0B6FA9}"/>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CSH-W2525R</a:t>
                </a:r>
                <a:endParaRPr lang="ja-JP" altLang="en-US" sz="1200" dirty="0">
                  <a:latin typeface="Segoe UI Semibold" panose="020B0702040204020203" pitchFamily="34" charset="0"/>
                  <a:cs typeface="Segoe UI Semibold" panose="020B0702040204020203" pitchFamily="34" charset="0"/>
                </a:endParaRPr>
              </a:p>
            </p:txBody>
          </p:sp>
          <p:sp>
            <p:nvSpPr>
              <p:cNvPr id="60" name="テキスト ボックス 59">
                <a:extLst>
                  <a:ext uri="{FF2B5EF4-FFF2-40B4-BE49-F238E27FC236}">
                    <a16:creationId xmlns:a16="http://schemas.microsoft.com/office/drawing/2014/main" id="{006E9914-DB1B-C2C1-61EC-24E46B91A536}"/>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smtClean="0">
                    <a:latin typeface="Segoe UI Light" panose="020B0502040204020203" pitchFamily="34" charset="0"/>
                    <a:ea typeface="BIZ UDPゴシック" panose="020B0400000000000000" pitchFamily="50" charset="-128"/>
                    <a:cs typeface="Segoe UI Light" panose="020B0502040204020203" pitchFamily="34" charset="0"/>
                  </a:rPr>
                  <a:t>COH-W252</a:t>
                </a:r>
                <a:r>
                  <a:rPr lang="en-US" altLang="ja-JP" sz="600" dirty="0" smtClean="0">
                    <a:latin typeface="Segoe UI Light" panose="020B0502040204020203" pitchFamily="34" charset="0"/>
                    <a:ea typeface="BIZ UDPゴシック" panose="020B0400000000000000" pitchFamily="50" charset="-128"/>
                    <a:cs typeface="Segoe UI Light" panose="020B0502040204020203" pitchFamily="34" charset="0"/>
                  </a:rPr>
                  <a:t>5R</a:t>
                </a:r>
                <a:r>
                  <a:rPr lang="ja-JP" altLang="en-US" sz="600" i="0" u="none" strike="noStrike" baseline="0" dirty="0" smtClean="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smtClean="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sp>
            <p:nvSpPr>
              <p:cNvPr id="61" name="テキスト ボックス 60">
                <a:extLst>
                  <a:ext uri="{FF2B5EF4-FFF2-40B4-BE49-F238E27FC236}">
                    <a16:creationId xmlns:a16="http://schemas.microsoft.com/office/drawing/2014/main" id="{784526F4-0848-27E9-CD80-B13D6A70F326}"/>
                  </a:ext>
                </a:extLst>
              </p:cNvPr>
              <p:cNvSpPr txBox="1"/>
              <p:nvPr/>
            </p:nvSpPr>
            <p:spPr>
              <a:xfrm>
                <a:off x="1827705" y="3513818"/>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pic>
            <p:nvPicPr>
              <p:cNvPr id="63" name="図 62">
                <a:extLst>
                  <a:ext uri="{FF2B5EF4-FFF2-40B4-BE49-F238E27FC236}">
                    <a16:creationId xmlns:a16="http://schemas.microsoft.com/office/drawing/2014/main" id="{E2CD6F01-AC91-55EE-2B00-831250FBC5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74857" y="3400074"/>
                <a:ext cx="125408" cy="125408"/>
              </a:xfrm>
              <a:prstGeom prst="rect">
                <a:avLst/>
              </a:prstGeom>
            </p:spPr>
          </p:pic>
        </p:grpSp>
      </p:grpSp>
      <p:sp>
        <p:nvSpPr>
          <p:cNvPr id="72" name="四角形: 角を丸くする 71">
            <a:extLst>
              <a:ext uri="{FF2B5EF4-FFF2-40B4-BE49-F238E27FC236}">
                <a16:creationId xmlns:a16="http://schemas.microsoft.com/office/drawing/2014/main" id="{D29DE9A9-91C8-E0FC-91A1-E857F08F5CD1}"/>
              </a:ext>
            </a:extLst>
          </p:cNvPr>
          <p:cNvSpPr/>
          <p:nvPr/>
        </p:nvSpPr>
        <p:spPr>
          <a:xfrm>
            <a:off x="5391566" y="3219576"/>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a:extLst>
              <a:ext uri="{FF2B5EF4-FFF2-40B4-BE49-F238E27FC236}">
                <a16:creationId xmlns:a16="http://schemas.microsoft.com/office/drawing/2014/main" id="{BEDF5885-1EF3-06D8-509D-9B1DDA3D9749}"/>
              </a:ext>
            </a:extLst>
          </p:cNvPr>
          <p:cNvGrpSpPr/>
          <p:nvPr/>
        </p:nvGrpSpPr>
        <p:grpSpPr>
          <a:xfrm>
            <a:off x="5324712" y="3190189"/>
            <a:ext cx="642076" cy="460274"/>
            <a:chOff x="8893107" y="4203713"/>
            <a:chExt cx="642076" cy="460274"/>
          </a:xfrm>
        </p:grpSpPr>
        <p:sp>
          <p:nvSpPr>
            <p:cNvPr id="74" name="テキスト ボックス 73">
              <a:extLst>
                <a:ext uri="{FF2B5EF4-FFF2-40B4-BE49-F238E27FC236}">
                  <a16:creationId xmlns:a16="http://schemas.microsoft.com/office/drawing/2014/main" id="{D9674FEF-8200-645F-3ECC-B59BA074C518}"/>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036B3AC5-BF2D-8D11-DFA6-5D7CD9EA56C6}"/>
                </a:ext>
              </a:extLst>
            </p:cNvPr>
            <p:cNvSpPr txBox="1"/>
            <p:nvPr/>
          </p:nvSpPr>
          <p:spPr>
            <a:xfrm>
              <a:off x="8899055" y="4233100"/>
              <a:ext cx="452318" cy="430887"/>
            </a:xfrm>
            <a:prstGeom prst="rect">
              <a:avLst/>
            </a:prstGeom>
            <a:noFill/>
          </p:spPr>
          <p:txBody>
            <a:bodyPr wrap="square">
              <a:spAutoFit/>
            </a:bodyPr>
            <a:lstStyle/>
            <a:p>
              <a:r>
                <a:rPr lang="en-US" altLang="ja-JP" sz="2200" b="1" i="0" u="none" strike="noStrike" spc="-15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76" name="テキスト ボックス 75">
              <a:extLst>
                <a:ext uri="{FF2B5EF4-FFF2-40B4-BE49-F238E27FC236}">
                  <a16:creationId xmlns:a16="http://schemas.microsoft.com/office/drawing/2014/main" id="{68E5A3BF-D6AB-9A7B-F71A-AAF4B42E2E90}"/>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sp>
        <p:nvSpPr>
          <p:cNvPr id="77" name="テキスト ボックス 76">
            <a:extLst>
              <a:ext uri="{FF2B5EF4-FFF2-40B4-BE49-F238E27FC236}">
                <a16:creationId xmlns:a16="http://schemas.microsoft.com/office/drawing/2014/main" id="{9A4A1F66-F84B-FD0C-C06B-C6E0A08934EF}"/>
              </a:ext>
            </a:extLst>
          </p:cNvPr>
          <p:cNvSpPr txBox="1"/>
          <p:nvPr/>
        </p:nvSpPr>
        <p:spPr>
          <a:xfrm>
            <a:off x="6516913" y="3493386"/>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nvGrpSpPr>
          <p:cNvPr id="78" name="グループ化 77">
            <a:extLst>
              <a:ext uri="{FF2B5EF4-FFF2-40B4-BE49-F238E27FC236}">
                <a16:creationId xmlns:a16="http://schemas.microsoft.com/office/drawing/2014/main" id="{D601492A-57D9-59DC-D13F-5FC3688EBEDA}"/>
              </a:ext>
            </a:extLst>
          </p:cNvPr>
          <p:cNvGrpSpPr/>
          <p:nvPr/>
        </p:nvGrpSpPr>
        <p:grpSpPr>
          <a:xfrm>
            <a:off x="5394773" y="3701707"/>
            <a:ext cx="1810581" cy="230832"/>
            <a:chOff x="8959815" y="5497486"/>
            <a:chExt cx="1810581" cy="230832"/>
          </a:xfrm>
        </p:grpSpPr>
        <p:pic>
          <p:nvPicPr>
            <p:cNvPr id="79" name="図 78">
              <a:extLst>
                <a:ext uri="{FF2B5EF4-FFF2-40B4-BE49-F238E27FC236}">
                  <a16:creationId xmlns:a16="http://schemas.microsoft.com/office/drawing/2014/main" id="{546FBDD7-82F6-DE0C-9696-AE587F26AC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80" name="テキスト ボックス 79">
              <a:extLst>
                <a:ext uri="{FF2B5EF4-FFF2-40B4-BE49-F238E27FC236}">
                  <a16:creationId xmlns:a16="http://schemas.microsoft.com/office/drawing/2014/main" id="{F55EB918-C6E2-4367-D6AD-95D9FBE0CB71}"/>
                </a:ext>
              </a:extLst>
            </p:cNvPr>
            <p:cNvSpPr txBox="1"/>
            <p:nvPr/>
          </p:nvSpPr>
          <p:spPr>
            <a:xfrm>
              <a:off x="8975440" y="5497486"/>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929</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81" name="テキスト ボックス 80">
              <a:extLst>
                <a:ext uri="{FF2B5EF4-FFF2-40B4-BE49-F238E27FC236}">
                  <a16:creationId xmlns:a16="http://schemas.microsoft.com/office/drawing/2014/main" id="{86A59F7A-9FA7-232C-B913-7A5D8E272290}"/>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86</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82" name="テキスト ボックス 81">
              <a:extLst>
                <a:ext uri="{FF2B5EF4-FFF2-40B4-BE49-F238E27FC236}">
                  <a16:creationId xmlns:a16="http://schemas.microsoft.com/office/drawing/2014/main" id="{0FB45612-FD0F-25FE-7D89-D2D335DF4A2D}"/>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７</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84" name="テキスト ボックス 83">
            <a:extLst>
              <a:ext uri="{FF2B5EF4-FFF2-40B4-BE49-F238E27FC236}">
                <a16:creationId xmlns:a16="http://schemas.microsoft.com/office/drawing/2014/main" id="{BA68F984-4725-1BD8-7BD2-DCAC467F37FE}"/>
              </a:ext>
            </a:extLst>
          </p:cNvPr>
          <p:cNvSpPr txBox="1"/>
          <p:nvPr/>
        </p:nvSpPr>
        <p:spPr>
          <a:xfrm>
            <a:off x="5820679" y="3189573"/>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CSH-W2825R</a:t>
            </a:r>
            <a:endParaRPr lang="ja-JP" altLang="en-US" sz="1200" dirty="0">
              <a:latin typeface="Segoe UI Semibold" panose="020B0702040204020203" pitchFamily="34" charset="0"/>
              <a:cs typeface="Segoe UI Semibold" panose="020B0702040204020203" pitchFamily="34" charset="0"/>
            </a:endParaRPr>
          </a:p>
        </p:txBody>
      </p:sp>
      <p:sp>
        <p:nvSpPr>
          <p:cNvPr id="85" name="テキスト ボックス 84">
            <a:extLst>
              <a:ext uri="{FF2B5EF4-FFF2-40B4-BE49-F238E27FC236}">
                <a16:creationId xmlns:a16="http://schemas.microsoft.com/office/drawing/2014/main" id="{ADDB392A-5EEC-0F4C-5C6D-3CFA927B3EF0}"/>
              </a:ext>
            </a:extLst>
          </p:cNvPr>
          <p:cNvSpPr txBox="1"/>
          <p:nvPr/>
        </p:nvSpPr>
        <p:spPr>
          <a:xfrm>
            <a:off x="5777693"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smtClean="0">
                <a:latin typeface="Segoe UI Light" panose="020B0502040204020203" pitchFamily="34" charset="0"/>
                <a:ea typeface="BIZ UDPゴシック" panose="020B0400000000000000" pitchFamily="50" charset="-128"/>
                <a:cs typeface="Segoe UI Light" panose="020B0502040204020203" pitchFamily="34" charset="0"/>
              </a:rPr>
              <a:t>COH-W2825</a:t>
            </a:r>
            <a:r>
              <a:rPr lang="en-US" altLang="ja-JP" sz="600" i="0" u="none" strike="noStrike" spc="-300" dirty="0" smtClean="0">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sp>
        <p:nvSpPr>
          <p:cNvPr id="86" name="テキスト ボックス 85">
            <a:extLst>
              <a:ext uri="{FF2B5EF4-FFF2-40B4-BE49-F238E27FC236}">
                <a16:creationId xmlns:a16="http://schemas.microsoft.com/office/drawing/2014/main" id="{1B1FDC90-D4F4-A219-B931-42CC964DB9C7}"/>
              </a:ext>
            </a:extLst>
          </p:cNvPr>
          <p:cNvSpPr txBox="1"/>
          <p:nvPr/>
        </p:nvSpPr>
        <p:spPr>
          <a:xfrm>
            <a:off x="5820679" y="3513818"/>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pic>
        <p:nvPicPr>
          <p:cNvPr id="88" name="図 87">
            <a:extLst>
              <a:ext uri="{FF2B5EF4-FFF2-40B4-BE49-F238E27FC236}">
                <a16:creationId xmlns:a16="http://schemas.microsoft.com/office/drawing/2014/main" id="{4F5E9236-A6B7-7491-9947-9A49F411A0A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967892" y="3402021"/>
            <a:ext cx="125408" cy="125408"/>
          </a:xfrm>
          <a:prstGeom prst="rect">
            <a:avLst/>
          </a:prstGeom>
        </p:spPr>
      </p:pic>
      <p:grpSp>
        <p:nvGrpSpPr>
          <p:cNvPr id="89" name="グループ化 88">
            <a:extLst>
              <a:ext uri="{FF2B5EF4-FFF2-40B4-BE49-F238E27FC236}">
                <a16:creationId xmlns:a16="http://schemas.microsoft.com/office/drawing/2014/main" id="{98031880-C247-0626-1C9E-8D8BC4C7C7DA}"/>
              </a:ext>
            </a:extLst>
          </p:cNvPr>
          <p:cNvGrpSpPr/>
          <p:nvPr/>
        </p:nvGrpSpPr>
        <p:grpSpPr>
          <a:xfrm>
            <a:off x="1319406" y="3979277"/>
            <a:ext cx="2081011" cy="742966"/>
            <a:chOff x="1319406" y="3979277"/>
            <a:chExt cx="2081011" cy="742966"/>
          </a:xfrm>
        </p:grpSpPr>
        <p:grpSp>
          <p:nvGrpSpPr>
            <p:cNvPr id="90" name="グループ化 89">
              <a:extLst>
                <a:ext uri="{FF2B5EF4-FFF2-40B4-BE49-F238E27FC236}">
                  <a16:creationId xmlns:a16="http://schemas.microsoft.com/office/drawing/2014/main" id="{5776C3BE-D0AA-AB51-39FE-47A28D812FE9}"/>
                </a:ext>
              </a:extLst>
            </p:cNvPr>
            <p:cNvGrpSpPr/>
            <p:nvPr/>
          </p:nvGrpSpPr>
          <p:grpSpPr>
            <a:xfrm>
              <a:off x="1319406" y="3979277"/>
              <a:ext cx="2081011" cy="742966"/>
              <a:chOff x="1318292" y="3189573"/>
              <a:chExt cx="2081011" cy="742966"/>
            </a:xfrm>
          </p:grpSpPr>
          <p:sp>
            <p:nvSpPr>
              <p:cNvPr id="92" name="四角形: 角を丸くする 91">
                <a:extLst>
                  <a:ext uri="{FF2B5EF4-FFF2-40B4-BE49-F238E27FC236}">
                    <a16:creationId xmlns:a16="http://schemas.microsoft.com/office/drawing/2014/main" id="{3BB228EA-6066-CD29-150F-A94AE0666F9E}"/>
                  </a:ext>
                </a:extLst>
              </p:cNvPr>
              <p:cNvSpPr/>
              <p:nvPr/>
            </p:nvSpPr>
            <p:spPr>
              <a:xfrm>
                <a:off x="1398592" y="3219576"/>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3" name="グループ化 92">
                <a:extLst>
                  <a:ext uri="{FF2B5EF4-FFF2-40B4-BE49-F238E27FC236}">
                    <a16:creationId xmlns:a16="http://schemas.microsoft.com/office/drawing/2014/main" id="{E5E4D241-9939-66C0-43A1-821AE1881475}"/>
                  </a:ext>
                </a:extLst>
              </p:cNvPr>
              <p:cNvGrpSpPr/>
              <p:nvPr/>
            </p:nvGrpSpPr>
            <p:grpSpPr>
              <a:xfrm>
                <a:off x="1318292" y="3190189"/>
                <a:ext cx="655522" cy="460274"/>
                <a:chOff x="8879661" y="4203713"/>
                <a:chExt cx="655522" cy="460274"/>
              </a:xfrm>
            </p:grpSpPr>
            <p:sp>
              <p:nvSpPr>
                <p:cNvPr id="104" name="テキスト ボックス 103">
                  <a:extLst>
                    <a:ext uri="{FF2B5EF4-FFF2-40B4-BE49-F238E27FC236}">
                      <a16:creationId xmlns:a16="http://schemas.microsoft.com/office/drawing/2014/main" id="{AF483F7C-3065-81D4-5ADB-972A484F3794}"/>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105" name="テキスト ボックス 104">
                  <a:extLst>
                    <a:ext uri="{FF2B5EF4-FFF2-40B4-BE49-F238E27FC236}">
                      <a16:creationId xmlns:a16="http://schemas.microsoft.com/office/drawing/2014/main" id="{75FB0A4B-6D18-E66A-3E8E-447867674D8C}"/>
                    </a:ext>
                  </a:extLst>
                </p:cNvPr>
                <p:cNvSpPr txBox="1"/>
                <p:nvPr/>
              </p:nvSpPr>
              <p:spPr>
                <a:xfrm>
                  <a:off x="8879661" y="4233100"/>
                  <a:ext cx="471712"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106" name="テキスト ボックス 105">
                  <a:extLst>
                    <a:ext uri="{FF2B5EF4-FFF2-40B4-BE49-F238E27FC236}">
                      <a16:creationId xmlns:a16="http://schemas.microsoft.com/office/drawing/2014/main" id="{65A48B4C-D359-A800-B3FF-02B279051C46}"/>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sp>
            <p:nvSpPr>
              <p:cNvPr id="94" name="テキスト ボックス 93">
                <a:extLst>
                  <a:ext uri="{FF2B5EF4-FFF2-40B4-BE49-F238E27FC236}">
                    <a16:creationId xmlns:a16="http://schemas.microsoft.com/office/drawing/2014/main" id="{C161B7F0-D21C-17BC-1411-E79D8D893A48}"/>
                  </a:ext>
                </a:extLst>
              </p:cNvPr>
              <p:cNvSpPr txBox="1"/>
              <p:nvPr/>
            </p:nvSpPr>
            <p:spPr>
              <a:xfrm>
                <a:off x="2523939" y="3493386"/>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nvGrpSpPr>
              <p:cNvPr id="95" name="グループ化 94">
                <a:extLst>
                  <a:ext uri="{FF2B5EF4-FFF2-40B4-BE49-F238E27FC236}">
                    <a16:creationId xmlns:a16="http://schemas.microsoft.com/office/drawing/2014/main" id="{F96CCF6C-A8D3-408A-0B3A-9E28664D5263}"/>
                  </a:ext>
                </a:extLst>
              </p:cNvPr>
              <p:cNvGrpSpPr/>
              <p:nvPr/>
            </p:nvGrpSpPr>
            <p:grpSpPr>
              <a:xfrm>
                <a:off x="1359537" y="3701707"/>
                <a:ext cx="1852843" cy="230832"/>
                <a:chOff x="8917553" y="5497486"/>
                <a:chExt cx="1852843" cy="230832"/>
              </a:xfrm>
            </p:grpSpPr>
            <p:pic>
              <p:nvPicPr>
                <p:cNvPr id="100" name="図 99">
                  <a:extLst>
                    <a:ext uri="{FF2B5EF4-FFF2-40B4-BE49-F238E27FC236}">
                      <a16:creationId xmlns:a16="http://schemas.microsoft.com/office/drawing/2014/main" id="{468B2F2E-ADFE-6E06-A066-3BCB659F13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101" name="テキスト ボックス 100">
                  <a:extLst>
                    <a:ext uri="{FF2B5EF4-FFF2-40B4-BE49-F238E27FC236}">
                      <a16:creationId xmlns:a16="http://schemas.microsoft.com/office/drawing/2014/main" id="{1467D232-3656-906B-06D7-EFB2032372C6}"/>
                    </a:ext>
                  </a:extLst>
                </p:cNvPr>
                <p:cNvSpPr txBox="1"/>
                <p:nvPr/>
              </p:nvSpPr>
              <p:spPr>
                <a:xfrm>
                  <a:off x="8917553" y="5497486"/>
                  <a:ext cx="536524"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1,428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02" name="テキスト ボックス 101">
                  <a:extLst>
                    <a:ext uri="{FF2B5EF4-FFF2-40B4-BE49-F238E27FC236}">
                      <a16:creationId xmlns:a16="http://schemas.microsoft.com/office/drawing/2014/main" id="{8433CCBF-236D-7542-7CDE-67383F0C164D}"/>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03" name="テキスト ボックス 102">
                  <a:extLst>
                    <a:ext uri="{FF2B5EF4-FFF2-40B4-BE49-F238E27FC236}">
                      <a16:creationId xmlns:a16="http://schemas.microsoft.com/office/drawing/2014/main" id="{3471E0B3-A94B-8E03-3613-660C31D4AB85}"/>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３</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96" name="グループ化 95">
                <a:extLst>
                  <a:ext uri="{FF2B5EF4-FFF2-40B4-BE49-F238E27FC236}">
                    <a16:creationId xmlns:a16="http://schemas.microsoft.com/office/drawing/2014/main" id="{E11BDD95-B1DF-E35D-C4EA-59EDCC2B66C9}"/>
                  </a:ext>
                </a:extLst>
              </p:cNvPr>
              <p:cNvGrpSpPr/>
              <p:nvPr/>
            </p:nvGrpSpPr>
            <p:grpSpPr>
              <a:xfrm>
                <a:off x="1784719" y="3189573"/>
                <a:ext cx="1614584" cy="517084"/>
                <a:chOff x="1784719" y="3189573"/>
                <a:chExt cx="1614584" cy="517084"/>
              </a:xfrm>
            </p:grpSpPr>
            <p:sp>
              <p:nvSpPr>
                <p:cNvPr id="97" name="テキスト ボックス 96">
                  <a:extLst>
                    <a:ext uri="{FF2B5EF4-FFF2-40B4-BE49-F238E27FC236}">
                      <a16:creationId xmlns:a16="http://schemas.microsoft.com/office/drawing/2014/main" id="{8C1BE90A-C294-7E14-A081-740CA26A488B}"/>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CSH-W4025R2</a:t>
                  </a:r>
                  <a:endParaRPr lang="ja-JP" altLang="en-US" sz="1200" dirty="0">
                    <a:latin typeface="Segoe UI Semibold" panose="020B0702040204020203" pitchFamily="34" charset="0"/>
                    <a:cs typeface="Segoe UI Semibold" panose="020B0702040204020203" pitchFamily="34" charset="0"/>
                  </a:endParaRPr>
                </a:p>
              </p:txBody>
            </p:sp>
            <p:sp>
              <p:nvSpPr>
                <p:cNvPr id="98" name="テキスト ボックス 97">
                  <a:extLst>
                    <a:ext uri="{FF2B5EF4-FFF2-40B4-BE49-F238E27FC236}">
                      <a16:creationId xmlns:a16="http://schemas.microsoft.com/office/drawing/2014/main" id="{B6608D7A-C332-D200-58C2-08EDCD700BE1}"/>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smtClean="0">
                      <a:latin typeface="Segoe UI Light" panose="020B0502040204020203" pitchFamily="34" charset="0"/>
                      <a:ea typeface="BIZ UDPゴシック" panose="020B0400000000000000" pitchFamily="50" charset="-128"/>
                      <a:cs typeface="Segoe UI Light" panose="020B0502040204020203" pitchFamily="34" charset="0"/>
                    </a:rPr>
                    <a:t>COH-W4025R2</a:t>
                  </a:r>
                  <a:endParaRPr lang="ja-JP" altLang="en-US" sz="600" dirty="0">
                    <a:latin typeface="Segoe UI Light" panose="020B0502040204020203" pitchFamily="34" charset="0"/>
                    <a:cs typeface="Segoe UI Light" panose="020B0502040204020203" pitchFamily="34" charset="0"/>
                  </a:endParaRPr>
                </a:p>
              </p:txBody>
            </p:sp>
            <p:sp>
              <p:nvSpPr>
                <p:cNvPr id="99" name="テキスト ボックス 98">
                  <a:extLst>
                    <a:ext uri="{FF2B5EF4-FFF2-40B4-BE49-F238E27FC236}">
                      <a16:creationId xmlns:a16="http://schemas.microsoft.com/office/drawing/2014/main" id="{8F1E82AB-6745-A6A8-2E4C-FB7A032D8E2C}"/>
                    </a:ext>
                  </a:extLst>
                </p:cNvPr>
                <p:cNvSpPr txBox="1"/>
                <p:nvPr/>
              </p:nvSpPr>
              <p:spPr>
                <a:xfrm>
                  <a:off x="1827705" y="3491213"/>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grpSp>
        </p:grpSp>
        <p:pic>
          <p:nvPicPr>
            <p:cNvPr id="91" name="図 90">
              <a:extLst>
                <a:ext uri="{FF2B5EF4-FFF2-40B4-BE49-F238E27FC236}">
                  <a16:creationId xmlns:a16="http://schemas.microsoft.com/office/drawing/2014/main" id="{2572F197-1F59-6F0D-4370-A5974AAD32D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11609" y="4181727"/>
              <a:ext cx="475506" cy="128021"/>
            </a:xfrm>
            <a:prstGeom prst="rect">
              <a:avLst/>
            </a:prstGeom>
          </p:spPr>
        </p:pic>
      </p:grpSp>
      <p:pic>
        <p:nvPicPr>
          <p:cNvPr id="123" name="図 122">
            <a:extLst>
              <a:ext uri="{FF2B5EF4-FFF2-40B4-BE49-F238E27FC236}">
                <a16:creationId xmlns:a16="http://schemas.microsoft.com/office/drawing/2014/main" id="{77D0D3D7-0CAB-BC7C-A088-212BFEE65B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01795" y="4181727"/>
            <a:ext cx="475506" cy="128021"/>
          </a:xfrm>
          <a:prstGeom prst="rect">
            <a:avLst/>
          </a:prstGeom>
        </p:spPr>
      </p:pic>
      <p:pic>
        <p:nvPicPr>
          <p:cNvPr id="124" name="図 123">
            <a:extLst>
              <a:ext uri="{FF2B5EF4-FFF2-40B4-BE49-F238E27FC236}">
                <a16:creationId xmlns:a16="http://schemas.microsoft.com/office/drawing/2014/main" id="{FB4DD13D-A902-F301-39EE-598F3D2A29D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312858" y="4015026"/>
            <a:ext cx="710647" cy="572175"/>
          </a:xfrm>
          <a:prstGeom prst="rect">
            <a:avLst/>
          </a:prstGeom>
        </p:spPr>
      </p:pic>
      <p:pic>
        <p:nvPicPr>
          <p:cNvPr id="125" name="図 124">
            <a:extLst>
              <a:ext uri="{FF2B5EF4-FFF2-40B4-BE49-F238E27FC236}">
                <a16:creationId xmlns:a16="http://schemas.microsoft.com/office/drawing/2014/main" id="{41991FDE-4AF7-78A8-A8BB-3A15AA22CDB2}"/>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2162" t="603" r="-8748" b="79534"/>
          <a:stretch/>
        </p:blipFill>
        <p:spPr>
          <a:xfrm>
            <a:off x="5491256" y="4082774"/>
            <a:ext cx="770792" cy="504427"/>
          </a:xfrm>
          <a:prstGeom prst="rect">
            <a:avLst/>
          </a:prstGeom>
        </p:spPr>
      </p:pic>
      <p:sp>
        <p:nvSpPr>
          <p:cNvPr id="126" name="テキスト ボックス 125">
            <a:extLst>
              <a:ext uri="{FF2B5EF4-FFF2-40B4-BE49-F238E27FC236}">
                <a16:creationId xmlns:a16="http://schemas.microsoft.com/office/drawing/2014/main" id="{74C155D4-6652-93D1-5246-65B467FD940F}"/>
              </a:ext>
            </a:extLst>
          </p:cNvPr>
          <p:cNvSpPr txBox="1"/>
          <p:nvPr/>
        </p:nvSpPr>
        <p:spPr>
          <a:xfrm>
            <a:off x="5475190" y="4549375"/>
            <a:ext cx="754412" cy="156966"/>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22</a:t>
            </a:r>
            <a:r>
              <a:rPr lang="ja-JP" altLang="en-US" sz="400" dirty="0">
                <a:solidFill>
                  <a:srgbClr val="231815"/>
                </a:solidFill>
                <a:latin typeface="BIZ UDPゴシック" panose="020B0400000000000000" pitchFamily="50" charset="-128"/>
                <a:ea typeface="BIZ UDPゴシック" panose="020B0400000000000000" pitchFamily="50" charset="-128"/>
              </a:rPr>
              <a:t>～</a:t>
            </a:r>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40</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タイプ用室外機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127" name="テキスト ボックス 126">
            <a:extLst>
              <a:ext uri="{FF2B5EF4-FFF2-40B4-BE49-F238E27FC236}">
                <a16:creationId xmlns:a16="http://schemas.microsoft.com/office/drawing/2014/main" id="{B0CA9CA8-46F6-BF4D-D049-C48FBC6AAAC9}"/>
              </a:ext>
            </a:extLst>
          </p:cNvPr>
          <p:cNvSpPr txBox="1"/>
          <p:nvPr/>
        </p:nvSpPr>
        <p:spPr>
          <a:xfrm>
            <a:off x="6344598" y="4549375"/>
            <a:ext cx="627607" cy="153888"/>
          </a:xfrm>
          <a:prstGeom prst="rect">
            <a:avLst/>
          </a:prstGeom>
          <a:noFill/>
        </p:spPr>
        <p:txBody>
          <a:bodyPr wrap="square">
            <a:spAutoFit/>
          </a:bodyPr>
          <a:lstStyle/>
          <a:p>
            <a:r>
              <a:rPr lang="en-US" altLang="ja-JP" sz="400" i="0" u="none" strike="noStrike" baseline="0" dirty="0" smtClean="0">
                <a:solidFill>
                  <a:srgbClr val="231815"/>
                </a:solidFill>
                <a:latin typeface="BIZ UDPゴシック" panose="020B0400000000000000" pitchFamily="50" charset="-128"/>
                <a:ea typeface="BIZ UDPゴシック" panose="020B0400000000000000" pitchFamily="50" charset="-128"/>
              </a:rPr>
              <a:t>56</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128" name="テキスト ボックス 127">
            <a:extLst>
              <a:ext uri="{FF2B5EF4-FFF2-40B4-BE49-F238E27FC236}">
                <a16:creationId xmlns:a16="http://schemas.microsoft.com/office/drawing/2014/main" id="{2B537B82-9B22-E97E-F83C-309B58324C24}"/>
              </a:ext>
            </a:extLst>
          </p:cNvPr>
          <p:cNvSpPr txBox="1"/>
          <p:nvPr/>
        </p:nvSpPr>
        <p:spPr>
          <a:xfrm>
            <a:off x="256305" y="1386582"/>
            <a:ext cx="2045970" cy="518475"/>
          </a:xfrm>
          <a:prstGeom prst="rect">
            <a:avLst/>
          </a:prstGeom>
          <a:noFill/>
        </p:spPr>
        <p:txBody>
          <a:bodyPr wrap="square">
            <a:spAutoFit/>
          </a:bodyPr>
          <a:lstStyle/>
          <a:p>
            <a:pPr algn="ctr">
              <a:lnSpc>
                <a:spcPts val="1800"/>
              </a:lnSpc>
            </a:pPr>
            <a:r>
              <a:rPr lang="en-US" altLang="ja-JP" sz="4100" b="0" i="0" u="none" strike="noStrike" baseline="0" dirty="0">
                <a:latin typeface="HGP明朝E" panose="02020900000000000000" pitchFamily="18" charset="-128"/>
                <a:ea typeface="HGP明朝E" panose="02020900000000000000" pitchFamily="18" charset="-128"/>
              </a:rPr>
              <a:t>W</a:t>
            </a:r>
            <a:r>
              <a:rPr lang="en-US" altLang="ja-JP" sz="3600" b="0" i="0" u="none" strike="noStrike" baseline="0" dirty="0">
                <a:latin typeface="HGP明朝E" panose="02020900000000000000" pitchFamily="18" charset="-128"/>
                <a:ea typeface="HGP明朝E" panose="02020900000000000000" pitchFamily="18" charset="-128"/>
              </a:rPr>
              <a:t>/</a:t>
            </a:r>
            <a:r>
              <a:rPr lang="en-US" altLang="ja-JP" sz="4100" b="0" i="0" u="none" strike="noStrike" baseline="0" dirty="0">
                <a:latin typeface="HGP明朝E" panose="02020900000000000000" pitchFamily="18" charset="-128"/>
                <a:ea typeface="HGP明朝E" panose="02020900000000000000" pitchFamily="18" charset="-128"/>
              </a:rPr>
              <a:t>WK</a:t>
            </a:r>
          </a:p>
          <a:p>
            <a:pPr algn="ctr">
              <a:lnSpc>
                <a:spcPts val="1800"/>
              </a:lnSpc>
            </a:pPr>
            <a:r>
              <a:rPr lang="ja-JP" altLang="en-US" sz="1200" b="0" i="0" u="none" strike="noStrike" baseline="0" dirty="0">
                <a:latin typeface="BIZ UDPゴシック" panose="020B0400000000000000" pitchFamily="50" charset="-128"/>
                <a:ea typeface="BIZ UDPゴシック" panose="020B0400000000000000" pitchFamily="50" charset="-128"/>
              </a:rPr>
              <a:t>シリーズ</a:t>
            </a:r>
            <a:endParaRPr lang="ja-JP" altLang="en-US" sz="1200" dirty="0">
              <a:latin typeface="BIZ UDPゴシック" panose="020B0400000000000000" pitchFamily="50" charset="-128"/>
              <a:ea typeface="BIZ UDPゴシック" panose="020B0400000000000000" pitchFamily="50" charset="-128"/>
            </a:endParaRPr>
          </a:p>
        </p:txBody>
      </p:sp>
      <p:cxnSp>
        <p:nvCxnSpPr>
          <p:cNvPr id="129" name="直線コネクタ 128">
            <a:extLst>
              <a:ext uri="{FF2B5EF4-FFF2-40B4-BE49-F238E27FC236}">
                <a16:creationId xmlns:a16="http://schemas.microsoft.com/office/drawing/2014/main" id="{E948AC78-5D3B-BE8B-1CD5-DD327F095437}"/>
              </a:ext>
            </a:extLst>
          </p:cNvPr>
          <p:cNvCxnSpPr>
            <a:cxnSpLocks/>
          </p:cNvCxnSpPr>
          <p:nvPr/>
        </p:nvCxnSpPr>
        <p:spPr>
          <a:xfrm>
            <a:off x="364075" y="4761670"/>
            <a:ext cx="6820367" cy="0"/>
          </a:xfrm>
          <a:prstGeom prst="line">
            <a:avLst/>
          </a:prstGeom>
          <a:ln w="9525">
            <a:solidFill>
              <a:srgbClr val="F199A0"/>
            </a:solidFill>
          </a:ln>
        </p:spPr>
        <p:style>
          <a:lnRef idx="1">
            <a:schemeClr val="accent1"/>
          </a:lnRef>
          <a:fillRef idx="0">
            <a:schemeClr val="accent1"/>
          </a:fillRef>
          <a:effectRef idx="0">
            <a:schemeClr val="accent1"/>
          </a:effectRef>
          <a:fontRef idx="minor">
            <a:schemeClr val="tx1"/>
          </a:fontRef>
        </p:style>
      </p:cxnSp>
      <p:pic>
        <p:nvPicPr>
          <p:cNvPr id="130" name="図 129">
            <a:extLst>
              <a:ext uri="{FF2B5EF4-FFF2-40B4-BE49-F238E27FC236}">
                <a16:creationId xmlns:a16="http://schemas.microsoft.com/office/drawing/2014/main" id="{9EAEC877-9012-8613-F85F-D43CBF82E84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57174" y="4857002"/>
            <a:ext cx="872632" cy="1826257"/>
          </a:xfrm>
          <a:prstGeom prst="rect">
            <a:avLst/>
          </a:prstGeom>
        </p:spPr>
      </p:pic>
      <p:grpSp>
        <p:nvGrpSpPr>
          <p:cNvPr id="131" name="グループ化 130">
            <a:extLst>
              <a:ext uri="{FF2B5EF4-FFF2-40B4-BE49-F238E27FC236}">
                <a16:creationId xmlns:a16="http://schemas.microsoft.com/office/drawing/2014/main" id="{85DECCE1-6942-99D3-F6A8-70BE2C94C4A7}"/>
              </a:ext>
            </a:extLst>
          </p:cNvPr>
          <p:cNvGrpSpPr/>
          <p:nvPr/>
        </p:nvGrpSpPr>
        <p:grpSpPr>
          <a:xfrm>
            <a:off x="447585" y="6295470"/>
            <a:ext cx="710266" cy="293350"/>
            <a:chOff x="447585" y="3681050"/>
            <a:chExt cx="710266" cy="293350"/>
          </a:xfrm>
        </p:grpSpPr>
        <p:sp>
          <p:nvSpPr>
            <p:cNvPr id="132" name="正方形/長方形 131">
              <a:extLst>
                <a:ext uri="{FF2B5EF4-FFF2-40B4-BE49-F238E27FC236}">
                  <a16:creationId xmlns:a16="http://schemas.microsoft.com/office/drawing/2014/main" id="{F4742670-41DB-967A-8A5E-F4878A940DD7}"/>
                </a:ext>
              </a:extLst>
            </p:cNvPr>
            <p:cNvSpPr/>
            <p:nvPr/>
          </p:nvSpPr>
          <p:spPr>
            <a:xfrm>
              <a:off x="483958" y="3701807"/>
              <a:ext cx="637520" cy="244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テキスト ボックス 132">
              <a:extLst>
                <a:ext uri="{FF2B5EF4-FFF2-40B4-BE49-F238E27FC236}">
                  <a16:creationId xmlns:a16="http://schemas.microsoft.com/office/drawing/2014/main" id="{88BC19FA-A6F6-3213-FE8D-B09BC9787515}"/>
                </a:ext>
              </a:extLst>
            </p:cNvPr>
            <p:cNvSpPr txBox="1"/>
            <p:nvPr/>
          </p:nvSpPr>
          <p:spPr>
            <a:xfrm>
              <a:off x="447585" y="3681050"/>
              <a:ext cx="710266" cy="293350"/>
            </a:xfrm>
            <a:prstGeom prst="rect">
              <a:avLst/>
            </a:prstGeom>
            <a:noFill/>
          </p:spPr>
          <p:txBody>
            <a:bodyPr wrap="square">
              <a:spAutoFit/>
            </a:bodyPr>
            <a:lstStyle/>
            <a:p>
              <a:pPr algn="ctr">
                <a:lnSpc>
                  <a:spcPts val="800"/>
                </a:lnSpc>
              </a:pPr>
              <a:r>
                <a:rPr lang="zh-TW" altLang="en-US" sz="600" b="1" i="0" u="none" strike="noStrike" baseline="0" dirty="0">
                  <a:solidFill>
                    <a:srgbClr val="F1979F"/>
                  </a:solidFill>
                  <a:latin typeface="游ゴシック" panose="020B0400000000000000" pitchFamily="50" charset="-128"/>
                  <a:ea typeface="游ゴシック" panose="020B0400000000000000" pitchFamily="50" charset="-128"/>
                </a:rPr>
                <a:t>東北電力推薦</a:t>
              </a:r>
            </a:p>
            <a:p>
              <a:pPr algn="ctr">
                <a:lnSpc>
                  <a:spcPts val="800"/>
                </a:lnSpc>
              </a:pPr>
              <a:r>
                <a:rPr lang="ja-JP" altLang="en-US" sz="600" b="1" i="0" u="none" strike="noStrike" baseline="0" dirty="0">
                  <a:solidFill>
                    <a:srgbClr val="F1979F"/>
                  </a:solidFill>
                  <a:latin typeface="游ゴシック" panose="020B0400000000000000" pitchFamily="50" charset="-128"/>
                  <a:ea typeface="游ゴシック" panose="020B0400000000000000" pitchFamily="50" charset="-128"/>
                </a:rPr>
                <a:t>暖房エアコン</a:t>
              </a:r>
            </a:p>
          </p:txBody>
        </p:sp>
      </p:grpSp>
      <p:grpSp>
        <p:nvGrpSpPr>
          <p:cNvPr id="134" name="グループ化 133">
            <a:extLst>
              <a:ext uri="{FF2B5EF4-FFF2-40B4-BE49-F238E27FC236}">
                <a16:creationId xmlns:a16="http://schemas.microsoft.com/office/drawing/2014/main" id="{F5017A2C-1B76-66B7-D210-EE6BFAE8140F}"/>
              </a:ext>
            </a:extLst>
          </p:cNvPr>
          <p:cNvGrpSpPr/>
          <p:nvPr/>
        </p:nvGrpSpPr>
        <p:grpSpPr>
          <a:xfrm>
            <a:off x="440861" y="6022877"/>
            <a:ext cx="735756" cy="293350"/>
            <a:chOff x="440861" y="3681050"/>
            <a:chExt cx="735756" cy="293350"/>
          </a:xfrm>
        </p:grpSpPr>
        <p:sp>
          <p:nvSpPr>
            <p:cNvPr id="135" name="正方形/長方形 134">
              <a:extLst>
                <a:ext uri="{FF2B5EF4-FFF2-40B4-BE49-F238E27FC236}">
                  <a16:creationId xmlns:a16="http://schemas.microsoft.com/office/drawing/2014/main" id="{C426A22F-3C6E-D1F7-8BDD-6E75E92CD377}"/>
                </a:ext>
              </a:extLst>
            </p:cNvPr>
            <p:cNvSpPr/>
            <p:nvPr/>
          </p:nvSpPr>
          <p:spPr>
            <a:xfrm>
              <a:off x="483958" y="3701807"/>
              <a:ext cx="637520" cy="244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a:extLst>
                <a:ext uri="{FF2B5EF4-FFF2-40B4-BE49-F238E27FC236}">
                  <a16:creationId xmlns:a16="http://schemas.microsoft.com/office/drawing/2014/main" id="{1110016D-1BBA-55E0-9376-D949D513DDCB}"/>
                </a:ext>
              </a:extLst>
            </p:cNvPr>
            <p:cNvSpPr txBox="1"/>
            <p:nvPr/>
          </p:nvSpPr>
          <p:spPr>
            <a:xfrm>
              <a:off x="440861" y="3681050"/>
              <a:ext cx="735756" cy="293350"/>
            </a:xfrm>
            <a:prstGeom prst="rect">
              <a:avLst/>
            </a:prstGeom>
            <a:noFill/>
          </p:spPr>
          <p:txBody>
            <a:bodyPr wrap="square">
              <a:spAutoFit/>
            </a:bodyPr>
            <a:lstStyle/>
            <a:p>
              <a:pPr algn="ctr">
                <a:lnSpc>
                  <a:spcPts val="800"/>
                </a:lnSpc>
              </a:pPr>
              <a:r>
                <a:rPr lang="ja-JP" altLang="en-US" sz="600" b="1" i="0" u="none" strike="noStrike" baseline="0" dirty="0">
                  <a:solidFill>
                    <a:srgbClr val="F1979F"/>
                  </a:solidFill>
                  <a:latin typeface="游ゴシック" panose="020B0400000000000000" pitchFamily="50" charset="-128"/>
                  <a:ea typeface="游ゴシック" panose="020B0400000000000000" pitchFamily="50" charset="-128"/>
                </a:rPr>
                <a:t>北海道</a:t>
              </a:r>
              <a:r>
                <a:rPr lang="zh-TW" altLang="en-US" sz="600" b="1" i="0" u="none" strike="noStrike" baseline="0" dirty="0">
                  <a:solidFill>
                    <a:srgbClr val="F1979F"/>
                  </a:solidFill>
                  <a:latin typeface="游ゴシック" panose="020B0400000000000000" pitchFamily="50" charset="-128"/>
                  <a:ea typeface="游ゴシック" panose="020B0400000000000000" pitchFamily="50" charset="-128"/>
                </a:rPr>
                <a:t>電力推薦</a:t>
              </a:r>
            </a:p>
            <a:p>
              <a:pPr algn="ctr">
                <a:lnSpc>
                  <a:spcPts val="800"/>
                </a:lnSpc>
              </a:pPr>
              <a:r>
                <a:rPr lang="ja-JP" altLang="en-US" sz="600" b="1" i="0" u="none" strike="noStrike" spc="-80" dirty="0">
                  <a:solidFill>
                    <a:srgbClr val="F1979F"/>
                  </a:solidFill>
                  <a:latin typeface="游ゴシック" panose="020B0400000000000000" pitchFamily="50" charset="-128"/>
                  <a:ea typeface="游ゴシック" panose="020B0400000000000000" pitchFamily="50" charset="-128"/>
                </a:rPr>
                <a:t>あったかエアコン</a:t>
              </a:r>
            </a:p>
          </p:txBody>
        </p:sp>
      </p:grpSp>
      <p:grpSp>
        <p:nvGrpSpPr>
          <p:cNvPr id="137" name="グループ化 136">
            <a:extLst>
              <a:ext uri="{FF2B5EF4-FFF2-40B4-BE49-F238E27FC236}">
                <a16:creationId xmlns:a16="http://schemas.microsoft.com/office/drawing/2014/main" id="{BDF43830-1C6A-CBB4-42AA-A98FBEDBDF82}"/>
              </a:ext>
            </a:extLst>
          </p:cNvPr>
          <p:cNvGrpSpPr/>
          <p:nvPr/>
        </p:nvGrpSpPr>
        <p:grpSpPr>
          <a:xfrm>
            <a:off x="1343470" y="4800630"/>
            <a:ext cx="3466093" cy="253916"/>
            <a:chOff x="1687784" y="6683259"/>
            <a:chExt cx="3466093" cy="253916"/>
          </a:xfrm>
        </p:grpSpPr>
        <p:sp>
          <p:nvSpPr>
            <p:cNvPr id="138" name="正方形/長方形 137">
              <a:extLst>
                <a:ext uri="{FF2B5EF4-FFF2-40B4-BE49-F238E27FC236}">
                  <a16:creationId xmlns:a16="http://schemas.microsoft.com/office/drawing/2014/main" id="{2A482A07-3375-0BD7-2B62-222C3741D8F7}"/>
                </a:ext>
              </a:extLst>
            </p:cNvPr>
            <p:cNvSpPr/>
            <p:nvPr/>
          </p:nvSpPr>
          <p:spPr>
            <a:xfrm>
              <a:off x="1728232" y="6745926"/>
              <a:ext cx="1082403" cy="155541"/>
            </a:xfrm>
            <a:prstGeom prst="rect">
              <a:avLst/>
            </a:prstGeom>
            <a:solidFill>
              <a:srgbClr val="E600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テキスト ボックス 138">
              <a:extLst>
                <a:ext uri="{FF2B5EF4-FFF2-40B4-BE49-F238E27FC236}">
                  <a16:creationId xmlns:a16="http://schemas.microsoft.com/office/drawing/2014/main" id="{8DC01F53-C41C-0CF7-25D4-A0084EA04B2B}"/>
                </a:ext>
              </a:extLst>
            </p:cNvPr>
            <p:cNvSpPr txBox="1"/>
            <p:nvPr/>
          </p:nvSpPr>
          <p:spPr>
            <a:xfrm>
              <a:off x="1687784" y="6707042"/>
              <a:ext cx="1171594" cy="223138"/>
            </a:xfrm>
            <a:prstGeom prst="rect">
              <a:avLst/>
            </a:prstGeom>
            <a:noFill/>
          </p:spPr>
          <p:txBody>
            <a:bodyPr wrap="square">
              <a:spAutoFit/>
            </a:bodyPr>
            <a:lstStyle/>
            <a:p>
              <a:r>
                <a:rPr lang="zh-TW" altLang="en-US" sz="800" i="0" u="none" strike="noStrike" baseline="0" dirty="0">
                  <a:solidFill>
                    <a:srgbClr val="FFFFFF"/>
                  </a:solidFill>
                  <a:latin typeface="HGSｺﾞｼｯｸE" panose="020B0900000000000000" pitchFamily="50" charset="-128"/>
                  <a:ea typeface="HGSｺﾞｼｯｸE" panose="020B0900000000000000" pitchFamily="50" charset="-128"/>
                </a:rPr>
                <a:t>寒冷地仕</a:t>
              </a:r>
              <a:r>
                <a:rPr lang="zh-TW" altLang="en-US" sz="800" i="0" u="none" strike="noStrike" spc="-300" baseline="0" dirty="0">
                  <a:solidFill>
                    <a:srgbClr val="FFFFFF"/>
                  </a:solidFill>
                  <a:latin typeface="HGSｺﾞｼｯｸE" panose="020B0900000000000000" pitchFamily="50" charset="-128"/>
                  <a:ea typeface="HGSｺﾞｼｯｸE" panose="020B0900000000000000" pitchFamily="50" charset="-128"/>
                </a:rPr>
                <a:t>様</a:t>
              </a:r>
              <a:r>
                <a:rPr lang="zh-TW" altLang="en-US" sz="650" i="0" u="none" strike="noStrike" baseline="0" dirty="0">
                  <a:solidFill>
                    <a:srgbClr val="FFFFFF"/>
                  </a:solidFill>
                  <a:latin typeface="HGSｺﾞｼｯｸE" panose="020B0900000000000000" pitchFamily="50" charset="-128"/>
                  <a:ea typeface="HGSｺﾞｼｯｸE" panose="020B0900000000000000" pitchFamily="50" charset="-128"/>
                </a:rPr>
                <a:t>［</a:t>
              </a:r>
              <a:r>
                <a:rPr lang="zh-TW" altLang="en-US" sz="650" i="0" u="none" strike="noStrike" spc="-30" dirty="0">
                  <a:solidFill>
                    <a:srgbClr val="FFFFFF"/>
                  </a:solidFill>
                  <a:latin typeface="HGSｺﾞｼｯｸE" panose="020B0900000000000000" pitchFamily="50" charset="-128"/>
                  <a:ea typeface="HGSｺﾞｼｯｸE" panose="020B0900000000000000" pitchFamily="50" charset="-128"/>
                </a:rPr>
                <a:t>暖房強化型</a:t>
              </a:r>
              <a:r>
                <a:rPr lang="zh-TW" altLang="en-US" sz="650" i="0" u="none" strike="noStrike" baseline="0" dirty="0">
                  <a:solidFill>
                    <a:srgbClr val="FFFFFF"/>
                  </a:solidFill>
                  <a:latin typeface="HGSｺﾞｼｯｸE" panose="020B0900000000000000" pitchFamily="50" charset="-128"/>
                  <a:ea typeface="HGSｺﾞｼｯｸE" panose="020B0900000000000000" pitchFamily="50" charset="-128"/>
                </a:rPr>
                <a:t>］</a:t>
              </a:r>
              <a:endParaRPr lang="ja-JP" altLang="en-US" sz="650" dirty="0">
                <a:latin typeface="HGSｺﾞｼｯｸE" panose="020B0900000000000000" pitchFamily="50" charset="-128"/>
                <a:ea typeface="HGSｺﾞｼｯｸE" panose="020B0900000000000000" pitchFamily="50" charset="-128"/>
              </a:endParaRPr>
            </a:p>
          </p:txBody>
        </p:sp>
        <p:sp>
          <p:nvSpPr>
            <p:cNvPr id="140" name="テキスト ボックス 139">
              <a:extLst>
                <a:ext uri="{FF2B5EF4-FFF2-40B4-BE49-F238E27FC236}">
                  <a16:creationId xmlns:a16="http://schemas.microsoft.com/office/drawing/2014/main" id="{CE03EB5E-82CA-B751-A2A1-7566204373A9}"/>
                </a:ext>
              </a:extLst>
            </p:cNvPr>
            <p:cNvSpPr txBox="1"/>
            <p:nvPr/>
          </p:nvSpPr>
          <p:spPr>
            <a:xfrm>
              <a:off x="2817300" y="6683259"/>
              <a:ext cx="2336577" cy="253916"/>
            </a:xfrm>
            <a:prstGeom prst="rect">
              <a:avLst/>
            </a:prstGeom>
            <a:noFill/>
          </p:spPr>
          <p:txBody>
            <a:bodyPr wrap="square">
              <a:spAutoFit/>
            </a:bodyPr>
            <a:lstStyle/>
            <a:p>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寒冷地の冬をパワフルに暖めます。</a:t>
              </a:r>
              <a:endParaRPr lang="ja-JP" altLang="en-US" sz="1050" b="1" spc="40" dirty="0">
                <a:latin typeface="BIZ UDゴシック" panose="020B0400000000000000" pitchFamily="49" charset="-128"/>
                <a:ea typeface="BIZ UDゴシック" panose="020B0400000000000000" pitchFamily="49" charset="-128"/>
              </a:endParaRPr>
            </a:p>
          </p:txBody>
        </p:sp>
      </p:grpSp>
      <p:sp>
        <p:nvSpPr>
          <p:cNvPr id="141" name="テキスト ボックス 140">
            <a:extLst>
              <a:ext uri="{FF2B5EF4-FFF2-40B4-BE49-F238E27FC236}">
                <a16:creationId xmlns:a16="http://schemas.microsoft.com/office/drawing/2014/main" id="{FDF06415-2CC8-31F5-60C0-86CCD5C1F157}"/>
              </a:ext>
            </a:extLst>
          </p:cNvPr>
          <p:cNvSpPr txBox="1"/>
          <p:nvPr/>
        </p:nvSpPr>
        <p:spPr>
          <a:xfrm>
            <a:off x="1292741" y="2958557"/>
            <a:ext cx="2629253" cy="253916"/>
          </a:xfrm>
          <a:prstGeom prst="rect">
            <a:avLst/>
          </a:prstGeom>
          <a:noFill/>
        </p:spPr>
        <p:txBody>
          <a:bodyPr wrap="square">
            <a:spAutoFit/>
          </a:bodyPr>
          <a:lstStyle/>
          <a:p>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寒くならな</a:t>
            </a:r>
            <a:r>
              <a:rPr lang="ja-JP" altLang="en-US" sz="1050" b="1" i="0" u="none" strike="noStrike" spc="-300" dirty="0">
                <a:solidFill>
                  <a:srgbClr val="103776"/>
                </a:solidFill>
                <a:latin typeface="BIZ UDゴシック" panose="020B0400000000000000" pitchFamily="49" charset="-128"/>
                <a:ea typeface="BIZ UDゴシック" panose="020B0400000000000000" pitchFamily="49" charset="-128"/>
              </a:rPr>
              <a:t>い</a:t>
            </a:r>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「再熱除湿</a:t>
            </a:r>
            <a:r>
              <a:rPr lang="ja-JP" altLang="en-US" sz="1050" b="1" i="0" u="none" strike="noStrike" spc="-300" dirty="0">
                <a:solidFill>
                  <a:srgbClr val="103776"/>
                </a:solidFill>
                <a:latin typeface="BIZ UDゴシック" panose="020B0400000000000000" pitchFamily="49" charset="-128"/>
                <a:ea typeface="BIZ UDゴシック" panose="020B0400000000000000" pitchFamily="49" charset="-128"/>
              </a:rPr>
              <a:t>」</a:t>
            </a:r>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搭載モデル。</a:t>
            </a:r>
            <a:endParaRPr lang="ja-JP" altLang="en-US" sz="1050" b="1" spc="40" dirty="0">
              <a:latin typeface="BIZ UDゴシック" panose="020B0400000000000000" pitchFamily="49" charset="-128"/>
              <a:ea typeface="BIZ UDゴシック" panose="020B0400000000000000" pitchFamily="49" charset="-128"/>
            </a:endParaRPr>
          </a:p>
        </p:txBody>
      </p:sp>
      <p:grpSp>
        <p:nvGrpSpPr>
          <p:cNvPr id="142" name="グループ化 141">
            <a:extLst>
              <a:ext uri="{FF2B5EF4-FFF2-40B4-BE49-F238E27FC236}">
                <a16:creationId xmlns:a16="http://schemas.microsoft.com/office/drawing/2014/main" id="{F9A0906A-DB92-ECD2-905D-ABAAD873266E}"/>
              </a:ext>
            </a:extLst>
          </p:cNvPr>
          <p:cNvGrpSpPr/>
          <p:nvPr/>
        </p:nvGrpSpPr>
        <p:grpSpPr>
          <a:xfrm>
            <a:off x="1307983" y="5044780"/>
            <a:ext cx="2096183" cy="814996"/>
            <a:chOff x="1307983" y="5044780"/>
            <a:chExt cx="2096183" cy="814996"/>
          </a:xfrm>
        </p:grpSpPr>
        <p:sp>
          <p:nvSpPr>
            <p:cNvPr id="143" name="テキスト ボックス 142">
              <a:extLst>
                <a:ext uri="{FF2B5EF4-FFF2-40B4-BE49-F238E27FC236}">
                  <a16:creationId xmlns:a16="http://schemas.microsoft.com/office/drawing/2014/main" id="{274AD1C1-40BC-F887-7EE8-4FB7CC6B2614}"/>
                </a:ext>
              </a:extLst>
            </p:cNvPr>
            <p:cNvSpPr txBox="1"/>
            <p:nvPr/>
          </p:nvSpPr>
          <p:spPr>
            <a:xfrm>
              <a:off x="2368254" y="5503255"/>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grpSp>
          <p:nvGrpSpPr>
            <p:cNvPr id="144" name="グループ化 143">
              <a:extLst>
                <a:ext uri="{FF2B5EF4-FFF2-40B4-BE49-F238E27FC236}">
                  <a16:creationId xmlns:a16="http://schemas.microsoft.com/office/drawing/2014/main" id="{9EC17C2F-B156-3411-7C48-89AA09E1F951}"/>
                </a:ext>
              </a:extLst>
            </p:cNvPr>
            <p:cNvGrpSpPr/>
            <p:nvPr/>
          </p:nvGrpSpPr>
          <p:grpSpPr>
            <a:xfrm>
              <a:off x="1307983" y="5044780"/>
              <a:ext cx="2096183" cy="814996"/>
              <a:chOff x="1307983" y="5044780"/>
              <a:chExt cx="2096183" cy="814996"/>
            </a:xfrm>
          </p:grpSpPr>
          <p:sp>
            <p:nvSpPr>
              <p:cNvPr id="145" name="四角形: 角を丸くする 144">
                <a:extLst>
                  <a:ext uri="{FF2B5EF4-FFF2-40B4-BE49-F238E27FC236}">
                    <a16:creationId xmlns:a16="http://schemas.microsoft.com/office/drawing/2014/main" id="{ED117F9E-C716-E313-50F3-589D5CB1705F}"/>
                  </a:ext>
                </a:extLst>
              </p:cNvPr>
              <p:cNvSpPr/>
              <p:nvPr/>
            </p:nvSpPr>
            <p:spPr>
              <a:xfrm>
                <a:off x="1403455" y="5074783"/>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6" name="グループ化 145">
                <a:extLst>
                  <a:ext uri="{FF2B5EF4-FFF2-40B4-BE49-F238E27FC236}">
                    <a16:creationId xmlns:a16="http://schemas.microsoft.com/office/drawing/2014/main" id="{41190981-CF66-F37A-C8AB-8A72F8743461}"/>
                  </a:ext>
                </a:extLst>
              </p:cNvPr>
              <p:cNvGrpSpPr/>
              <p:nvPr/>
            </p:nvGrpSpPr>
            <p:grpSpPr>
              <a:xfrm>
                <a:off x="1336601" y="5045396"/>
                <a:ext cx="642076" cy="460274"/>
                <a:chOff x="8893107" y="4203713"/>
                <a:chExt cx="642076" cy="460274"/>
              </a:xfrm>
            </p:grpSpPr>
            <p:sp>
              <p:nvSpPr>
                <p:cNvPr id="160" name="テキスト ボックス 159">
                  <a:extLst>
                    <a:ext uri="{FF2B5EF4-FFF2-40B4-BE49-F238E27FC236}">
                      <a16:creationId xmlns:a16="http://schemas.microsoft.com/office/drawing/2014/main" id="{91F86B02-81A2-059D-7FCB-7AB183C8CEFC}"/>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161" name="テキスト ボックス 160">
                  <a:extLst>
                    <a:ext uri="{FF2B5EF4-FFF2-40B4-BE49-F238E27FC236}">
                      <a16:creationId xmlns:a16="http://schemas.microsoft.com/office/drawing/2014/main" id="{DD4FFDF8-7BC4-CB04-A49A-395F79AA4845}"/>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6</a:t>
                  </a:r>
                  <a:endParaRPr lang="ja-JP" altLang="en-US" sz="2200" spc="-150" dirty="0">
                    <a:latin typeface="Segoe UI Semibold" panose="020B0702040204020203" pitchFamily="34" charset="0"/>
                    <a:cs typeface="Segoe UI Semibold" panose="020B0702040204020203" pitchFamily="34" charset="0"/>
                  </a:endParaRPr>
                </a:p>
              </p:txBody>
            </p:sp>
            <p:sp>
              <p:nvSpPr>
                <p:cNvPr id="162" name="テキスト ボックス 161">
                  <a:extLst>
                    <a:ext uri="{FF2B5EF4-FFF2-40B4-BE49-F238E27FC236}">
                      <a16:creationId xmlns:a16="http://schemas.microsoft.com/office/drawing/2014/main" id="{BFEE279D-AD1F-770F-DCF1-CC1D6908E4DC}"/>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147" name="グループ化 146">
                <a:extLst>
                  <a:ext uri="{FF2B5EF4-FFF2-40B4-BE49-F238E27FC236}">
                    <a16:creationId xmlns:a16="http://schemas.microsoft.com/office/drawing/2014/main" id="{1E7C7C8B-FCE5-95E0-3A26-6B9521AC7800}"/>
                  </a:ext>
                </a:extLst>
              </p:cNvPr>
              <p:cNvGrpSpPr/>
              <p:nvPr/>
            </p:nvGrpSpPr>
            <p:grpSpPr>
              <a:xfrm>
                <a:off x="1406662" y="5628944"/>
                <a:ext cx="1810581" cy="230832"/>
                <a:chOff x="8959815" y="5497486"/>
                <a:chExt cx="1810581" cy="230832"/>
              </a:xfrm>
            </p:grpSpPr>
            <p:pic>
              <p:nvPicPr>
                <p:cNvPr id="156" name="図 155">
                  <a:extLst>
                    <a:ext uri="{FF2B5EF4-FFF2-40B4-BE49-F238E27FC236}">
                      <a16:creationId xmlns:a16="http://schemas.microsoft.com/office/drawing/2014/main" id="{F5A04F2A-A8D6-21A8-B6C3-EA9FB6E7BE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157" name="テキスト ボックス 156">
                  <a:extLst>
                    <a:ext uri="{FF2B5EF4-FFF2-40B4-BE49-F238E27FC236}">
                      <a16:creationId xmlns:a16="http://schemas.microsoft.com/office/drawing/2014/main" id="{1D3943DA-4603-E775-82AE-5AD72EAE2079}"/>
                    </a:ext>
                  </a:extLst>
                </p:cNvPr>
                <p:cNvSpPr txBox="1"/>
                <p:nvPr/>
              </p:nvSpPr>
              <p:spPr>
                <a:xfrm>
                  <a:off x="8975440" y="5497486"/>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717</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58" name="テキスト ボックス 157">
                  <a:extLst>
                    <a:ext uri="{FF2B5EF4-FFF2-40B4-BE49-F238E27FC236}">
                      <a16:creationId xmlns:a16="http://schemas.microsoft.com/office/drawing/2014/main" id="{73D0A23B-C7ED-FB32-E9B5-5E2006D8D8D9}"/>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93</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59" name="テキスト ボックス 158">
                  <a:extLst>
                    <a:ext uri="{FF2B5EF4-FFF2-40B4-BE49-F238E27FC236}">
                      <a16:creationId xmlns:a16="http://schemas.microsoft.com/office/drawing/2014/main" id="{B5947E46-B626-EED4-A18E-73E438FB4C58}"/>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148" name="グループ化 147">
                <a:extLst>
                  <a:ext uri="{FF2B5EF4-FFF2-40B4-BE49-F238E27FC236}">
                    <a16:creationId xmlns:a16="http://schemas.microsoft.com/office/drawing/2014/main" id="{84EF9621-3386-BA6C-AFBD-9D9DE1543A85}"/>
                  </a:ext>
                </a:extLst>
              </p:cNvPr>
              <p:cNvGrpSpPr/>
              <p:nvPr/>
            </p:nvGrpSpPr>
            <p:grpSpPr>
              <a:xfrm>
                <a:off x="1789582" y="5044780"/>
                <a:ext cx="1614584" cy="368913"/>
                <a:chOff x="1784719" y="3189573"/>
                <a:chExt cx="1614584" cy="368913"/>
              </a:xfrm>
            </p:grpSpPr>
            <p:sp>
              <p:nvSpPr>
                <p:cNvPr id="154" name="テキスト ボックス 153">
                  <a:extLst>
                    <a:ext uri="{FF2B5EF4-FFF2-40B4-BE49-F238E27FC236}">
                      <a16:creationId xmlns:a16="http://schemas.microsoft.com/office/drawing/2014/main" id="{E069A2A4-BB4E-C648-D996-1426640EB8FA}"/>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CSH-WK22AR2</a:t>
                  </a:r>
                  <a:endParaRPr lang="ja-JP" altLang="en-US" sz="1200" dirty="0">
                    <a:latin typeface="Segoe UI Semibold" panose="020B0702040204020203" pitchFamily="34" charset="0"/>
                    <a:cs typeface="Segoe UI Semibold" panose="020B0702040204020203" pitchFamily="34" charset="0"/>
                  </a:endParaRPr>
                </a:p>
              </p:txBody>
            </p:sp>
            <p:sp>
              <p:nvSpPr>
                <p:cNvPr id="155" name="テキスト ボックス 154">
                  <a:extLst>
                    <a:ext uri="{FF2B5EF4-FFF2-40B4-BE49-F238E27FC236}">
                      <a16:creationId xmlns:a16="http://schemas.microsoft.com/office/drawing/2014/main" id="{34EE2402-86CB-C043-A45A-DE4F5EA9E4C0}"/>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COH-WK22AR2</a:t>
                  </a:r>
                  <a:endParaRPr lang="ja-JP" altLang="en-US" sz="600" dirty="0">
                    <a:latin typeface="Segoe UI Light" panose="020B0502040204020203" pitchFamily="34" charset="0"/>
                    <a:cs typeface="Segoe UI Light" panose="020B0502040204020203" pitchFamily="34" charset="0"/>
                  </a:endParaRPr>
                </a:p>
              </p:txBody>
            </p:sp>
          </p:grpSp>
          <p:sp>
            <p:nvSpPr>
              <p:cNvPr id="149" name="テキスト ボックス 148">
                <a:extLst>
                  <a:ext uri="{FF2B5EF4-FFF2-40B4-BE49-F238E27FC236}">
                    <a16:creationId xmlns:a16="http://schemas.microsoft.com/office/drawing/2014/main" id="{F797C44B-4C7E-D170-78A2-0BCCCAFF4654}"/>
                  </a:ext>
                </a:extLst>
              </p:cNvPr>
              <p:cNvSpPr txBox="1"/>
              <p:nvPr/>
            </p:nvSpPr>
            <p:spPr>
              <a:xfrm>
                <a:off x="1307983" y="54041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150" name="グループ化 149">
                <a:extLst>
                  <a:ext uri="{FF2B5EF4-FFF2-40B4-BE49-F238E27FC236}">
                    <a16:creationId xmlns:a16="http://schemas.microsoft.com/office/drawing/2014/main" id="{3AA5DFBC-7D1C-A654-8A9B-24717474919D}"/>
                  </a:ext>
                </a:extLst>
              </p:cNvPr>
              <p:cNvGrpSpPr/>
              <p:nvPr/>
            </p:nvGrpSpPr>
            <p:grpSpPr>
              <a:xfrm>
                <a:off x="1850221" y="5341634"/>
                <a:ext cx="1479376" cy="246221"/>
                <a:chOff x="1825778" y="6682232"/>
                <a:chExt cx="1479376" cy="246221"/>
              </a:xfrm>
            </p:grpSpPr>
            <p:sp>
              <p:nvSpPr>
                <p:cNvPr id="152" name="テキスト ボックス 151">
                  <a:extLst>
                    <a:ext uri="{FF2B5EF4-FFF2-40B4-BE49-F238E27FC236}">
                      <a16:creationId xmlns:a16="http://schemas.microsoft.com/office/drawing/2014/main" id="{45881D63-551E-9DE8-C774-1707013FB001}"/>
                    </a:ext>
                  </a:extLst>
                </p:cNvPr>
                <p:cNvSpPr txBox="1"/>
                <p:nvPr/>
              </p:nvSpPr>
              <p:spPr>
                <a:xfrm>
                  <a:off x="1825778" y="6682232"/>
                  <a:ext cx="739617"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３０５</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153" name="テキスト ボックス 152">
                  <a:extLst>
                    <a:ext uri="{FF2B5EF4-FFF2-40B4-BE49-F238E27FC236}">
                      <a16:creationId xmlns:a16="http://schemas.microsoft.com/office/drawing/2014/main" id="{F1B9117C-6B9D-AC42-3F67-E67F8AF33CE2}"/>
                    </a:ext>
                  </a:extLst>
                </p:cNvPr>
                <p:cNvSpPr txBox="1"/>
                <p:nvPr/>
              </p:nvSpPr>
              <p:spPr>
                <a:xfrm>
                  <a:off x="2359564"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278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151" name="図 150">
                <a:extLst>
                  <a:ext uri="{FF2B5EF4-FFF2-40B4-BE49-F238E27FC236}">
                    <a16:creationId xmlns:a16="http://schemas.microsoft.com/office/drawing/2014/main" id="{A38782C1-CAE7-3C9C-3A4D-7C194BF8324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22051" y="5250673"/>
                <a:ext cx="475506" cy="128021"/>
              </a:xfrm>
              <a:prstGeom prst="rect">
                <a:avLst/>
              </a:prstGeom>
            </p:spPr>
          </p:pic>
        </p:grpSp>
      </p:grpSp>
      <p:sp>
        <p:nvSpPr>
          <p:cNvPr id="164" name="テキスト ボックス 163">
            <a:extLst>
              <a:ext uri="{FF2B5EF4-FFF2-40B4-BE49-F238E27FC236}">
                <a16:creationId xmlns:a16="http://schemas.microsoft.com/office/drawing/2014/main" id="{A18F1159-E550-A41D-F361-A1706EDC1E84}"/>
              </a:ext>
            </a:extLst>
          </p:cNvPr>
          <p:cNvSpPr txBox="1"/>
          <p:nvPr/>
        </p:nvSpPr>
        <p:spPr>
          <a:xfrm>
            <a:off x="4349104" y="5504239"/>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sp>
        <p:nvSpPr>
          <p:cNvPr id="166" name="四角形: 角を丸くする 165">
            <a:extLst>
              <a:ext uri="{FF2B5EF4-FFF2-40B4-BE49-F238E27FC236}">
                <a16:creationId xmlns:a16="http://schemas.microsoft.com/office/drawing/2014/main" id="{52CE704A-FB7C-0E5C-F985-D7BAD91BDD1C}"/>
              </a:ext>
            </a:extLst>
          </p:cNvPr>
          <p:cNvSpPr/>
          <p:nvPr/>
        </p:nvSpPr>
        <p:spPr>
          <a:xfrm>
            <a:off x="3396054" y="5075767"/>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7" name="グループ化 166">
            <a:extLst>
              <a:ext uri="{FF2B5EF4-FFF2-40B4-BE49-F238E27FC236}">
                <a16:creationId xmlns:a16="http://schemas.microsoft.com/office/drawing/2014/main" id="{22335614-B12B-B0CB-ECED-18FFA3F31E99}"/>
              </a:ext>
            </a:extLst>
          </p:cNvPr>
          <p:cNvGrpSpPr/>
          <p:nvPr/>
        </p:nvGrpSpPr>
        <p:grpSpPr>
          <a:xfrm>
            <a:off x="3329200" y="5046380"/>
            <a:ext cx="642076" cy="460274"/>
            <a:chOff x="8893107" y="4203713"/>
            <a:chExt cx="642076" cy="460274"/>
          </a:xfrm>
        </p:grpSpPr>
        <p:sp>
          <p:nvSpPr>
            <p:cNvPr id="181" name="テキスト ボックス 180">
              <a:extLst>
                <a:ext uri="{FF2B5EF4-FFF2-40B4-BE49-F238E27FC236}">
                  <a16:creationId xmlns:a16="http://schemas.microsoft.com/office/drawing/2014/main" id="{DA2527AB-B30D-C4F9-E924-C3F13DEC1AC5}"/>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182" name="テキスト ボックス 181">
              <a:extLst>
                <a:ext uri="{FF2B5EF4-FFF2-40B4-BE49-F238E27FC236}">
                  <a16:creationId xmlns:a16="http://schemas.microsoft.com/office/drawing/2014/main" id="{DBAF836E-F7BC-5FC6-CDF1-DC81692F0525}"/>
                </a:ext>
              </a:extLst>
            </p:cNvPr>
            <p:cNvSpPr txBox="1"/>
            <p:nvPr/>
          </p:nvSpPr>
          <p:spPr>
            <a:xfrm>
              <a:off x="8980991"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8</a:t>
              </a:r>
              <a:endParaRPr lang="ja-JP" altLang="en-US" sz="2200" spc="-150" dirty="0">
                <a:latin typeface="Segoe UI Semibold" panose="020B0702040204020203" pitchFamily="34" charset="0"/>
                <a:cs typeface="Segoe UI Semibold" panose="020B0702040204020203" pitchFamily="34" charset="0"/>
              </a:endParaRPr>
            </a:p>
          </p:txBody>
        </p:sp>
        <p:sp>
          <p:nvSpPr>
            <p:cNvPr id="183" name="テキスト ボックス 182">
              <a:extLst>
                <a:ext uri="{FF2B5EF4-FFF2-40B4-BE49-F238E27FC236}">
                  <a16:creationId xmlns:a16="http://schemas.microsoft.com/office/drawing/2014/main" id="{CC07E9B5-2ADF-7A23-82AC-35410CA7F65C}"/>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168" name="グループ化 167">
            <a:extLst>
              <a:ext uri="{FF2B5EF4-FFF2-40B4-BE49-F238E27FC236}">
                <a16:creationId xmlns:a16="http://schemas.microsoft.com/office/drawing/2014/main" id="{1D867234-FEAF-0458-9A6B-F2B9C2AAF0D7}"/>
              </a:ext>
            </a:extLst>
          </p:cNvPr>
          <p:cNvGrpSpPr/>
          <p:nvPr/>
        </p:nvGrpSpPr>
        <p:grpSpPr>
          <a:xfrm>
            <a:off x="3399261" y="5629928"/>
            <a:ext cx="1810581" cy="230832"/>
            <a:chOff x="8959815" y="5497486"/>
            <a:chExt cx="1810581" cy="230832"/>
          </a:xfrm>
        </p:grpSpPr>
        <p:pic>
          <p:nvPicPr>
            <p:cNvPr id="177" name="図 176">
              <a:extLst>
                <a:ext uri="{FF2B5EF4-FFF2-40B4-BE49-F238E27FC236}">
                  <a16:creationId xmlns:a16="http://schemas.microsoft.com/office/drawing/2014/main" id="{878E8E6A-45A1-30FA-0328-4812C07AC7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178" name="テキスト ボックス 177">
              <a:extLst>
                <a:ext uri="{FF2B5EF4-FFF2-40B4-BE49-F238E27FC236}">
                  <a16:creationId xmlns:a16="http://schemas.microsoft.com/office/drawing/2014/main" id="{D26E1756-D4D3-641F-44C9-2E4B05038D02}"/>
                </a:ext>
              </a:extLst>
            </p:cNvPr>
            <p:cNvSpPr txBox="1"/>
            <p:nvPr/>
          </p:nvSpPr>
          <p:spPr>
            <a:xfrm>
              <a:off x="8975440" y="5497486"/>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815</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79" name="テキスト ボックス 178">
              <a:extLst>
                <a:ext uri="{FF2B5EF4-FFF2-40B4-BE49-F238E27FC236}">
                  <a16:creationId xmlns:a16="http://schemas.microsoft.com/office/drawing/2014/main" id="{3B297664-4194-E290-75A9-35F49F02CD2D}"/>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93</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80" name="テキスト ボックス 179">
              <a:extLst>
                <a:ext uri="{FF2B5EF4-FFF2-40B4-BE49-F238E27FC236}">
                  <a16:creationId xmlns:a16="http://schemas.microsoft.com/office/drawing/2014/main" id="{ED13CDA2-B5EC-8FBA-B845-9CD90FFB8A15}"/>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169" name="グループ化 168">
            <a:extLst>
              <a:ext uri="{FF2B5EF4-FFF2-40B4-BE49-F238E27FC236}">
                <a16:creationId xmlns:a16="http://schemas.microsoft.com/office/drawing/2014/main" id="{9D58D438-1FB0-9309-B65A-217120B67C50}"/>
              </a:ext>
            </a:extLst>
          </p:cNvPr>
          <p:cNvGrpSpPr/>
          <p:nvPr/>
        </p:nvGrpSpPr>
        <p:grpSpPr>
          <a:xfrm>
            <a:off x="3782181" y="5045764"/>
            <a:ext cx="1614584" cy="368913"/>
            <a:chOff x="1784719" y="3189573"/>
            <a:chExt cx="1614584" cy="368913"/>
          </a:xfrm>
        </p:grpSpPr>
        <p:sp>
          <p:nvSpPr>
            <p:cNvPr id="175" name="テキスト ボックス 174">
              <a:extLst>
                <a:ext uri="{FF2B5EF4-FFF2-40B4-BE49-F238E27FC236}">
                  <a16:creationId xmlns:a16="http://schemas.microsoft.com/office/drawing/2014/main" id="{EDC88848-4B31-BBED-21F2-84D039E751D3}"/>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CSH-WK25AR2</a:t>
              </a:r>
              <a:endParaRPr lang="ja-JP" altLang="en-US" sz="1200" dirty="0">
                <a:latin typeface="Segoe UI Semibold" panose="020B0702040204020203" pitchFamily="34" charset="0"/>
                <a:cs typeface="Segoe UI Semibold" panose="020B0702040204020203" pitchFamily="34" charset="0"/>
              </a:endParaRPr>
            </a:p>
          </p:txBody>
        </p:sp>
        <p:sp>
          <p:nvSpPr>
            <p:cNvPr id="176" name="テキスト ボックス 175">
              <a:extLst>
                <a:ext uri="{FF2B5EF4-FFF2-40B4-BE49-F238E27FC236}">
                  <a16:creationId xmlns:a16="http://schemas.microsoft.com/office/drawing/2014/main" id="{11FFAA2E-C987-0B69-FA26-65E7A79E3C13}"/>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COH-WK25AR2</a:t>
              </a:r>
              <a:endParaRPr lang="ja-JP" altLang="en-US" sz="600" dirty="0">
                <a:latin typeface="Segoe UI Light" panose="020B0502040204020203" pitchFamily="34" charset="0"/>
                <a:cs typeface="Segoe UI Light" panose="020B0502040204020203" pitchFamily="34" charset="0"/>
              </a:endParaRPr>
            </a:p>
          </p:txBody>
        </p:sp>
      </p:grpSp>
      <p:sp>
        <p:nvSpPr>
          <p:cNvPr id="170" name="テキスト ボックス 169">
            <a:extLst>
              <a:ext uri="{FF2B5EF4-FFF2-40B4-BE49-F238E27FC236}">
                <a16:creationId xmlns:a16="http://schemas.microsoft.com/office/drawing/2014/main" id="{AC6C1566-D5FF-B118-EA3E-96699CFE6C06}"/>
              </a:ext>
            </a:extLst>
          </p:cNvPr>
          <p:cNvSpPr txBox="1"/>
          <p:nvPr/>
        </p:nvSpPr>
        <p:spPr>
          <a:xfrm>
            <a:off x="3300582" y="5405145"/>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171" name="グループ化 170">
            <a:extLst>
              <a:ext uri="{FF2B5EF4-FFF2-40B4-BE49-F238E27FC236}">
                <a16:creationId xmlns:a16="http://schemas.microsoft.com/office/drawing/2014/main" id="{09B9F023-BCFC-3873-99A5-EB9C10A131ED}"/>
              </a:ext>
            </a:extLst>
          </p:cNvPr>
          <p:cNvGrpSpPr/>
          <p:nvPr/>
        </p:nvGrpSpPr>
        <p:grpSpPr>
          <a:xfrm>
            <a:off x="3842820" y="5342618"/>
            <a:ext cx="1545087" cy="400110"/>
            <a:chOff x="1825778" y="6682232"/>
            <a:chExt cx="1445077" cy="400110"/>
          </a:xfrm>
        </p:grpSpPr>
        <p:sp>
          <p:nvSpPr>
            <p:cNvPr id="173" name="テキスト ボックス 172">
              <a:extLst>
                <a:ext uri="{FF2B5EF4-FFF2-40B4-BE49-F238E27FC236}">
                  <a16:creationId xmlns:a16="http://schemas.microsoft.com/office/drawing/2014/main" id="{89EB4234-A61A-DDE8-6ED5-077491C7740B}"/>
                </a:ext>
              </a:extLst>
            </p:cNvPr>
            <p:cNvSpPr txBox="1"/>
            <p:nvPr/>
          </p:nvSpPr>
          <p:spPr>
            <a:xfrm>
              <a:off x="1825778" y="6682232"/>
              <a:ext cx="698161" cy="400110"/>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３３８</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174" name="テキスト ボックス 173">
              <a:extLst>
                <a:ext uri="{FF2B5EF4-FFF2-40B4-BE49-F238E27FC236}">
                  <a16:creationId xmlns:a16="http://schemas.microsoft.com/office/drawing/2014/main" id="{4EBB7045-A56B-248E-90BF-F0387F783BED}"/>
                </a:ext>
              </a:extLst>
            </p:cNvPr>
            <p:cNvSpPr txBox="1"/>
            <p:nvPr/>
          </p:nvSpPr>
          <p:spPr>
            <a:xfrm>
              <a:off x="2325265"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308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172" name="図 171">
            <a:extLst>
              <a:ext uri="{FF2B5EF4-FFF2-40B4-BE49-F238E27FC236}">
                <a16:creationId xmlns:a16="http://schemas.microsoft.com/office/drawing/2014/main" id="{081B5590-E91F-7316-07B9-2A6D9127E2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14650" y="5251657"/>
            <a:ext cx="475506" cy="128021"/>
          </a:xfrm>
          <a:prstGeom prst="rect">
            <a:avLst/>
          </a:prstGeom>
        </p:spPr>
      </p:pic>
      <p:grpSp>
        <p:nvGrpSpPr>
          <p:cNvPr id="226" name="グループ化 225">
            <a:extLst>
              <a:ext uri="{FF2B5EF4-FFF2-40B4-BE49-F238E27FC236}">
                <a16:creationId xmlns:a16="http://schemas.microsoft.com/office/drawing/2014/main" id="{682C0B8A-8591-E25D-0266-BE8AC58C99B6}"/>
              </a:ext>
            </a:extLst>
          </p:cNvPr>
          <p:cNvGrpSpPr/>
          <p:nvPr/>
        </p:nvGrpSpPr>
        <p:grpSpPr>
          <a:xfrm>
            <a:off x="3300582" y="5896117"/>
            <a:ext cx="2096183" cy="814996"/>
            <a:chOff x="1307983" y="5044780"/>
            <a:chExt cx="2096183" cy="814996"/>
          </a:xfrm>
        </p:grpSpPr>
        <p:sp>
          <p:nvSpPr>
            <p:cNvPr id="227" name="テキスト ボックス 226">
              <a:extLst>
                <a:ext uri="{FF2B5EF4-FFF2-40B4-BE49-F238E27FC236}">
                  <a16:creationId xmlns:a16="http://schemas.microsoft.com/office/drawing/2014/main" id="{DB36FCCB-D6A0-AFD2-26FD-A39FD669AC09}"/>
                </a:ext>
              </a:extLst>
            </p:cNvPr>
            <p:cNvSpPr txBox="1"/>
            <p:nvPr/>
          </p:nvSpPr>
          <p:spPr>
            <a:xfrm>
              <a:off x="2368254" y="5503255"/>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grpSp>
          <p:nvGrpSpPr>
            <p:cNvPr id="228" name="グループ化 227">
              <a:extLst>
                <a:ext uri="{FF2B5EF4-FFF2-40B4-BE49-F238E27FC236}">
                  <a16:creationId xmlns:a16="http://schemas.microsoft.com/office/drawing/2014/main" id="{E8D5857E-AEC3-CC10-068C-D13FD656F101}"/>
                </a:ext>
              </a:extLst>
            </p:cNvPr>
            <p:cNvGrpSpPr/>
            <p:nvPr/>
          </p:nvGrpSpPr>
          <p:grpSpPr>
            <a:xfrm>
              <a:off x="1307983" y="5044780"/>
              <a:ext cx="2096183" cy="814996"/>
              <a:chOff x="1307983" y="5044780"/>
              <a:chExt cx="2096183" cy="814996"/>
            </a:xfrm>
          </p:grpSpPr>
          <p:sp>
            <p:nvSpPr>
              <p:cNvPr id="229" name="四角形: 角を丸くする 228">
                <a:extLst>
                  <a:ext uri="{FF2B5EF4-FFF2-40B4-BE49-F238E27FC236}">
                    <a16:creationId xmlns:a16="http://schemas.microsoft.com/office/drawing/2014/main" id="{57A0033E-7F0E-F2F2-6314-FC2C69CB7B83}"/>
                  </a:ext>
                </a:extLst>
              </p:cNvPr>
              <p:cNvSpPr/>
              <p:nvPr/>
            </p:nvSpPr>
            <p:spPr>
              <a:xfrm>
                <a:off x="1403455" y="5074783"/>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0" name="グループ化 229">
                <a:extLst>
                  <a:ext uri="{FF2B5EF4-FFF2-40B4-BE49-F238E27FC236}">
                    <a16:creationId xmlns:a16="http://schemas.microsoft.com/office/drawing/2014/main" id="{B2E569F6-F524-24E2-D5F3-F6C8EFFAAD72}"/>
                  </a:ext>
                </a:extLst>
              </p:cNvPr>
              <p:cNvGrpSpPr/>
              <p:nvPr/>
            </p:nvGrpSpPr>
            <p:grpSpPr>
              <a:xfrm>
                <a:off x="1336571" y="5045396"/>
                <a:ext cx="642106" cy="460274"/>
                <a:chOff x="8893077" y="4203713"/>
                <a:chExt cx="642106" cy="460274"/>
              </a:xfrm>
            </p:grpSpPr>
            <p:sp>
              <p:nvSpPr>
                <p:cNvPr id="244" name="テキスト ボックス 243">
                  <a:extLst>
                    <a:ext uri="{FF2B5EF4-FFF2-40B4-BE49-F238E27FC236}">
                      <a16:creationId xmlns:a16="http://schemas.microsoft.com/office/drawing/2014/main" id="{EDA6629D-BFB9-2083-74EC-C130832A2F95}"/>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245" name="テキスト ボックス 244">
                  <a:extLst>
                    <a:ext uri="{FF2B5EF4-FFF2-40B4-BE49-F238E27FC236}">
                      <a16:creationId xmlns:a16="http://schemas.microsoft.com/office/drawing/2014/main" id="{405B244A-9DB4-106F-901B-49C9FD027878}"/>
                    </a:ext>
                  </a:extLst>
                </p:cNvPr>
                <p:cNvSpPr txBox="1"/>
                <p:nvPr/>
              </p:nvSpPr>
              <p:spPr>
                <a:xfrm>
                  <a:off x="8893077" y="4233100"/>
                  <a:ext cx="458295" cy="430887"/>
                </a:xfrm>
                <a:prstGeom prst="rect">
                  <a:avLst/>
                </a:prstGeom>
                <a:noFill/>
              </p:spPr>
              <p:txBody>
                <a:bodyPr wrap="square">
                  <a:spAutoFit/>
                </a:bodyPr>
                <a:lstStyle/>
                <a:p>
                  <a:r>
                    <a:rPr lang="en-US" altLang="ja-JP" sz="2200" b="1" i="0" u="none" strike="noStrike" spc="-150">
                      <a:solidFill>
                        <a:srgbClr val="FFFFFF"/>
                      </a:solidFill>
                      <a:latin typeface="Segoe UI Semibold" panose="020B0702040204020203" pitchFamily="34" charset="0"/>
                      <a:cs typeface="Segoe UI Semibold" panose="020B0702040204020203" pitchFamily="34" charset="0"/>
                    </a:rPr>
                    <a:t>18</a:t>
                  </a:r>
                  <a:endParaRPr lang="ja-JP" altLang="en-US" sz="2200" spc="-150" dirty="0">
                    <a:latin typeface="Segoe UI Semibold" panose="020B0702040204020203" pitchFamily="34" charset="0"/>
                    <a:cs typeface="Segoe UI Semibold" panose="020B0702040204020203" pitchFamily="34" charset="0"/>
                  </a:endParaRPr>
                </a:p>
              </p:txBody>
            </p:sp>
            <p:sp>
              <p:nvSpPr>
                <p:cNvPr id="246" name="テキスト ボックス 245">
                  <a:extLst>
                    <a:ext uri="{FF2B5EF4-FFF2-40B4-BE49-F238E27FC236}">
                      <a16:creationId xmlns:a16="http://schemas.microsoft.com/office/drawing/2014/main" id="{872F42AB-C55F-D363-C8D8-4A365E464CE7}"/>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231" name="グループ化 230">
                <a:extLst>
                  <a:ext uri="{FF2B5EF4-FFF2-40B4-BE49-F238E27FC236}">
                    <a16:creationId xmlns:a16="http://schemas.microsoft.com/office/drawing/2014/main" id="{D07B1785-CA51-0C78-C88D-3362D095185E}"/>
                  </a:ext>
                </a:extLst>
              </p:cNvPr>
              <p:cNvGrpSpPr/>
              <p:nvPr/>
            </p:nvGrpSpPr>
            <p:grpSpPr>
              <a:xfrm>
                <a:off x="1399137" y="5628944"/>
                <a:ext cx="1818106" cy="230832"/>
                <a:chOff x="8952290" y="5497486"/>
                <a:chExt cx="1818106" cy="230832"/>
              </a:xfrm>
            </p:grpSpPr>
            <p:pic>
              <p:nvPicPr>
                <p:cNvPr id="240" name="図 239">
                  <a:extLst>
                    <a:ext uri="{FF2B5EF4-FFF2-40B4-BE49-F238E27FC236}">
                      <a16:creationId xmlns:a16="http://schemas.microsoft.com/office/drawing/2014/main" id="{70C985A9-5458-9154-A999-FF57DB1D92E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241" name="テキスト ボックス 240">
                  <a:extLst>
                    <a:ext uri="{FF2B5EF4-FFF2-40B4-BE49-F238E27FC236}">
                      <a16:creationId xmlns:a16="http://schemas.microsoft.com/office/drawing/2014/main" id="{7903B019-14BC-8219-B639-5D5420DD8B11}"/>
                    </a:ext>
                  </a:extLst>
                </p:cNvPr>
                <p:cNvSpPr txBox="1"/>
                <p:nvPr/>
              </p:nvSpPr>
              <p:spPr>
                <a:xfrm>
                  <a:off x="8952290" y="5497486"/>
                  <a:ext cx="532666"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2,118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242" name="テキスト ボックス 241">
                  <a:extLst>
                    <a:ext uri="{FF2B5EF4-FFF2-40B4-BE49-F238E27FC236}">
                      <a16:creationId xmlns:a16="http://schemas.microsoft.com/office/drawing/2014/main" id="{E1B06D48-7751-DBCA-4781-8D2EB1EBCCA1}"/>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84</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243" name="テキスト ボックス 242">
                  <a:extLst>
                    <a:ext uri="{FF2B5EF4-FFF2-40B4-BE49-F238E27FC236}">
                      <a16:creationId xmlns:a16="http://schemas.microsoft.com/office/drawing/2014/main" id="{B6597D47-DE65-9F25-7E03-A98D22BF0FAF}"/>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０</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232" name="グループ化 231">
                <a:extLst>
                  <a:ext uri="{FF2B5EF4-FFF2-40B4-BE49-F238E27FC236}">
                    <a16:creationId xmlns:a16="http://schemas.microsoft.com/office/drawing/2014/main" id="{E3E6B5E2-57CB-D84E-D8AB-0A4D956FC648}"/>
                  </a:ext>
                </a:extLst>
              </p:cNvPr>
              <p:cNvGrpSpPr/>
              <p:nvPr/>
            </p:nvGrpSpPr>
            <p:grpSpPr>
              <a:xfrm>
                <a:off x="1789582" y="5044780"/>
                <a:ext cx="1614584" cy="368913"/>
                <a:chOff x="1784719" y="3189573"/>
                <a:chExt cx="1614584" cy="368913"/>
              </a:xfrm>
            </p:grpSpPr>
            <p:sp>
              <p:nvSpPr>
                <p:cNvPr id="238" name="テキスト ボックス 237">
                  <a:extLst>
                    <a:ext uri="{FF2B5EF4-FFF2-40B4-BE49-F238E27FC236}">
                      <a16:creationId xmlns:a16="http://schemas.microsoft.com/office/drawing/2014/main" id="{66ECB004-2778-C2DF-D935-D7BD0E2C945F}"/>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CSH-WK56AR2</a:t>
                  </a:r>
                  <a:endParaRPr lang="ja-JP" altLang="en-US" sz="1200" dirty="0">
                    <a:latin typeface="Segoe UI Semibold" panose="020B0702040204020203" pitchFamily="34" charset="0"/>
                    <a:cs typeface="Segoe UI Semibold" panose="020B0702040204020203" pitchFamily="34" charset="0"/>
                  </a:endParaRPr>
                </a:p>
              </p:txBody>
            </p:sp>
            <p:sp>
              <p:nvSpPr>
                <p:cNvPr id="239" name="テキスト ボックス 238">
                  <a:extLst>
                    <a:ext uri="{FF2B5EF4-FFF2-40B4-BE49-F238E27FC236}">
                      <a16:creationId xmlns:a16="http://schemas.microsoft.com/office/drawing/2014/main" id="{7F6397F2-E43D-C273-F104-A7FC32AD8142}"/>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COH-WK56AR2</a:t>
                  </a:r>
                  <a:endParaRPr lang="ja-JP" altLang="en-US" sz="600" dirty="0">
                    <a:latin typeface="Segoe UI Light" panose="020B0502040204020203" pitchFamily="34" charset="0"/>
                    <a:cs typeface="Segoe UI Light" panose="020B0502040204020203" pitchFamily="34" charset="0"/>
                  </a:endParaRPr>
                </a:p>
              </p:txBody>
            </p:sp>
          </p:grpSp>
          <p:sp>
            <p:nvSpPr>
              <p:cNvPr id="233" name="テキスト ボックス 232">
                <a:extLst>
                  <a:ext uri="{FF2B5EF4-FFF2-40B4-BE49-F238E27FC236}">
                    <a16:creationId xmlns:a16="http://schemas.microsoft.com/office/drawing/2014/main" id="{B07A758B-91E3-BEF2-2E79-607A617BB5B0}"/>
                  </a:ext>
                </a:extLst>
              </p:cNvPr>
              <p:cNvSpPr txBox="1"/>
              <p:nvPr/>
            </p:nvSpPr>
            <p:spPr>
              <a:xfrm>
                <a:off x="1307983" y="54089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234" name="グループ化 233">
                <a:extLst>
                  <a:ext uri="{FF2B5EF4-FFF2-40B4-BE49-F238E27FC236}">
                    <a16:creationId xmlns:a16="http://schemas.microsoft.com/office/drawing/2014/main" id="{E04FD987-C347-1B6F-2624-4E66CDB2E3B2}"/>
                  </a:ext>
                </a:extLst>
              </p:cNvPr>
              <p:cNvGrpSpPr/>
              <p:nvPr/>
            </p:nvGrpSpPr>
            <p:grpSpPr>
              <a:xfrm>
                <a:off x="1850221" y="5341634"/>
                <a:ext cx="1479731" cy="246221"/>
                <a:chOff x="1825778" y="6682232"/>
                <a:chExt cx="1479731" cy="246221"/>
              </a:xfrm>
            </p:grpSpPr>
            <p:sp>
              <p:nvSpPr>
                <p:cNvPr id="236" name="テキスト ボックス 235">
                  <a:extLst>
                    <a:ext uri="{FF2B5EF4-FFF2-40B4-BE49-F238E27FC236}">
                      <a16:creationId xmlns:a16="http://schemas.microsoft.com/office/drawing/2014/main" id="{EBF35485-DDD4-0402-8418-0948E0CFE63C}"/>
                    </a:ext>
                  </a:extLst>
                </p:cNvPr>
                <p:cNvSpPr txBox="1"/>
                <p:nvPr/>
              </p:nvSpPr>
              <p:spPr>
                <a:xfrm>
                  <a:off x="1825778" y="6682232"/>
                  <a:ext cx="766748"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５２５</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237" name="テキスト ボックス 236">
                  <a:extLst>
                    <a:ext uri="{FF2B5EF4-FFF2-40B4-BE49-F238E27FC236}">
                      <a16:creationId xmlns:a16="http://schemas.microsoft.com/office/drawing/2014/main" id="{3AE5E46D-9670-3ED1-CDB9-2DC577B51FE3}"/>
                    </a:ext>
                  </a:extLst>
                </p:cNvPr>
                <p:cNvSpPr txBox="1"/>
                <p:nvPr/>
              </p:nvSpPr>
              <p:spPr>
                <a:xfrm>
                  <a:off x="2359919"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478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235" name="図 234">
                <a:extLst>
                  <a:ext uri="{FF2B5EF4-FFF2-40B4-BE49-F238E27FC236}">
                    <a16:creationId xmlns:a16="http://schemas.microsoft.com/office/drawing/2014/main" id="{15970427-08C3-4EA7-526B-B72EA0E20F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22009" y="5250673"/>
                <a:ext cx="475506" cy="128021"/>
              </a:xfrm>
              <a:prstGeom prst="rect">
                <a:avLst/>
              </a:prstGeom>
            </p:spPr>
          </p:pic>
        </p:grpSp>
      </p:grpSp>
      <p:pic>
        <p:nvPicPr>
          <p:cNvPr id="247" name="図 246">
            <a:extLst>
              <a:ext uri="{FF2B5EF4-FFF2-40B4-BE49-F238E27FC236}">
                <a16:creationId xmlns:a16="http://schemas.microsoft.com/office/drawing/2014/main" id="{83D7D46C-B093-C3DB-4C40-34D5E81DA3D2}"/>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b="79876"/>
          <a:stretch/>
        </p:blipFill>
        <p:spPr>
          <a:xfrm>
            <a:off x="5512910" y="6075494"/>
            <a:ext cx="694971" cy="511053"/>
          </a:xfrm>
          <a:prstGeom prst="rect">
            <a:avLst/>
          </a:prstGeom>
        </p:spPr>
      </p:pic>
      <p:pic>
        <p:nvPicPr>
          <p:cNvPr id="248" name="図 247">
            <a:extLst>
              <a:ext uri="{FF2B5EF4-FFF2-40B4-BE49-F238E27FC236}">
                <a16:creationId xmlns:a16="http://schemas.microsoft.com/office/drawing/2014/main" id="{5BFE9A2F-947F-A1B6-4F05-B4938FAFA32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306431" y="6023522"/>
            <a:ext cx="710647" cy="572175"/>
          </a:xfrm>
          <a:prstGeom prst="rect">
            <a:avLst/>
          </a:prstGeom>
        </p:spPr>
      </p:pic>
      <p:sp>
        <p:nvSpPr>
          <p:cNvPr id="249" name="テキスト ボックス 248">
            <a:extLst>
              <a:ext uri="{FF2B5EF4-FFF2-40B4-BE49-F238E27FC236}">
                <a16:creationId xmlns:a16="http://schemas.microsoft.com/office/drawing/2014/main" id="{AA4617DC-1F6E-8110-F462-EC5FD1299A59}"/>
              </a:ext>
            </a:extLst>
          </p:cNvPr>
          <p:cNvSpPr txBox="1"/>
          <p:nvPr/>
        </p:nvSpPr>
        <p:spPr>
          <a:xfrm>
            <a:off x="5487890" y="6576647"/>
            <a:ext cx="736034" cy="156966"/>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22</a:t>
            </a:r>
            <a:r>
              <a:rPr lang="ja-JP" altLang="en-US" sz="400" dirty="0">
                <a:solidFill>
                  <a:srgbClr val="231815"/>
                </a:solidFill>
                <a:latin typeface="BIZ UDPゴシック" panose="020B0400000000000000" pitchFamily="50" charset="-128"/>
                <a:ea typeface="BIZ UDPゴシック" panose="020B0400000000000000" pitchFamily="50" charset="-128"/>
              </a:rPr>
              <a:t>～</a:t>
            </a:r>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40</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タイプ用室外機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250" name="テキスト ボックス 249">
            <a:extLst>
              <a:ext uri="{FF2B5EF4-FFF2-40B4-BE49-F238E27FC236}">
                <a16:creationId xmlns:a16="http://schemas.microsoft.com/office/drawing/2014/main" id="{82864EE9-A132-9E2C-1B70-FE397FFF4E79}"/>
              </a:ext>
            </a:extLst>
          </p:cNvPr>
          <p:cNvSpPr txBox="1"/>
          <p:nvPr/>
        </p:nvSpPr>
        <p:spPr>
          <a:xfrm>
            <a:off x="6336598" y="6583329"/>
            <a:ext cx="631741" cy="153888"/>
          </a:xfrm>
          <a:prstGeom prst="rect">
            <a:avLst/>
          </a:prstGeom>
          <a:noFill/>
        </p:spPr>
        <p:txBody>
          <a:bodyPr wrap="square">
            <a:spAutoFit/>
          </a:bodyPr>
          <a:lstStyle/>
          <a:p>
            <a:r>
              <a:rPr lang="en-US" altLang="ja-JP" sz="400" i="0" u="none" strike="noStrike" baseline="0" dirty="0" smtClean="0">
                <a:solidFill>
                  <a:srgbClr val="231815"/>
                </a:solidFill>
                <a:latin typeface="BIZ UDPゴシック" panose="020B0400000000000000" pitchFamily="50" charset="-128"/>
                <a:ea typeface="BIZ UDPゴシック" panose="020B0400000000000000" pitchFamily="50" charset="-128"/>
              </a:rPr>
              <a:t>56</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pic>
        <p:nvPicPr>
          <p:cNvPr id="251" name="図 250">
            <a:extLst>
              <a:ext uri="{FF2B5EF4-FFF2-40B4-BE49-F238E27FC236}">
                <a16:creationId xmlns:a16="http://schemas.microsoft.com/office/drawing/2014/main" id="{EE72341E-0566-451E-9435-4052BBA4EECD}"/>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357174" y="8806495"/>
            <a:ext cx="872632" cy="1436969"/>
          </a:xfrm>
          <a:prstGeom prst="rect">
            <a:avLst/>
          </a:prstGeom>
        </p:spPr>
      </p:pic>
      <p:pic>
        <p:nvPicPr>
          <p:cNvPr id="252" name="図 251">
            <a:extLst>
              <a:ext uri="{FF2B5EF4-FFF2-40B4-BE49-F238E27FC236}">
                <a16:creationId xmlns:a16="http://schemas.microsoft.com/office/drawing/2014/main" id="{1876E448-8BD5-DCB1-AE55-748046B5146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26849" y="7159974"/>
            <a:ext cx="984977" cy="475506"/>
          </a:xfrm>
          <a:prstGeom prst="rect">
            <a:avLst/>
          </a:prstGeom>
        </p:spPr>
      </p:pic>
      <p:sp>
        <p:nvSpPr>
          <p:cNvPr id="253" name="テキスト ボックス 252">
            <a:extLst>
              <a:ext uri="{FF2B5EF4-FFF2-40B4-BE49-F238E27FC236}">
                <a16:creationId xmlns:a16="http://schemas.microsoft.com/office/drawing/2014/main" id="{28B51742-6020-1A2A-A035-7103B99293B4}"/>
              </a:ext>
            </a:extLst>
          </p:cNvPr>
          <p:cNvSpPr txBox="1"/>
          <p:nvPr/>
        </p:nvSpPr>
        <p:spPr>
          <a:xfrm>
            <a:off x="603622" y="7888575"/>
            <a:ext cx="780296" cy="518475"/>
          </a:xfrm>
          <a:prstGeom prst="rect">
            <a:avLst/>
          </a:prstGeom>
          <a:noFill/>
        </p:spPr>
        <p:txBody>
          <a:bodyPr wrap="square">
            <a:spAutoFit/>
          </a:bodyPr>
          <a:lstStyle/>
          <a:p>
            <a:pPr algn="ctr">
              <a:lnSpc>
                <a:spcPts val="1800"/>
              </a:lnSpc>
            </a:pPr>
            <a:r>
              <a:rPr lang="en-US" altLang="ja-JP" sz="4100" b="0" i="0" u="none" strike="noStrike" baseline="0" dirty="0">
                <a:latin typeface="HGP明朝E" panose="02020900000000000000" pitchFamily="18" charset="-128"/>
                <a:ea typeface="HGP明朝E" panose="02020900000000000000" pitchFamily="18" charset="-128"/>
              </a:rPr>
              <a:t>B</a:t>
            </a:r>
          </a:p>
          <a:p>
            <a:pPr algn="ctr">
              <a:lnSpc>
                <a:spcPts val="1800"/>
              </a:lnSpc>
            </a:pPr>
            <a:r>
              <a:rPr lang="ja-JP" altLang="en-US" sz="1200" b="0" i="0" u="none" strike="noStrike" baseline="0" dirty="0">
                <a:latin typeface="BIZ UDPゴシック" panose="020B0400000000000000" pitchFamily="50" charset="-128"/>
                <a:ea typeface="BIZ UDPゴシック" panose="020B0400000000000000" pitchFamily="50" charset="-128"/>
              </a:rPr>
              <a:t>シリーズ</a:t>
            </a:r>
            <a:endParaRPr lang="ja-JP" altLang="en-US" sz="1200" dirty="0">
              <a:latin typeface="BIZ UDPゴシック" panose="020B0400000000000000" pitchFamily="50" charset="-128"/>
              <a:ea typeface="BIZ UDPゴシック" panose="020B0400000000000000" pitchFamily="50" charset="-128"/>
            </a:endParaRPr>
          </a:p>
        </p:txBody>
      </p:sp>
      <p:sp>
        <p:nvSpPr>
          <p:cNvPr id="254" name="テキスト ボックス 253">
            <a:extLst>
              <a:ext uri="{FF2B5EF4-FFF2-40B4-BE49-F238E27FC236}">
                <a16:creationId xmlns:a16="http://schemas.microsoft.com/office/drawing/2014/main" id="{F9BEC637-AE74-D6B6-508D-915DA99F1410}"/>
              </a:ext>
            </a:extLst>
          </p:cNvPr>
          <p:cNvSpPr txBox="1"/>
          <p:nvPr/>
        </p:nvSpPr>
        <p:spPr>
          <a:xfrm>
            <a:off x="695165" y="8464313"/>
            <a:ext cx="6422839" cy="307777"/>
          </a:xfrm>
          <a:prstGeom prst="rect">
            <a:avLst/>
          </a:prstGeom>
          <a:noFill/>
        </p:spPr>
        <p:txBody>
          <a:bodyPr wrap="square">
            <a:spAutoFit/>
          </a:bodyPr>
          <a:lstStyle/>
          <a:p>
            <a:r>
              <a:rPr lang="ja-JP" altLang="en-US" sz="1400" i="0" u="none" strike="noStrike" dirty="0">
                <a:solidFill>
                  <a:srgbClr val="231815"/>
                </a:solidFill>
                <a:latin typeface="HG明朝B" panose="02020809000000000000" pitchFamily="17" charset="-128"/>
                <a:ea typeface="HG明朝B" panose="02020809000000000000" pitchFamily="17" charset="-128"/>
              </a:rPr>
              <a:t>冷</a:t>
            </a:r>
            <a:r>
              <a:rPr lang="ja-JP" altLang="en-US" sz="1400" i="0" u="none" strike="noStrike" spc="-300" dirty="0">
                <a:solidFill>
                  <a:srgbClr val="231815"/>
                </a:solidFill>
                <a:latin typeface="HG明朝B" panose="02020809000000000000" pitchFamily="17" charset="-128"/>
                <a:ea typeface="HG明朝B" panose="02020809000000000000" pitchFamily="17" charset="-128"/>
              </a:rPr>
              <a:t>房・</a:t>
            </a:r>
            <a:r>
              <a:rPr lang="ja-JP" altLang="en-US" sz="1400" i="0" u="none" strike="noStrike" dirty="0">
                <a:solidFill>
                  <a:srgbClr val="231815"/>
                </a:solidFill>
                <a:latin typeface="HG明朝B" panose="02020809000000000000" pitchFamily="17" charset="-128"/>
                <a:ea typeface="HG明朝B" panose="02020809000000000000" pitchFamily="17" charset="-128"/>
              </a:rPr>
              <a:t>暖</a:t>
            </a:r>
            <a:r>
              <a:rPr lang="ja-JP" altLang="en-US" sz="1400" i="0" u="none" strike="noStrike" spc="-300" dirty="0">
                <a:solidFill>
                  <a:srgbClr val="231815"/>
                </a:solidFill>
                <a:latin typeface="HG明朝B" panose="02020809000000000000" pitchFamily="17" charset="-128"/>
                <a:ea typeface="HG明朝B" panose="02020809000000000000" pitchFamily="17" charset="-128"/>
              </a:rPr>
              <a:t>房・</a:t>
            </a:r>
            <a:r>
              <a:rPr lang="ja-JP" altLang="en-US" sz="1400" i="0" u="none" strike="noStrike" dirty="0">
                <a:solidFill>
                  <a:srgbClr val="231815"/>
                </a:solidFill>
                <a:latin typeface="HG明朝B" panose="02020809000000000000" pitchFamily="17" charset="-128"/>
                <a:ea typeface="HG明朝B" panose="02020809000000000000" pitchFamily="17" charset="-128"/>
              </a:rPr>
              <a:t>除湿がかんたん</a:t>
            </a:r>
            <a:r>
              <a:rPr lang="ja-JP" altLang="en-US" sz="1400" dirty="0">
                <a:solidFill>
                  <a:srgbClr val="231815"/>
                </a:solidFill>
                <a:latin typeface="HG明朝B" panose="02020809000000000000" pitchFamily="17" charset="-128"/>
                <a:ea typeface="HG明朝B" panose="02020809000000000000" pitchFamily="17" charset="-128"/>
              </a:rPr>
              <a:t>快適</a:t>
            </a:r>
            <a:r>
              <a:rPr lang="ja-JP" altLang="en-US" sz="1400" i="0" u="none" strike="noStrike" spc="-300" dirty="0">
                <a:solidFill>
                  <a:srgbClr val="231815"/>
                </a:solidFill>
                <a:latin typeface="HG明朝B" panose="02020809000000000000" pitchFamily="17" charset="-128"/>
                <a:ea typeface="HG明朝B" panose="02020809000000000000" pitchFamily="17" charset="-128"/>
              </a:rPr>
              <a:t>。</a:t>
            </a:r>
            <a:r>
              <a:rPr lang="ja-JP" altLang="en-US" sz="1400" dirty="0">
                <a:solidFill>
                  <a:srgbClr val="231815"/>
                </a:solidFill>
                <a:latin typeface="HG明朝B" panose="02020809000000000000" pitchFamily="17" charset="-128"/>
                <a:ea typeface="HG明朝B" panose="02020809000000000000" pitchFamily="17" charset="-128"/>
              </a:rPr>
              <a:t>基本機能にこだわった快適なエアコンです。</a:t>
            </a:r>
            <a:endParaRPr lang="ja-JP" altLang="en-US" sz="1400" dirty="0">
              <a:latin typeface="HG明朝B" panose="02020809000000000000" pitchFamily="17" charset="-128"/>
              <a:ea typeface="HG明朝B" panose="02020809000000000000" pitchFamily="17" charset="-128"/>
            </a:endParaRPr>
          </a:p>
        </p:txBody>
      </p:sp>
      <p:pic>
        <p:nvPicPr>
          <p:cNvPr id="255" name="図 254">
            <a:extLst>
              <a:ext uri="{FF2B5EF4-FFF2-40B4-BE49-F238E27FC236}">
                <a16:creationId xmlns:a16="http://schemas.microsoft.com/office/drawing/2014/main" id="{26EF3C19-1835-E5E8-0A16-732CB990F5D0}"/>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6124665" y="6982312"/>
            <a:ext cx="1003266" cy="830830"/>
          </a:xfrm>
          <a:prstGeom prst="rect">
            <a:avLst/>
          </a:prstGeom>
        </p:spPr>
      </p:pic>
      <p:pic>
        <p:nvPicPr>
          <p:cNvPr id="256" name="図 255">
            <a:extLst>
              <a:ext uri="{FF2B5EF4-FFF2-40B4-BE49-F238E27FC236}">
                <a16:creationId xmlns:a16="http://schemas.microsoft.com/office/drawing/2014/main" id="{137AB063-ACA9-2F01-3CA9-7060994E527D}"/>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5393988" y="7095793"/>
            <a:ext cx="752449" cy="566950"/>
          </a:xfrm>
          <a:prstGeom prst="rect">
            <a:avLst/>
          </a:prstGeom>
        </p:spPr>
      </p:pic>
      <p:pic>
        <p:nvPicPr>
          <p:cNvPr id="257" name="図 256">
            <a:extLst>
              <a:ext uri="{FF2B5EF4-FFF2-40B4-BE49-F238E27FC236}">
                <a16:creationId xmlns:a16="http://schemas.microsoft.com/office/drawing/2014/main" id="{F9D37F07-3224-FD1B-2ECE-2CC755D4F4E9}"/>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5367016" y="7789435"/>
            <a:ext cx="710647" cy="572175"/>
          </a:xfrm>
          <a:prstGeom prst="rect">
            <a:avLst/>
          </a:prstGeom>
        </p:spPr>
      </p:pic>
      <p:sp>
        <p:nvSpPr>
          <p:cNvPr id="258" name="テキスト ボックス 257">
            <a:extLst>
              <a:ext uri="{FF2B5EF4-FFF2-40B4-BE49-F238E27FC236}">
                <a16:creationId xmlns:a16="http://schemas.microsoft.com/office/drawing/2014/main" id="{1B84877E-29F3-D24E-EB57-F48B24AACEE9}"/>
              </a:ext>
            </a:extLst>
          </p:cNvPr>
          <p:cNvSpPr txBox="1"/>
          <p:nvPr/>
        </p:nvSpPr>
        <p:spPr>
          <a:xfrm>
            <a:off x="5393787" y="7641523"/>
            <a:ext cx="734658" cy="156966"/>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22</a:t>
            </a:r>
            <a:r>
              <a:rPr lang="ja-JP" altLang="en-US" sz="400" dirty="0">
                <a:solidFill>
                  <a:srgbClr val="231815"/>
                </a:solidFill>
                <a:latin typeface="BIZ UDPゴシック" panose="020B0400000000000000" pitchFamily="50" charset="-128"/>
                <a:ea typeface="BIZ UDPゴシック" panose="020B0400000000000000" pitchFamily="50" charset="-128"/>
              </a:rPr>
              <a:t>～</a:t>
            </a:r>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28</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タイプ用室外機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259" name="テキスト ボックス 258">
            <a:extLst>
              <a:ext uri="{FF2B5EF4-FFF2-40B4-BE49-F238E27FC236}">
                <a16:creationId xmlns:a16="http://schemas.microsoft.com/office/drawing/2014/main" id="{8E613531-1896-539C-3FEA-061D18A6107D}"/>
              </a:ext>
            </a:extLst>
          </p:cNvPr>
          <p:cNvSpPr txBox="1"/>
          <p:nvPr/>
        </p:nvSpPr>
        <p:spPr>
          <a:xfrm>
            <a:off x="6321302" y="7646519"/>
            <a:ext cx="603475" cy="153888"/>
          </a:xfrm>
          <a:prstGeom prst="rect">
            <a:avLst/>
          </a:prstGeom>
          <a:noFill/>
        </p:spPr>
        <p:txBody>
          <a:bodyPr wrap="square">
            <a:spAutoFit/>
          </a:bodyPr>
          <a:lstStyle/>
          <a:p>
            <a:r>
              <a:rPr lang="en-US" altLang="ja-JP" sz="400" i="0" u="none" strike="noStrike" baseline="0" dirty="0" smtClean="0">
                <a:solidFill>
                  <a:srgbClr val="231815"/>
                </a:solidFill>
                <a:latin typeface="BIZ UDPゴシック" panose="020B0400000000000000" pitchFamily="50" charset="-128"/>
                <a:ea typeface="BIZ UDPゴシック" panose="020B0400000000000000" pitchFamily="50" charset="-128"/>
              </a:rPr>
              <a:t>40</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260" name="テキスト ボックス 259">
            <a:extLst>
              <a:ext uri="{FF2B5EF4-FFF2-40B4-BE49-F238E27FC236}">
                <a16:creationId xmlns:a16="http://schemas.microsoft.com/office/drawing/2014/main" id="{96CDD001-D652-3A12-120A-ECF6C9FD1AA0}"/>
              </a:ext>
            </a:extLst>
          </p:cNvPr>
          <p:cNvSpPr txBox="1"/>
          <p:nvPr/>
        </p:nvSpPr>
        <p:spPr>
          <a:xfrm>
            <a:off x="5381175" y="8328257"/>
            <a:ext cx="635302" cy="153888"/>
          </a:xfrm>
          <a:prstGeom prst="rect">
            <a:avLst/>
          </a:prstGeom>
          <a:noFill/>
        </p:spPr>
        <p:txBody>
          <a:bodyPr wrap="square">
            <a:spAutoFit/>
          </a:bodyPr>
          <a:lstStyle/>
          <a:p>
            <a:r>
              <a:rPr lang="en-US" altLang="ja-JP" sz="400" i="0" u="none" strike="noStrike" baseline="0" dirty="0" smtClean="0">
                <a:solidFill>
                  <a:srgbClr val="231815"/>
                </a:solidFill>
                <a:latin typeface="BIZ UDPゴシック" panose="020B0400000000000000" pitchFamily="50" charset="-128"/>
                <a:ea typeface="BIZ UDPゴシック" panose="020B0400000000000000" pitchFamily="50" charset="-128"/>
              </a:rPr>
              <a:t>56</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grpSp>
        <p:nvGrpSpPr>
          <p:cNvPr id="262" name="グループ化 261">
            <a:extLst>
              <a:ext uri="{FF2B5EF4-FFF2-40B4-BE49-F238E27FC236}">
                <a16:creationId xmlns:a16="http://schemas.microsoft.com/office/drawing/2014/main" id="{D1FCAAEB-6CE0-4213-1D43-B6AFE85D09F6}"/>
              </a:ext>
            </a:extLst>
          </p:cNvPr>
          <p:cNvGrpSpPr/>
          <p:nvPr/>
        </p:nvGrpSpPr>
        <p:grpSpPr>
          <a:xfrm>
            <a:off x="3293056" y="8785919"/>
            <a:ext cx="2096183" cy="743826"/>
            <a:chOff x="3293056" y="8785919"/>
            <a:chExt cx="2096183" cy="743826"/>
          </a:xfrm>
        </p:grpSpPr>
        <p:grpSp>
          <p:nvGrpSpPr>
            <p:cNvPr id="263" name="グループ化 262">
              <a:extLst>
                <a:ext uri="{FF2B5EF4-FFF2-40B4-BE49-F238E27FC236}">
                  <a16:creationId xmlns:a16="http://schemas.microsoft.com/office/drawing/2014/main" id="{34039727-DA9A-8EC5-A95E-B48B175A75A5}"/>
                </a:ext>
              </a:extLst>
            </p:cNvPr>
            <p:cNvGrpSpPr/>
            <p:nvPr/>
          </p:nvGrpSpPr>
          <p:grpSpPr>
            <a:xfrm>
              <a:off x="3293056" y="8785919"/>
              <a:ext cx="2096183" cy="743826"/>
              <a:chOff x="1307983" y="5044780"/>
              <a:chExt cx="2096183" cy="743826"/>
            </a:xfrm>
          </p:grpSpPr>
          <p:sp>
            <p:nvSpPr>
              <p:cNvPr id="267" name="四角形: 角を丸くする 266">
                <a:extLst>
                  <a:ext uri="{FF2B5EF4-FFF2-40B4-BE49-F238E27FC236}">
                    <a16:creationId xmlns:a16="http://schemas.microsoft.com/office/drawing/2014/main" id="{CD138993-6EC7-4D23-A58C-A280634E1E7C}"/>
                  </a:ext>
                </a:extLst>
              </p:cNvPr>
              <p:cNvSpPr/>
              <p:nvPr/>
            </p:nvSpPr>
            <p:spPr>
              <a:xfrm>
                <a:off x="1403455" y="5074783"/>
                <a:ext cx="485423" cy="347842"/>
              </a:xfrm>
              <a:prstGeom prst="roundRect">
                <a:avLst>
                  <a:gd name="adj" fmla="val 4748"/>
                </a:avLst>
              </a:prstGeom>
              <a:solidFill>
                <a:srgbClr val="60B0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8" name="グループ化 267">
                <a:extLst>
                  <a:ext uri="{FF2B5EF4-FFF2-40B4-BE49-F238E27FC236}">
                    <a16:creationId xmlns:a16="http://schemas.microsoft.com/office/drawing/2014/main" id="{AE1307C7-60E6-FF57-C8C8-0D8567E372B0}"/>
                  </a:ext>
                </a:extLst>
              </p:cNvPr>
              <p:cNvGrpSpPr/>
              <p:nvPr/>
            </p:nvGrpSpPr>
            <p:grpSpPr>
              <a:xfrm>
                <a:off x="1336601" y="5045396"/>
                <a:ext cx="642076" cy="460274"/>
                <a:chOff x="8893107" y="4203713"/>
                <a:chExt cx="642076" cy="460274"/>
              </a:xfrm>
            </p:grpSpPr>
            <p:sp>
              <p:nvSpPr>
                <p:cNvPr id="281" name="テキスト ボックス 280">
                  <a:extLst>
                    <a:ext uri="{FF2B5EF4-FFF2-40B4-BE49-F238E27FC236}">
                      <a16:creationId xmlns:a16="http://schemas.microsoft.com/office/drawing/2014/main" id="{26FA5C95-B5C7-8F01-8FC9-422D24DFA01A}"/>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282" name="テキスト ボックス 281">
                  <a:extLst>
                    <a:ext uri="{FF2B5EF4-FFF2-40B4-BE49-F238E27FC236}">
                      <a16:creationId xmlns:a16="http://schemas.microsoft.com/office/drawing/2014/main" id="{2B645E9F-D6D5-F58C-2E3C-8DB259775CD2}"/>
                    </a:ext>
                  </a:extLst>
                </p:cNvPr>
                <p:cNvSpPr txBox="1"/>
                <p:nvPr/>
              </p:nvSpPr>
              <p:spPr>
                <a:xfrm>
                  <a:off x="8980991"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8</a:t>
                  </a:r>
                  <a:endParaRPr lang="ja-JP" altLang="en-US" sz="2200" spc="-150" dirty="0">
                    <a:latin typeface="Segoe UI Semibold" panose="020B0702040204020203" pitchFamily="34" charset="0"/>
                    <a:cs typeface="Segoe UI Semibold" panose="020B0702040204020203" pitchFamily="34" charset="0"/>
                  </a:endParaRPr>
                </a:p>
              </p:txBody>
            </p:sp>
            <p:sp>
              <p:nvSpPr>
                <p:cNvPr id="283" name="テキスト ボックス 282">
                  <a:extLst>
                    <a:ext uri="{FF2B5EF4-FFF2-40B4-BE49-F238E27FC236}">
                      <a16:creationId xmlns:a16="http://schemas.microsoft.com/office/drawing/2014/main" id="{443BFB5D-3184-033A-970B-3F03362854F6}"/>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269" name="グループ化 268">
                <a:extLst>
                  <a:ext uri="{FF2B5EF4-FFF2-40B4-BE49-F238E27FC236}">
                    <a16:creationId xmlns:a16="http://schemas.microsoft.com/office/drawing/2014/main" id="{BDB06899-5809-70B6-7BB8-0CB8D1B641E7}"/>
                  </a:ext>
                </a:extLst>
              </p:cNvPr>
              <p:cNvGrpSpPr/>
              <p:nvPr/>
            </p:nvGrpSpPr>
            <p:grpSpPr>
              <a:xfrm>
                <a:off x="1406662" y="5557774"/>
                <a:ext cx="1810581" cy="230832"/>
                <a:chOff x="8959815" y="5426316"/>
                <a:chExt cx="1810581" cy="230832"/>
              </a:xfrm>
            </p:grpSpPr>
            <p:pic>
              <p:nvPicPr>
                <p:cNvPr id="277" name="図 276">
                  <a:extLst>
                    <a:ext uri="{FF2B5EF4-FFF2-40B4-BE49-F238E27FC236}">
                      <a16:creationId xmlns:a16="http://schemas.microsoft.com/office/drawing/2014/main" id="{8B1A37C5-8057-D97C-FB06-6E83798EE3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435929"/>
                  <a:ext cx="1810581" cy="172436"/>
                </a:xfrm>
                <a:prstGeom prst="rect">
                  <a:avLst/>
                </a:prstGeom>
              </p:spPr>
            </p:pic>
            <p:sp>
              <p:nvSpPr>
                <p:cNvPr id="278" name="テキスト ボックス 277">
                  <a:extLst>
                    <a:ext uri="{FF2B5EF4-FFF2-40B4-BE49-F238E27FC236}">
                      <a16:creationId xmlns:a16="http://schemas.microsoft.com/office/drawing/2014/main" id="{27730437-6E28-5432-8911-5A35A5CCC950}"/>
                    </a:ext>
                  </a:extLst>
                </p:cNvPr>
                <p:cNvSpPr txBox="1"/>
                <p:nvPr/>
              </p:nvSpPr>
              <p:spPr>
                <a:xfrm>
                  <a:off x="8975440" y="5426316"/>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815</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279" name="テキスト ボックス 278">
                  <a:extLst>
                    <a:ext uri="{FF2B5EF4-FFF2-40B4-BE49-F238E27FC236}">
                      <a16:creationId xmlns:a16="http://schemas.microsoft.com/office/drawing/2014/main" id="{87C1A826-9525-8B22-57C4-7CCEF5CB0933}"/>
                    </a:ext>
                  </a:extLst>
                </p:cNvPr>
                <p:cNvSpPr txBox="1"/>
                <p:nvPr/>
              </p:nvSpPr>
              <p:spPr>
                <a:xfrm>
                  <a:off x="9860291" y="543401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87</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280" name="テキスト ボックス 279">
                  <a:extLst>
                    <a:ext uri="{FF2B5EF4-FFF2-40B4-BE49-F238E27FC236}">
                      <a16:creationId xmlns:a16="http://schemas.microsoft.com/office/drawing/2014/main" id="{D8DDD587-ED86-0D57-A632-5837DC8AEA54}"/>
                    </a:ext>
                  </a:extLst>
                </p:cNvPr>
                <p:cNvSpPr txBox="1"/>
                <p:nvPr/>
              </p:nvSpPr>
              <p:spPr>
                <a:xfrm>
                  <a:off x="10341196" y="543933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270" name="グループ化 269">
                <a:extLst>
                  <a:ext uri="{FF2B5EF4-FFF2-40B4-BE49-F238E27FC236}">
                    <a16:creationId xmlns:a16="http://schemas.microsoft.com/office/drawing/2014/main" id="{461A4563-0977-A941-E06F-3EEBE2433F3C}"/>
                  </a:ext>
                </a:extLst>
              </p:cNvPr>
              <p:cNvGrpSpPr/>
              <p:nvPr/>
            </p:nvGrpSpPr>
            <p:grpSpPr>
              <a:xfrm>
                <a:off x="1789582" y="5044780"/>
                <a:ext cx="1614584" cy="461246"/>
                <a:chOff x="1784719" y="3189573"/>
                <a:chExt cx="1614584" cy="461246"/>
              </a:xfrm>
            </p:grpSpPr>
            <p:sp>
              <p:nvSpPr>
                <p:cNvPr id="275" name="テキスト ボックス 274">
                  <a:extLst>
                    <a:ext uri="{FF2B5EF4-FFF2-40B4-BE49-F238E27FC236}">
                      <a16:creationId xmlns:a16="http://schemas.microsoft.com/office/drawing/2014/main" id="{92FD3ED1-8311-A07B-00C9-B59A8D62A6EC}"/>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B25CR</a:t>
                  </a:r>
                  <a:endParaRPr lang="ja-JP" altLang="en-US" sz="1200" dirty="0">
                    <a:latin typeface="Segoe UI Semibold" panose="020B0702040204020203" pitchFamily="34" charset="0"/>
                    <a:cs typeface="Segoe UI Semibold" panose="020B0702040204020203" pitchFamily="34" charset="0"/>
                  </a:endParaRPr>
                </a:p>
              </p:txBody>
            </p:sp>
            <p:sp>
              <p:nvSpPr>
                <p:cNvPr id="276" name="テキスト ボックス 275">
                  <a:extLst>
                    <a:ext uri="{FF2B5EF4-FFF2-40B4-BE49-F238E27FC236}">
                      <a16:creationId xmlns:a16="http://schemas.microsoft.com/office/drawing/2014/main" id="{17329810-6160-1F55-05A8-BE3BFED10E76}"/>
                    </a:ext>
                  </a:extLst>
                </p:cNvPr>
                <p:cNvSpPr txBox="1"/>
                <p:nvPr/>
              </p:nvSpPr>
              <p:spPr>
                <a:xfrm>
                  <a:off x="1784719" y="3373820"/>
                  <a:ext cx="1614584" cy="276999"/>
                </a:xfrm>
                <a:prstGeom prst="rect">
                  <a:avLst/>
                </a:prstGeom>
                <a:noFill/>
              </p:spPr>
              <p:txBody>
                <a:bodyPr wrap="square">
                  <a:spAutoFit/>
                </a:bodyPr>
                <a:lstStyle/>
                <a:p>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a:t>
                  </a:r>
                  <a:r>
                    <a:rPr lang="en-US" altLang="ja-JP" sz="600" dirty="0">
                      <a:latin typeface="Segoe UI Light" panose="020B0502040204020203" pitchFamily="34" charset="0"/>
                      <a:ea typeface="BIZ UDPゴシック" panose="020B0400000000000000" pitchFamily="50" charset="-128"/>
                      <a:cs typeface="Segoe UI Light" panose="020B0502040204020203" pitchFamily="34" charset="0"/>
                    </a:rPr>
                    <a:t>B25C</a:t>
                  </a:r>
                  <a:r>
                    <a:rPr lang="en-US" altLang="ja-JP" sz="600" spc="-300" dirty="0">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p>
                <a:p>
                  <a:pPr algn="l"/>
                  <a:endParaRPr lang="ja-JP" altLang="en-US" sz="600" dirty="0">
                    <a:latin typeface="Segoe UI Light" panose="020B0502040204020203" pitchFamily="34" charset="0"/>
                    <a:cs typeface="Segoe UI Light" panose="020B0502040204020203" pitchFamily="34" charset="0"/>
                  </a:endParaRPr>
                </a:p>
              </p:txBody>
            </p:sp>
          </p:grpSp>
          <p:sp>
            <p:nvSpPr>
              <p:cNvPr id="271" name="テキスト ボックス 270">
                <a:extLst>
                  <a:ext uri="{FF2B5EF4-FFF2-40B4-BE49-F238E27FC236}">
                    <a16:creationId xmlns:a16="http://schemas.microsoft.com/office/drawing/2014/main" id="{40DEEAE2-35B4-F4F2-720C-2E28E9B752D9}"/>
                  </a:ext>
                </a:extLst>
              </p:cNvPr>
              <p:cNvSpPr txBox="1"/>
              <p:nvPr/>
            </p:nvSpPr>
            <p:spPr>
              <a:xfrm>
                <a:off x="1307983" y="54041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272" name="グループ化 271">
                <a:extLst>
                  <a:ext uri="{FF2B5EF4-FFF2-40B4-BE49-F238E27FC236}">
                    <a16:creationId xmlns:a16="http://schemas.microsoft.com/office/drawing/2014/main" id="{6EB03D4B-4C69-E22C-5C9A-2115A58885F4}"/>
                  </a:ext>
                </a:extLst>
              </p:cNvPr>
              <p:cNvGrpSpPr/>
              <p:nvPr/>
            </p:nvGrpSpPr>
            <p:grpSpPr>
              <a:xfrm>
                <a:off x="1850221" y="5341634"/>
                <a:ext cx="1483986" cy="246221"/>
                <a:chOff x="1825778" y="6682232"/>
                <a:chExt cx="1483986" cy="246221"/>
              </a:xfrm>
            </p:grpSpPr>
            <p:sp>
              <p:nvSpPr>
                <p:cNvPr id="273" name="テキスト ボックス 272">
                  <a:extLst>
                    <a:ext uri="{FF2B5EF4-FFF2-40B4-BE49-F238E27FC236}">
                      <a16:creationId xmlns:a16="http://schemas.microsoft.com/office/drawing/2014/main" id="{7446EF9F-C8CA-73B2-07D6-5DAE0788CCF2}"/>
                    </a:ext>
                  </a:extLst>
                </p:cNvPr>
                <p:cNvSpPr txBox="1"/>
                <p:nvPr/>
              </p:nvSpPr>
              <p:spPr>
                <a:xfrm>
                  <a:off x="1825778" y="6682232"/>
                  <a:ext cx="744584"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３１６</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274" name="テキスト ボックス 273">
                  <a:extLst>
                    <a:ext uri="{FF2B5EF4-FFF2-40B4-BE49-F238E27FC236}">
                      <a16:creationId xmlns:a16="http://schemas.microsoft.com/office/drawing/2014/main" id="{7B6CD001-68C7-F674-AFD8-878E814BCE39}"/>
                    </a:ext>
                  </a:extLst>
                </p:cNvPr>
                <p:cNvSpPr txBox="1"/>
                <p:nvPr/>
              </p:nvSpPr>
              <p:spPr>
                <a:xfrm>
                  <a:off x="2364174"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288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pic>
          <p:nvPicPr>
            <p:cNvPr id="266" name="図 265">
              <a:extLst>
                <a:ext uri="{FF2B5EF4-FFF2-40B4-BE49-F238E27FC236}">
                  <a16:creationId xmlns:a16="http://schemas.microsoft.com/office/drawing/2014/main" id="{EA5A3774-845E-80F9-9545-2A0A74C4DDE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03975" y="8996458"/>
              <a:ext cx="125408" cy="125408"/>
            </a:xfrm>
            <a:prstGeom prst="rect">
              <a:avLst/>
            </a:prstGeom>
          </p:spPr>
        </p:pic>
      </p:grpSp>
      <p:grpSp>
        <p:nvGrpSpPr>
          <p:cNvPr id="284" name="グループ化 283">
            <a:extLst>
              <a:ext uri="{FF2B5EF4-FFF2-40B4-BE49-F238E27FC236}">
                <a16:creationId xmlns:a16="http://schemas.microsoft.com/office/drawing/2014/main" id="{9696910E-7F24-354E-4A0F-A4B20037B2E3}"/>
              </a:ext>
            </a:extLst>
          </p:cNvPr>
          <p:cNvGrpSpPr/>
          <p:nvPr/>
        </p:nvGrpSpPr>
        <p:grpSpPr>
          <a:xfrm>
            <a:off x="1300457" y="8784935"/>
            <a:ext cx="2024707" cy="747074"/>
            <a:chOff x="1300457" y="8784935"/>
            <a:chExt cx="2024707" cy="747074"/>
          </a:xfrm>
        </p:grpSpPr>
        <p:grpSp>
          <p:nvGrpSpPr>
            <p:cNvPr id="285" name="グループ化 284">
              <a:extLst>
                <a:ext uri="{FF2B5EF4-FFF2-40B4-BE49-F238E27FC236}">
                  <a16:creationId xmlns:a16="http://schemas.microsoft.com/office/drawing/2014/main" id="{5D112781-D932-BE96-2908-C35542304FC8}"/>
                </a:ext>
              </a:extLst>
            </p:cNvPr>
            <p:cNvGrpSpPr/>
            <p:nvPr/>
          </p:nvGrpSpPr>
          <p:grpSpPr>
            <a:xfrm>
              <a:off x="1300457" y="8784935"/>
              <a:ext cx="2024707" cy="747074"/>
              <a:chOff x="1307983" y="5044780"/>
              <a:chExt cx="2024707" cy="747074"/>
            </a:xfrm>
          </p:grpSpPr>
          <p:sp>
            <p:nvSpPr>
              <p:cNvPr id="289" name="四角形: 角を丸くする 288">
                <a:extLst>
                  <a:ext uri="{FF2B5EF4-FFF2-40B4-BE49-F238E27FC236}">
                    <a16:creationId xmlns:a16="http://schemas.microsoft.com/office/drawing/2014/main" id="{DE40E92D-8EE2-D2B0-AA20-60AEA2424D9B}"/>
                  </a:ext>
                </a:extLst>
              </p:cNvPr>
              <p:cNvSpPr/>
              <p:nvPr/>
            </p:nvSpPr>
            <p:spPr>
              <a:xfrm>
                <a:off x="1403455" y="5074783"/>
                <a:ext cx="485423" cy="347842"/>
              </a:xfrm>
              <a:prstGeom prst="roundRect">
                <a:avLst>
                  <a:gd name="adj" fmla="val 4748"/>
                </a:avLst>
              </a:prstGeom>
              <a:solidFill>
                <a:srgbClr val="60B0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0" name="グループ化 289">
                <a:extLst>
                  <a:ext uri="{FF2B5EF4-FFF2-40B4-BE49-F238E27FC236}">
                    <a16:creationId xmlns:a16="http://schemas.microsoft.com/office/drawing/2014/main" id="{D7F2C06B-9B96-CFD1-D240-98E653B3B7BF}"/>
                  </a:ext>
                </a:extLst>
              </p:cNvPr>
              <p:cNvGrpSpPr/>
              <p:nvPr/>
            </p:nvGrpSpPr>
            <p:grpSpPr>
              <a:xfrm>
                <a:off x="1336601" y="5045396"/>
                <a:ext cx="642076" cy="460274"/>
                <a:chOff x="8893107" y="4203713"/>
                <a:chExt cx="642076" cy="460274"/>
              </a:xfrm>
            </p:grpSpPr>
            <p:sp>
              <p:nvSpPr>
                <p:cNvPr id="303" name="テキスト ボックス 302">
                  <a:extLst>
                    <a:ext uri="{FF2B5EF4-FFF2-40B4-BE49-F238E27FC236}">
                      <a16:creationId xmlns:a16="http://schemas.microsoft.com/office/drawing/2014/main" id="{3DC9C6F5-D310-D4BD-9B2C-3E075A694CEB}"/>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304" name="テキスト ボックス 303">
                  <a:extLst>
                    <a:ext uri="{FF2B5EF4-FFF2-40B4-BE49-F238E27FC236}">
                      <a16:creationId xmlns:a16="http://schemas.microsoft.com/office/drawing/2014/main" id="{576CC3B6-0327-9810-E6DB-1863D05887B9}"/>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6</a:t>
                  </a:r>
                  <a:endParaRPr lang="ja-JP" altLang="en-US" sz="2200" spc="-150" dirty="0">
                    <a:latin typeface="Segoe UI Semibold" panose="020B0702040204020203" pitchFamily="34" charset="0"/>
                    <a:cs typeface="Segoe UI Semibold" panose="020B0702040204020203" pitchFamily="34" charset="0"/>
                  </a:endParaRPr>
                </a:p>
              </p:txBody>
            </p:sp>
            <p:sp>
              <p:nvSpPr>
                <p:cNvPr id="305" name="テキスト ボックス 304">
                  <a:extLst>
                    <a:ext uri="{FF2B5EF4-FFF2-40B4-BE49-F238E27FC236}">
                      <a16:creationId xmlns:a16="http://schemas.microsoft.com/office/drawing/2014/main" id="{6AA0B835-8CE4-4060-9B01-4E4245591E12}"/>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291" name="グループ化 290">
                <a:extLst>
                  <a:ext uri="{FF2B5EF4-FFF2-40B4-BE49-F238E27FC236}">
                    <a16:creationId xmlns:a16="http://schemas.microsoft.com/office/drawing/2014/main" id="{F30E55B1-78E3-C595-BD16-683C7BF97018}"/>
                  </a:ext>
                </a:extLst>
              </p:cNvPr>
              <p:cNvGrpSpPr/>
              <p:nvPr/>
            </p:nvGrpSpPr>
            <p:grpSpPr>
              <a:xfrm>
                <a:off x="1406662" y="5561022"/>
                <a:ext cx="1810581" cy="230832"/>
                <a:chOff x="8959815" y="5429564"/>
                <a:chExt cx="1810581" cy="230832"/>
              </a:xfrm>
            </p:grpSpPr>
            <p:pic>
              <p:nvPicPr>
                <p:cNvPr id="299" name="図 298">
                  <a:extLst>
                    <a:ext uri="{FF2B5EF4-FFF2-40B4-BE49-F238E27FC236}">
                      <a16:creationId xmlns:a16="http://schemas.microsoft.com/office/drawing/2014/main" id="{F7E1A4FD-F801-3C1E-48E2-42FCF21A4A4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439177"/>
                  <a:ext cx="1810581" cy="172436"/>
                </a:xfrm>
                <a:prstGeom prst="rect">
                  <a:avLst/>
                </a:prstGeom>
              </p:spPr>
            </p:pic>
            <p:sp>
              <p:nvSpPr>
                <p:cNvPr id="300" name="テキスト ボックス 299">
                  <a:extLst>
                    <a:ext uri="{FF2B5EF4-FFF2-40B4-BE49-F238E27FC236}">
                      <a16:creationId xmlns:a16="http://schemas.microsoft.com/office/drawing/2014/main" id="{0BFD70EC-CF40-6CC0-0DE8-297144C03D72}"/>
                    </a:ext>
                  </a:extLst>
                </p:cNvPr>
                <p:cNvSpPr txBox="1"/>
                <p:nvPr/>
              </p:nvSpPr>
              <p:spPr>
                <a:xfrm>
                  <a:off x="8975440" y="5429564"/>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717</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01" name="テキスト ボックス 300">
                  <a:extLst>
                    <a:ext uri="{FF2B5EF4-FFF2-40B4-BE49-F238E27FC236}">
                      <a16:creationId xmlns:a16="http://schemas.microsoft.com/office/drawing/2014/main" id="{199CBAD7-D96C-B90B-04CA-B66FEA610589}"/>
                    </a:ext>
                  </a:extLst>
                </p:cNvPr>
                <p:cNvSpPr txBox="1"/>
                <p:nvPr/>
              </p:nvSpPr>
              <p:spPr>
                <a:xfrm>
                  <a:off x="9860291" y="5437258"/>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87</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02" name="テキスト ボックス 301">
                  <a:extLst>
                    <a:ext uri="{FF2B5EF4-FFF2-40B4-BE49-F238E27FC236}">
                      <a16:creationId xmlns:a16="http://schemas.microsoft.com/office/drawing/2014/main" id="{989D827A-4CB6-20DD-466E-07658EDAEC1A}"/>
                    </a:ext>
                  </a:extLst>
                </p:cNvPr>
                <p:cNvSpPr txBox="1"/>
                <p:nvPr/>
              </p:nvSpPr>
              <p:spPr>
                <a:xfrm>
                  <a:off x="10341196" y="5442583"/>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292" name="グループ化 291">
                <a:extLst>
                  <a:ext uri="{FF2B5EF4-FFF2-40B4-BE49-F238E27FC236}">
                    <a16:creationId xmlns:a16="http://schemas.microsoft.com/office/drawing/2014/main" id="{19ABEFF3-93D1-9556-C106-A3226CEB5BD7}"/>
                  </a:ext>
                </a:extLst>
              </p:cNvPr>
              <p:cNvGrpSpPr/>
              <p:nvPr/>
            </p:nvGrpSpPr>
            <p:grpSpPr>
              <a:xfrm>
                <a:off x="1789582" y="5044780"/>
                <a:ext cx="1421450" cy="461246"/>
                <a:chOff x="1784719" y="3189573"/>
                <a:chExt cx="1421450" cy="461246"/>
              </a:xfrm>
            </p:grpSpPr>
            <p:sp>
              <p:nvSpPr>
                <p:cNvPr id="297" name="テキスト ボックス 296">
                  <a:extLst>
                    <a:ext uri="{FF2B5EF4-FFF2-40B4-BE49-F238E27FC236}">
                      <a16:creationId xmlns:a16="http://schemas.microsoft.com/office/drawing/2014/main" id="{8E6AD236-BF44-C525-DF54-E8C74AFA5DD9}"/>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CSH-B22CR</a:t>
                  </a:r>
                  <a:endParaRPr lang="ja-JP" altLang="en-US" sz="1200" dirty="0">
                    <a:latin typeface="Segoe UI Semibold" panose="020B0702040204020203" pitchFamily="34" charset="0"/>
                    <a:cs typeface="Segoe UI Semibold" panose="020B0702040204020203" pitchFamily="34" charset="0"/>
                  </a:endParaRPr>
                </a:p>
              </p:txBody>
            </p:sp>
            <p:sp>
              <p:nvSpPr>
                <p:cNvPr id="298" name="テキスト ボックス 297">
                  <a:extLst>
                    <a:ext uri="{FF2B5EF4-FFF2-40B4-BE49-F238E27FC236}">
                      <a16:creationId xmlns:a16="http://schemas.microsoft.com/office/drawing/2014/main" id="{B081350F-3E63-977D-9CE5-6E418D4092EC}"/>
                    </a:ext>
                  </a:extLst>
                </p:cNvPr>
                <p:cNvSpPr txBox="1"/>
                <p:nvPr/>
              </p:nvSpPr>
              <p:spPr>
                <a:xfrm>
                  <a:off x="1784719" y="3373820"/>
                  <a:ext cx="1421450" cy="276999"/>
                </a:xfrm>
                <a:prstGeom prst="rect">
                  <a:avLst/>
                </a:prstGeom>
                <a:noFill/>
              </p:spPr>
              <p:txBody>
                <a:bodyPr wrap="square">
                  <a:spAutoFit/>
                </a:bodyPr>
                <a:lstStyle/>
                <a:p>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COH-B22C</a:t>
                  </a:r>
                  <a:r>
                    <a:rPr lang="en-US" altLang="ja-JP" sz="600" i="0" u="none" strike="noStrike" spc="-300" dirty="0">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p>
                <a:p>
                  <a:pPr algn="l"/>
                  <a:endParaRPr lang="ja-JP" altLang="en-US" sz="600" dirty="0">
                    <a:latin typeface="Segoe UI Light" panose="020B0502040204020203" pitchFamily="34" charset="0"/>
                    <a:cs typeface="Segoe UI Light" panose="020B0502040204020203" pitchFamily="34" charset="0"/>
                  </a:endParaRPr>
                </a:p>
              </p:txBody>
            </p:sp>
          </p:grpSp>
          <p:sp>
            <p:nvSpPr>
              <p:cNvPr id="293" name="テキスト ボックス 292">
                <a:extLst>
                  <a:ext uri="{FF2B5EF4-FFF2-40B4-BE49-F238E27FC236}">
                    <a16:creationId xmlns:a16="http://schemas.microsoft.com/office/drawing/2014/main" id="{F36084E7-FE46-1703-C3F7-BEA37F8C63ED}"/>
                  </a:ext>
                </a:extLst>
              </p:cNvPr>
              <p:cNvSpPr txBox="1"/>
              <p:nvPr/>
            </p:nvSpPr>
            <p:spPr>
              <a:xfrm>
                <a:off x="1307983" y="54041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294" name="グループ化 293">
                <a:extLst>
                  <a:ext uri="{FF2B5EF4-FFF2-40B4-BE49-F238E27FC236}">
                    <a16:creationId xmlns:a16="http://schemas.microsoft.com/office/drawing/2014/main" id="{F3FC19FE-DF47-21B9-B293-8862050D5759}"/>
                  </a:ext>
                </a:extLst>
              </p:cNvPr>
              <p:cNvGrpSpPr/>
              <p:nvPr/>
            </p:nvGrpSpPr>
            <p:grpSpPr>
              <a:xfrm>
                <a:off x="1850221" y="5341634"/>
                <a:ext cx="1482469" cy="246221"/>
                <a:chOff x="1825778" y="6682232"/>
                <a:chExt cx="1482469" cy="246221"/>
              </a:xfrm>
            </p:grpSpPr>
            <p:sp>
              <p:nvSpPr>
                <p:cNvPr id="295" name="テキスト ボックス 294">
                  <a:extLst>
                    <a:ext uri="{FF2B5EF4-FFF2-40B4-BE49-F238E27FC236}">
                      <a16:creationId xmlns:a16="http://schemas.microsoft.com/office/drawing/2014/main" id="{4A61BB78-73F6-341F-0C3F-2EBA445CA3AE}"/>
                    </a:ext>
                  </a:extLst>
                </p:cNvPr>
                <p:cNvSpPr txBox="1"/>
                <p:nvPr/>
              </p:nvSpPr>
              <p:spPr>
                <a:xfrm>
                  <a:off x="1825778" y="6682232"/>
                  <a:ext cx="771839"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２８３</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296" name="テキスト ボックス 295">
                  <a:extLst>
                    <a:ext uri="{FF2B5EF4-FFF2-40B4-BE49-F238E27FC236}">
                      <a16:creationId xmlns:a16="http://schemas.microsoft.com/office/drawing/2014/main" id="{A68245AE-D5DE-F0E5-F192-2725D32FB094}"/>
                    </a:ext>
                  </a:extLst>
                </p:cNvPr>
                <p:cNvSpPr txBox="1"/>
                <p:nvPr/>
              </p:nvSpPr>
              <p:spPr>
                <a:xfrm>
                  <a:off x="2362657"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258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pic>
          <p:nvPicPr>
            <p:cNvPr id="288" name="図 287">
              <a:extLst>
                <a:ext uri="{FF2B5EF4-FFF2-40B4-BE49-F238E27FC236}">
                  <a16:creationId xmlns:a16="http://schemas.microsoft.com/office/drawing/2014/main" id="{D00CD13C-F576-8853-F29C-BE3A0FDE9C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13594" y="8993567"/>
              <a:ext cx="125408" cy="125408"/>
            </a:xfrm>
            <a:prstGeom prst="rect">
              <a:avLst/>
            </a:prstGeom>
          </p:spPr>
        </p:pic>
      </p:grpSp>
      <p:grpSp>
        <p:nvGrpSpPr>
          <p:cNvPr id="306" name="グループ化 305">
            <a:extLst>
              <a:ext uri="{FF2B5EF4-FFF2-40B4-BE49-F238E27FC236}">
                <a16:creationId xmlns:a16="http://schemas.microsoft.com/office/drawing/2014/main" id="{F0405B57-3811-FE90-6D88-9262EEEFC369}"/>
              </a:ext>
            </a:extLst>
          </p:cNvPr>
          <p:cNvGrpSpPr/>
          <p:nvPr/>
        </p:nvGrpSpPr>
        <p:grpSpPr>
          <a:xfrm>
            <a:off x="5286104" y="8785919"/>
            <a:ext cx="2096183" cy="740603"/>
            <a:chOff x="5286104" y="8785919"/>
            <a:chExt cx="2096183" cy="740603"/>
          </a:xfrm>
        </p:grpSpPr>
        <p:grpSp>
          <p:nvGrpSpPr>
            <p:cNvPr id="307" name="グループ化 306">
              <a:extLst>
                <a:ext uri="{FF2B5EF4-FFF2-40B4-BE49-F238E27FC236}">
                  <a16:creationId xmlns:a16="http://schemas.microsoft.com/office/drawing/2014/main" id="{3C053F34-B352-630B-EDA8-85D8C25AF637}"/>
                </a:ext>
              </a:extLst>
            </p:cNvPr>
            <p:cNvGrpSpPr/>
            <p:nvPr/>
          </p:nvGrpSpPr>
          <p:grpSpPr>
            <a:xfrm>
              <a:off x="5286104" y="8785919"/>
              <a:ext cx="2096183" cy="740603"/>
              <a:chOff x="1307983" y="5044780"/>
              <a:chExt cx="2096183" cy="740603"/>
            </a:xfrm>
          </p:grpSpPr>
          <p:sp>
            <p:nvSpPr>
              <p:cNvPr id="311" name="四角形: 角を丸くする 310">
                <a:extLst>
                  <a:ext uri="{FF2B5EF4-FFF2-40B4-BE49-F238E27FC236}">
                    <a16:creationId xmlns:a16="http://schemas.microsoft.com/office/drawing/2014/main" id="{7B9501AA-EADB-DDE9-5C41-F685F683E0A6}"/>
                  </a:ext>
                </a:extLst>
              </p:cNvPr>
              <p:cNvSpPr/>
              <p:nvPr/>
            </p:nvSpPr>
            <p:spPr>
              <a:xfrm>
                <a:off x="1403455" y="5074783"/>
                <a:ext cx="485423" cy="347842"/>
              </a:xfrm>
              <a:prstGeom prst="roundRect">
                <a:avLst>
                  <a:gd name="adj" fmla="val 4748"/>
                </a:avLst>
              </a:prstGeom>
              <a:solidFill>
                <a:srgbClr val="60B0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2" name="グループ化 311">
                <a:extLst>
                  <a:ext uri="{FF2B5EF4-FFF2-40B4-BE49-F238E27FC236}">
                    <a16:creationId xmlns:a16="http://schemas.microsoft.com/office/drawing/2014/main" id="{012C1E74-6FDE-A844-AE3A-7BD95AA5C587}"/>
                  </a:ext>
                </a:extLst>
              </p:cNvPr>
              <p:cNvGrpSpPr/>
              <p:nvPr/>
            </p:nvGrpSpPr>
            <p:grpSpPr>
              <a:xfrm>
                <a:off x="1336601" y="5045396"/>
                <a:ext cx="642076" cy="460274"/>
                <a:chOff x="8893107" y="4203713"/>
                <a:chExt cx="642076" cy="460274"/>
              </a:xfrm>
            </p:grpSpPr>
            <p:sp>
              <p:nvSpPr>
                <p:cNvPr id="325" name="テキスト ボックス 324">
                  <a:extLst>
                    <a:ext uri="{FF2B5EF4-FFF2-40B4-BE49-F238E27FC236}">
                      <a16:creationId xmlns:a16="http://schemas.microsoft.com/office/drawing/2014/main" id="{0DA4EFC2-AA1E-01DE-5888-7DC5A494F5A8}"/>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326" name="テキスト ボックス 325">
                  <a:extLst>
                    <a:ext uri="{FF2B5EF4-FFF2-40B4-BE49-F238E27FC236}">
                      <a16:creationId xmlns:a16="http://schemas.microsoft.com/office/drawing/2014/main" id="{D7F6EABF-771F-07DE-1D03-8D18B7A9B9F8}"/>
                    </a:ext>
                  </a:extLst>
                </p:cNvPr>
                <p:cNvSpPr txBox="1"/>
                <p:nvPr/>
              </p:nvSpPr>
              <p:spPr>
                <a:xfrm>
                  <a:off x="8898902" y="4233100"/>
                  <a:ext cx="452052"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327" name="テキスト ボックス 326">
                  <a:extLst>
                    <a:ext uri="{FF2B5EF4-FFF2-40B4-BE49-F238E27FC236}">
                      <a16:creationId xmlns:a16="http://schemas.microsoft.com/office/drawing/2014/main" id="{3D7C3271-49D8-0300-7EBF-C31DD20201EB}"/>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313" name="グループ化 312">
                <a:extLst>
                  <a:ext uri="{FF2B5EF4-FFF2-40B4-BE49-F238E27FC236}">
                    <a16:creationId xmlns:a16="http://schemas.microsoft.com/office/drawing/2014/main" id="{F32E0D69-63C2-C15E-08B1-70A012A40D34}"/>
                  </a:ext>
                </a:extLst>
              </p:cNvPr>
              <p:cNvGrpSpPr/>
              <p:nvPr/>
            </p:nvGrpSpPr>
            <p:grpSpPr>
              <a:xfrm>
                <a:off x="1406662" y="5554551"/>
                <a:ext cx="1810581" cy="230832"/>
                <a:chOff x="8959815" y="5423093"/>
                <a:chExt cx="1810581" cy="230832"/>
              </a:xfrm>
            </p:grpSpPr>
            <p:pic>
              <p:nvPicPr>
                <p:cNvPr id="321" name="図 320">
                  <a:extLst>
                    <a:ext uri="{FF2B5EF4-FFF2-40B4-BE49-F238E27FC236}">
                      <a16:creationId xmlns:a16="http://schemas.microsoft.com/office/drawing/2014/main" id="{039E9AC3-8025-2B18-D763-1F03271CAF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432706"/>
                  <a:ext cx="1810581" cy="172436"/>
                </a:xfrm>
                <a:prstGeom prst="rect">
                  <a:avLst/>
                </a:prstGeom>
              </p:spPr>
            </p:pic>
            <p:sp>
              <p:nvSpPr>
                <p:cNvPr id="322" name="テキスト ボックス 321">
                  <a:extLst>
                    <a:ext uri="{FF2B5EF4-FFF2-40B4-BE49-F238E27FC236}">
                      <a16:creationId xmlns:a16="http://schemas.microsoft.com/office/drawing/2014/main" id="{7DD0140E-87F0-48DD-2F4B-F51FB2F2DA8E}"/>
                    </a:ext>
                  </a:extLst>
                </p:cNvPr>
                <p:cNvSpPr txBox="1"/>
                <p:nvPr/>
              </p:nvSpPr>
              <p:spPr>
                <a:xfrm>
                  <a:off x="8975440" y="5423093"/>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913</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23" name="テキスト ボックス 322">
                  <a:extLst>
                    <a:ext uri="{FF2B5EF4-FFF2-40B4-BE49-F238E27FC236}">
                      <a16:creationId xmlns:a16="http://schemas.microsoft.com/office/drawing/2014/main" id="{CAC6CCFF-A3EE-97AA-E9CE-0279CD7AA385}"/>
                    </a:ext>
                  </a:extLst>
                </p:cNvPr>
                <p:cNvSpPr txBox="1"/>
                <p:nvPr/>
              </p:nvSpPr>
              <p:spPr>
                <a:xfrm>
                  <a:off x="9860291" y="5430787"/>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87</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24" name="テキスト ボックス 323">
                  <a:extLst>
                    <a:ext uri="{FF2B5EF4-FFF2-40B4-BE49-F238E27FC236}">
                      <a16:creationId xmlns:a16="http://schemas.microsoft.com/office/drawing/2014/main" id="{76992DB6-F080-2D40-899B-061254A2760B}"/>
                    </a:ext>
                  </a:extLst>
                </p:cNvPr>
                <p:cNvSpPr txBox="1"/>
                <p:nvPr/>
              </p:nvSpPr>
              <p:spPr>
                <a:xfrm>
                  <a:off x="10341196" y="5436112"/>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314" name="グループ化 313">
                <a:extLst>
                  <a:ext uri="{FF2B5EF4-FFF2-40B4-BE49-F238E27FC236}">
                    <a16:creationId xmlns:a16="http://schemas.microsoft.com/office/drawing/2014/main" id="{BE996843-19C0-67D8-DD06-F5AEBD737D7B}"/>
                  </a:ext>
                </a:extLst>
              </p:cNvPr>
              <p:cNvGrpSpPr/>
              <p:nvPr/>
            </p:nvGrpSpPr>
            <p:grpSpPr>
              <a:xfrm>
                <a:off x="1789582" y="5044780"/>
                <a:ext cx="1614584" cy="461246"/>
                <a:chOff x="1784719" y="3189573"/>
                <a:chExt cx="1614584" cy="461246"/>
              </a:xfrm>
            </p:grpSpPr>
            <p:sp>
              <p:nvSpPr>
                <p:cNvPr id="319" name="テキスト ボックス 318">
                  <a:extLst>
                    <a:ext uri="{FF2B5EF4-FFF2-40B4-BE49-F238E27FC236}">
                      <a16:creationId xmlns:a16="http://schemas.microsoft.com/office/drawing/2014/main" id="{8482C51E-4F7C-8F0B-BFEC-627AA6E2C8E1}"/>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B28CR</a:t>
                  </a:r>
                  <a:endParaRPr lang="ja-JP" altLang="en-US" sz="1200" dirty="0">
                    <a:latin typeface="Segoe UI Semibold" panose="020B0702040204020203" pitchFamily="34" charset="0"/>
                    <a:cs typeface="Segoe UI Semibold" panose="020B0702040204020203" pitchFamily="34" charset="0"/>
                  </a:endParaRPr>
                </a:p>
              </p:txBody>
            </p:sp>
            <p:sp>
              <p:nvSpPr>
                <p:cNvPr id="320" name="テキスト ボックス 319">
                  <a:extLst>
                    <a:ext uri="{FF2B5EF4-FFF2-40B4-BE49-F238E27FC236}">
                      <a16:creationId xmlns:a16="http://schemas.microsoft.com/office/drawing/2014/main" id="{92C068BC-18A0-4E35-A9C6-B9D8C68CF58D}"/>
                    </a:ext>
                  </a:extLst>
                </p:cNvPr>
                <p:cNvSpPr txBox="1"/>
                <p:nvPr/>
              </p:nvSpPr>
              <p:spPr>
                <a:xfrm>
                  <a:off x="1784719" y="3373820"/>
                  <a:ext cx="1614584" cy="276999"/>
                </a:xfrm>
                <a:prstGeom prst="rect">
                  <a:avLst/>
                </a:prstGeom>
                <a:noFill/>
              </p:spPr>
              <p:txBody>
                <a:bodyPr wrap="square">
                  <a:spAutoFit/>
                </a:bodyPr>
                <a:lstStyle/>
                <a:p>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a:t>
                  </a:r>
                  <a:r>
                    <a:rPr lang="en-US" altLang="ja-JP" sz="600" dirty="0">
                      <a:latin typeface="Segoe UI Light" panose="020B0502040204020203" pitchFamily="34" charset="0"/>
                      <a:ea typeface="BIZ UDPゴシック" panose="020B0400000000000000" pitchFamily="50" charset="-128"/>
                      <a:cs typeface="Segoe UI Light" panose="020B0502040204020203" pitchFamily="34" charset="0"/>
                    </a:rPr>
                    <a:t>B28C</a:t>
                  </a:r>
                  <a:r>
                    <a:rPr lang="en-US" altLang="ja-JP" sz="600" spc="-300" dirty="0">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p>
                <a:p>
                  <a:pPr algn="l"/>
                  <a:endParaRPr lang="ja-JP" altLang="en-US" sz="600" dirty="0">
                    <a:latin typeface="Segoe UI Light" panose="020B0502040204020203" pitchFamily="34" charset="0"/>
                    <a:cs typeface="Segoe UI Light" panose="020B0502040204020203" pitchFamily="34" charset="0"/>
                  </a:endParaRPr>
                </a:p>
              </p:txBody>
            </p:sp>
          </p:grpSp>
          <p:sp>
            <p:nvSpPr>
              <p:cNvPr id="315" name="テキスト ボックス 314">
                <a:extLst>
                  <a:ext uri="{FF2B5EF4-FFF2-40B4-BE49-F238E27FC236}">
                    <a16:creationId xmlns:a16="http://schemas.microsoft.com/office/drawing/2014/main" id="{12B64369-26F7-3FFB-6A24-00ECF81C5790}"/>
                  </a:ext>
                </a:extLst>
              </p:cNvPr>
              <p:cNvSpPr txBox="1"/>
              <p:nvPr/>
            </p:nvSpPr>
            <p:spPr>
              <a:xfrm>
                <a:off x="1307983" y="5404161"/>
                <a:ext cx="682612" cy="184666"/>
              </a:xfrm>
              <a:prstGeom prst="rect">
                <a:avLst/>
              </a:prstGeom>
              <a:noFill/>
            </p:spPr>
            <p:txBody>
              <a:bodyPr wrap="square">
                <a:spAutoFit/>
              </a:bodyPr>
              <a:lstStyle/>
              <a:p>
                <a:pPr algn="l"/>
                <a:r>
                  <a:rPr lang="ja-JP" altLang="en-US" sz="600" b="1" i="0" u="none" strike="noStrike" spc="50" dirty="0">
                    <a:solidFill>
                      <a:srgbClr val="231815"/>
                    </a:solidFill>
                    <a:latin typeface="+mj-lt"/>
                  </a:rPr>
                  <a:t>希望小売価格</a:t>
                </a:r>
                <a:endParaRPr lang="ja-JP" altLang="en-US" sz="600" spc="50" dirty="0">
                  <a:latin typeface="+mj-lt"/>
                </a:endParaRPr>
              </a:p>
            </p:txBody>
          </p:sp>
          <p:grpSp>
            <p:nvGrpSpPr>
              <p:cNvPr id="316" name="グループ化 315">
                <a:extLst>
                  <a:ext uri="{FF2B5EF4-FFF2-40B4-BE49-F238E27FC236}">
                    <a16:creationId xmlns:a16="http://schemas.microsoft.com/office/drawing/2014/main" id="{2D5F5157-42AE-FFB3-2BBF-7C1145D3771D}"/>
                  </a:ext>
                </a:extLst>
              </p:cNvPr>
              <p:cNvGrpSpPr/>
              <p:nvPr/>
            </p:nvGrpSpPr>
            <p:grpSpPr>
              <a:xfrm>
                <a:off x="1850221" y="5341634"/>
                <a:ext cx="1482488" cy="246221"/>
                <a:chOff x="1825778" y="6682232"/>
                <a:chExt cx="1482488" cy="246221"/>
              </a:xfrm>
            </p:grpSpPr>
            <p:sp>
              <p:nvSpPr>
                <p:cNvPr id="317" name="テキスト ボックス 316">
                  <a:extLst>
                    <a:ext uri="{FF2B5EF4-FFF2-40B4-BE49-F238E27FC236}">
                      <a16:creationId xmlns:a16="http://schemas.microsoft.com/office/drawing/2014/main" id="{87B748E0-451E-8989-34AE-2B08F0BB240E}"/>
                    </a:ext>
                  </a:extLst>
                </p:cNvPr>
                <p:cNvSpPr txBox="1"/>
                <p:nvPr/>
              </p:nvSpPr>
              <p:spPr>
                <a:xfrm>
                  <a:off x="1825778" y="6682232"/>
                  <a:ext cx="739198"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３４９</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318" name="テキスト ボックス 317">
                  <a:extLst>
                    <a:ext uri="{FF2B5EF4-FFF2-40B4-BE49-F238E27FC236}">
                      <a16:creationId xmlns:a16="http://schemas.microsoft.com/office/drawing/2014/main" id="{05E2E162-9C59-61D8-2D29-51D000582C35}"/>
                    </a:ext>
                  </a:extLst>
                </p:cNvPr>
                <p:cNvSpPr txBox="1"/>
                <p:nvPr/>
              </p:nvSpPr>
              <p:spPr>
                <a:xfrm>
                  <a:off x="2362676"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318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pic>
          <p:nvPicPr>
            <p:cNvPr id="310" name="図 309">
              <a:extLst>
                <a:ext uri="{FF2B5EF4-FFF2-40B4-BE49-F238E27FC236}">
                  <a16:creationId xmlns:a16="http://schemas.microsoft.com/office/drawing/2014/main" id="{1B4F099B-8AAC-BAB4-0CD9-9C2309917C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93789" y="8995072"/>
              <a:ext cx="125408" cy="125408"/>
            </a:xfrm>
            <a:prstGeom prst="rect">
              <a:avLst/>
            </a:prstGeom>
          </p:spPr>
        </p:pic>
      </p:grpSp>
      <p:grpSp>
        <p:nvGrpSpPr>
          <p:cNvPr id="328" name="グループ化 327">
            <a:extLst>
              <a:ext uri="{FF2B5EF4-FFF2-40B4-BE49-F238E27FC236}">
                <a16:creationId xmlns:a16="http://schemas.microsoft.com/office/drawing/2014/main" id="{641602B3-D338-16DF-9D4F-C0ED21884890}"/>
              </a:ext>
            </a:extLst>
          </p:cNvPr>
          <p:cNvGrpSpPr/>
          <p:nvPr/>
        </p:nvGrpSpPr>
        <p:grpSpPr>
          <a:xfrm>
            <a:off x="1300457" y="9639769"/>
            <a:ext cx="2124103" cy="742193"/>
            <a:chOff x="1300457" y="9639769"/>
            <a:chExt cx="2124103" cy="742193"/>
          </a:xfrm>
        </p:grpSpPr>
        <p:grpSp>
          <p:nvGrpSpPr>
            <p:cNvPr id="331" name="グループ化 330">
              <a:extLst>
                <a:ext uri="{FF2B5EF4-FFF2-40B4-BE49-F238E27FC236}">
                  <a16:creationId xmlns:a16="http://schemas.microsoft.com/office/drawing/2014/main" id="{6E6DDA90-E717-EEC0-D6E0-0A060AF35B76}"/>
                </a:ext>
              </a:extLst>
            </p:cNvPr>
            <p:cNvGrpSpPr/>
            <p:nvPr/>
          </p:nvGrpSpPr>
          <p:grpSpPr>
            <a:xfrm>
              <a:off x="1300457" y="9639769"/>
              <a:ext cx="2124103" cy="742193"/>
              <a:chOff x="1307983" y="5044780"/>
              <a:chExt cx="2124103" cy="742193"/>
            </a:xfrm>
          </p:grpSpPr>
          <p:sp>
            <p:nvSpPr>
              <p:cNvPr id="333" name="四角形: 角を丸くする 332">
                <a:extLst>
                  <a:ext uri="{FF2B5EF4-FFF2-40B4-BE49-F238E27FC236}">
                    <a16:creationId xmlns:a16="http://schemas.microsoft.com/office/drawing/2014/main" id="{BD6FC008-21C9-3D3B-5B9D-6C4EC5725A63}"/>
                  </a:ext>
                </a:extLst>
              </p:cNvPr>
              <p:cNvSpPr/>
              <p:nvPr/>
            </p:nvSpPr>
            <p:spPr>
              <a:xfrm>
                <a:off x="1403455" y="5074783"/>
                <a:ext cx="485423" cy="347842"/>
              </a:xfrm>
              <a:prstGeom prst="roundRect">
                <a:avLst>
                  <a:gd name="adj" fmla="val 4748"/>
                </a:avLst>
              </a:prstGeom>
              <a:solidFill>
                <a:srgbClr val="60B0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4" name="グループ化 333">
                <a:extLst>
                  <a:ext uri="{FF2B5EF4-FFF2-40B4-BE49-F238E27FC236}">
                    <a16:creationId xmlns:a16="http://schemas.microsoft.com/office/drawing/2014/main" id="{D17BD85D-3C91-05BD-2C39-6FE0BD4CE3A8}"/>
                  </a:ext>
                </a:extLst>
              </p:cNvPr>
              <p:cNvGrpSpPr/>
              <p:nvPr/>
            </p:nvGrpSpPr>
            <p:grpSpPr>
              <a:xfrm>
                <a:off x="1324858" y="5045396"/>
                <a:ext cx="653819" cy="460274"/>
                <a:chOff x="8881364" y="4203713"/>
                <a:chExt cx="653819" cy="460274"/>
              </a:xfrm>
            </p:grpSpPr>
            <p:sp>
              <p:nvSpPr>
                <p:cNvPr id="347" name="テキスト ボックス 346">
                  <a:extLst>
                    <a:ext uri="{FF2B5EF4-FFF2-40B4-BE49-F238E27FC236}">
                      <a16:creationId xmlns:a16="http://schemas.microsoft.com/office/drawing/2014/main" id="{97C5D4C5-5745-35F2-F37B-21DB0CB904FD}"/>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348" name="テキスト ボックス 347">
                  <a:extLst>
                    <a:ext uri="{FF2B5EF4-FFF2-40B4-BE49-F238E27FC236}">
                      <a16:creationId xmlns:a16="http://schemas.microsoft.com/office/drawing/2014/main" id="{4DB23785-29EA-28A1-9999-D9484A3E7BAD}"/>
                    </a:ext>
                  </a:extLst>
                </p:cNvPr>
                <p:cNvSpPr txBox="1"/>
                <p:nvPr/>
              </p:nvSpPr>
              <p:spPr>
                <a:xfrm>
                  <a:off x="8881364" y="4233100"/>
                  <a:ext cx="47465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349" name="テキスト ボックス 348">
                  <a:extLst>
                    <a:ext uri="{FF2B5EF4-FFF2-40B4-BE49-F238E27FC236}">
                      <a16:creationId xmlns:a16="http://schemas.microsoft.com/office/drawing/2014/main" id="{8AA0CB8A-B1BA-1656-EF21-A6AE80D22123}"/>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335" name="グループ化 334">
                <a:extLst>
                  <a:ext uri="{FF2B5EF4-FFF2-40B4-BE49-F238E27FC236}">
                    <a16:creationId xmlns:a16="http://schemas.microsoft.com/office/drawing/2014/main" id="{59C10164-EF17-3862-9765-C65AF8DDB8FB}"/>
                  </a:ext>
                </a:extLst>
              </p:cNvPr>
              <p:cNvGrpSpPr/>
              <p:nvPr/>
            </p:nvGrpSpPr>
            <p:grpSpPr>
              <a:xfrm>
                <a:off x="1399577" y="5556141"/>
                <a:ext cx="1817666" cy="230832"/>
                <a:chOff x="8952730" y="5424683"/>
                <a:chExt cx="1817666" cy="230832"/>
              </a:xfrm>
            </p:grpSpPr>
            <p:pic>
              <p:nvPicPr>
                <p:cNvPr id="343" name="図 342">
                  <a:extLst>
                    <a:ext uri="{FF2B5EF4-FFF2-40B4-BE49-F238E27FC236}">
                      <a16:creationId xmlns:a16="http://schemas.microsoft.com/office/drawing/2014/main" id="{32AF7E67-47A8-2423-4088-6070601D02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434296"/>
                  <a:ext cx="1810581" cy="172436"/>
                </a:xfrm>
                <a:prstGeom prst="rect">
                  <a:avLst/>
                </a:prstGeom>
              </p:spPr>
            </p:pic>
            <p:sp>
              <p:nvSpPr>
                <p:cNvPr id="344" name="テキスト ボックス 343">
                  <a:extLst>
                    <a:ext uri="{FF2B5EF4-FFF2-40B4-BE49-F238E27FC236}">
                      <a16:creationId xmlns:a16="http://schemas.microsoft.com/office/drawing/2014/main" id="{5CCAB6D6-54D0-0C4F-242C-A49F6817F49F}"/>
                    </a:ext>
                  </a:extLst>
                </p:cNvPr>
                <p:cNvSpPr txBox="1"/>
                <p:nvPr/>
              </p:nvSpPr>
              <p:spPr>
                <a:xfrm>
                  <a:off x="8952730" y="5424683"/>
                  <a:ext cx="53222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1,455</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45" name="テキスト ボックス 344">
                  <a:extLst>
                    <a:ext uri="{FF2B5EF4-FFF2-40B4-BE49-F238E27FC236}">
                      <a16:creationId xmlns:a16="http://schemas.microsoft.com/office/drawing/2014/main" id="{D5DD53B7-52FB-7E1E-80E2-9C22B0910F3C}"/>
                    </a:ext>
                  </a:extLst>
                </p:cNvPr>
                <p:cNvSpPr txBox="1"/>
                <p:nvPr/>
              </p:nvSpPr>
              <p:spPr>
                <a:xfrm>
                  <a:off x="9860291" y="5432377"/>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78</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46" name="テキスト ボックス 345">
                  <a:extLst>
                    <a:ext uri="{FF2B5EF4-FFF2-40B4-BE49-F238E27FC236}">
                      <a16:creationId xmlns:a16="http://schemas.microsoft.com/office/drawing/2014/main" id="{E96A2E82-E28C-C6CB-F377-B071508B0B03}"/>
                    </a:ext>
                  </a:extLst>
                </p:cNvPr>
                <p:cNvSpPr txBox="1"/>
                <p:nvPr/>
              </p:nvSpPr>
              <p:spPr>
                <a:xfrm>
                  <a:off x="10341196" y="5437702"/>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２</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336" name="グループ化 335">
                <a:extLst>
                  <a:ext uri="{FF2B5EF4-FFF2-40B4-BE49-F238E27FC236}">
                    <a16:creationId xmlns:a16="http://schemas.microsoft.com/office/drawing/2014/main" id="{E7B38E6A-59F7-F1E1-489D-9E10422A01D6}"/>
                  </a:ext>
                </a:extLst>
              </p:cNvPr>
              <p:cNvGrpSpPr/>
              <p:nvPr/>
            </p:nvGrpSpPr>
            <p:grpSpPr>
              <a:xfrm>
                <a:off x="1789582" y="5044780"/>
                <a:ext cx="1642504" cy="461246"/>
                <a:chOff x="1784719" y="3189573"/>
                <a:chExt cx="1642504" cy="461246"/>
              </a:xfrm>
            </p:grpSpPr>
            <p:sp>
              <p:nvSpPr>
                <p:cNvPr id="341" name="テキスト ボックス 340">
                  <a:extLst>
                    <a:ext uri="{FF2B5EF4-FFF2-40B4-BE49-F238E27FC236}">
                      <a16:creationId xmlns:a16="http://schemas.microsoft.com/office/drawing/2014/main" id="{F3FCAE1D-5783-0EDA-36A0-262560EBC2E2}"/>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CSH-B40CR</a:t>
                  </a:r>
                  <a:endParaRPr lang="ja-JP" altLang="en-US" sz="1200" dirty="0">
                    <a:latin typeface="Segoe UI Semibold" panose="020B0702040204020203" pitchFamily="34" charset="0"/>
                    <a:cs typeface="Segoe UI Semibold" panose="020B0702040204020203" pitchFamily="34" charset="0"/>
                  </a:endParaRPr>
                </a:p>
              </p:txBody>
            </p:sp>
            <p:sp>
              <p:nvSpPr>
                <p:cNvPr id="342" name="テキスト ボックス 341">
                  <a:extLst>
                    <a:ext uri="{FF2B5EF4-FFF2-40B4-BE49-F238E27FC236}">
                      <a16:creationId xmlns:a16="http://schemas.microsoft.com/office/drawing/2014/main" id="{11B584B6-79E3-D2D1-B693-4E7EA1FEF33D}"/>
                    </a:ext>
                  </a:extLst>
                </p:cNvPr>
                <p:cNvSpPr txBox="1"/>
                <p:nvPr/>
              </p:nvSpPr>
              <p:spPr>
                <a:xfrm>
                  <a:off x="1784719" y="3373820"/>
                  <a:ext cx="1642504" cy="276999"/>
                </a:xfrm>
                <a:prstGeom prst="rect">
                  <a:avLst/>
                </a:prstGeom>
                <a:noFill/>
              </p:spPr>
              <p:txBody>
                <a:bodyPr wrap="square">
                  <a:spAutoFit/>
                </a:bodyPr>
                <a:lstStyle/>
                <a:p>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COH-B40C</a:t>
                  </a:r>
                  <a:r>
                    <a:rPr lang="en-US" altLang="ja-JP" sz="600" i="0" u="none" strike="noStrike" spc="-300" dirty="0">
                      <a:latin typeface="Segoe UI Light" panose="020B0502040204020203" pitchFamily="34" charset="0"/>
                      <a:ea typeface="BIZ UDPゴシック" panose="020B0400000000000000" pitchFamily="50" charset="-128"/>
                      <a:cs typeface="Segoe UI Light" panose="020B0502040204020203" pitchFamily="34" charset="0"/>
                    </a:rPr>
                    <a:t>R</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p>
                <a:p>
                  <a:pPr algn="l"/>
                  <a:endParaRPr lang="ja-JP" altLang="en-US" sz="600" dirty="0">
                    <a:latin typeface="Segoe UI Light" panose="020B0502040204020203" pitchFamily="34" charset="0"/>
                    <a:cs typeface="Segoe UI Light" panose="020B0502040204020203" pitchFamily="34" charset="0"/>
                  </a:endParaRPr>
                </a:p>
              </p:txBody>
            </p:sp>
          </p:grpSp>
          <p:sp>
            <p:nvSpPr>
              <p:cNvPr id="337" name="テキスト ボックス 336">
                <a:extLst>
                  <a:ext uri="{FF2B5EF4-FFF2-40B4-BE49-F238E27FC236}">
                    <a16:creationId xmlns:a16="http://schemas.microsoft.com/office/drawing/2014/main" id="{B05AE339-D0AB-AB8F-241E-F9931F2FE696}"/>
                  </a:ext>
                </a:extLst>
              </p:cNvPr>
              <p:cNvSpPr txBox="1"/>
              <p:nvPr/>
            </p:nvSpPr>
            <p:spPr>
              <a:xfrm>
                <a:off x="1307983" y="54089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338" name="グループ化 337">
                <a:extLst>
                  <a:ext uri="{FF2B5EF4-FFF2-40B4-BE49-F238E27FC236}">
                    <a16:creationId xmlns:a16="http://schemas.microsoft.com/office/drawing/2014/main" id="{28D7C0CB-7A7B-1BBD-2954-C9BF0A8DD0A6}"/>
                  </a:ext>
                </a:extLst>
              </p:cNvPr>
              <p:cNvGrpSpPr/>
              <p:nvPr/>
            </p:nvGrpSpPr>
            <p:grpSpPr>
              <a:xfrm>
                <a:off x="1850221" y="5341634"/>
                <a:ext cx="1482403" cy="246221"/>
                <a:chOff x="1825778" y="6682232"/>
                <a:chExt cx="1482403" cy="246221"/>
              </a:xfrm>
            </p:grpSpPr>
            <p:sp>
              <p:nvSpPr>
                <p:cNvPr id="339" name="テキスト ボックス 338">
                  <a:extLst>
                    <a:ext uri="{FF2B5EF4-FFF2-40B4-BE49-F238E27FC236}">
                      <a16:creationId xmlns:a16="http://schemas.microsoft.com/office/drawing/2014/main" id="{0C36CA11-078D-8510-5546-724C0F5ACFF4}"/>
                    </a:ext>
                  </a:extLst>
                </p:cNvPr>
                <p:cNvSpPr txBox="1"/>
                <p:nvPr/>
              </p:nvSpPr>
              <p:spPr>
                <a:xfrm>
                  <a:off x="1825778" y="6682232"/>
                  <a:ext cx="771839"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４１５</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340" name="テキスト ボックス 339">
                  <a:extLst>
                    <a:ext uri="{FF2B5EF4-FFF2-40B4-BE49-F238E27FC236}">
                      <a16:creationId xmlns:a16="http://schemas.microsoft.com/office/drawing/2014/main" id="{F8B737EC-B013-1476-6692-39E6CE37C9E4}"/>
                    </a:ext>
                  </a:extLst>
                </p:cNvPr>
                <p:cNvSpPr txBox="1"/>
                <p:nvPr/>
              </p:nvSpPr>
              <p:spPr>
                <a:xfrm>
                  <a:off x="2362591"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378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pic>
          <p:nvPicPr>
            <p:cNvPr id="330" name="図 329">
              <a:extLst>
                <a:ext uri="{FF2B5EF4-FFF2-40B4-BE49-F238E27FC236}">
                  <a16:creationId xmlns:a16="http://schemas.microsoft.com/office/drawing/2014/main" id="{61A7FE01-0055-2EB7-4FBF-CC3E6E04CC0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916715" y="9850362"/>
              <a:ext cx="125408" cy="125408"/>
            </a:xfrm>
            <a:prstGeom prst="rect">
              <a:avLst/>
            </a:prstGeom>
          </p:spPr>
        </p:pic>
      </p:grpSp>
      <p:grpSp>
        <p:nvGrpSpPr>
          <p:cNvPr id="350" name="グループ化 349">
            <a:extLst>
              <a:ext uri="{FF2B5EF4-FFF2-40B4-BE49-F238E27FC236}">
                <a16:creationId xmlns:a16="http://schemas.microsoft.com/office/drawing/2014/main" id="{46D371D9-1F46-BEDF-9FFB-4CFB1E781C42}"/>
              </a:ext>
            </a:extLst>
          </p:cNvPr>
          <p:cNvGrpSpPr/>
          <p:nvPr/>
        </p:nvGrpSpPr>
        <p:grpSpPr>
          <a:xfrm>
            <a:off x="3293056" y="9544099"/>
            <a:ext cx="2096183" cy="835944"/>
            <a:chOff x="3293056" y="9544099"/>
            <a:chExt cx="2096183" cy="835944"/>
          </a:xfrm>
        </p:grpSpPr>
        <p:grpSp>
          <p:nvGrpSpPr>
            <p:cNvPr id="351" name="グループ化 350">
              <a:extLst>
                <a:ext uri="{FF2B5EF4-FFF2-40B4-BE49-F238E27FC236}">
                  <a16:creationId xmlns:a16="http://schemas.microsoft.com/office/drawing/2014/main" id="{CFAAC490-91FB-776B-1CC6-2D328694C0AF}"/>
                </a:ext>
              </a:extLst>
            </p:cNvPr>
            <p:cNvGrpSpPr/>
            <p:nvPr/>
          </p:nvGrpSpPr>
          <p:grpSpPr>
            <a:xfrm>
              <a:off x="3293056" y="9636272"/>
              <a:ext cx="2096183" cy="743771"/>
              <a:chOff x="1307983" y="5044780"/>
              <a:chExt cx="2096183" cy="743771"/>
            </a:xfrm>
          </p:grpSpPr>
          <p:sp>
            <p:nvSpPr>
              <p:cNvPr id="355" name="四角形: 角を丸くする 354">
                <a:extLst>
                  <a:ext uri="{FF2B5EF4-FFF2-40B4-BE49-F238E27FC236}">
                    <a16:creationId xmlns:a16="http://schemas.microsoft.com/office/drawing/2014/main" id="{B6F1A02D-CF2F-0ABD-B25E-7B3AE9305CE4}"/>
                  </a:ext>
                </a:extLst>
              </p:cNvPr>
              <p:cNvSpPr/>
              <p:nvPr/>
            </p:nvSpPr>
            <p:spPr>
              <a:xfrm>
                <a:off x="1403455" y="5074783"/>
                <a:ext cx="485423" cy="347842"/>
              </a:xfrm>
              <a:prstGeom prst="roundRect">
                <a:avLst>
                  <a:gd name="adj" fmla="val 4748"/>
                </a:avLst>
              </a:prstGeom>
              <a:solidFill>
                <a:srgbClr val="60B0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6" name="グループ化 355">
                <a:extLst>
                  <a:ext uri="{FF2B5EF4-FFF2-40B4-BE49-F238E27FC236}">
                    <a16:creationId xmlns:a16="http://schemas.microsoft.com/office/drawing/2014/main" id="{92910384-4F08-F689-158F-A0DFCE62F588}"/>
                  </a:ext>
                </a:extLst>
              </p:cNvPr>
              <p:cNvGrpSpPr/>
              <p:nvPr/>
            </p:nvGrpSpPr>
            <p:grpSpPr>
              <a:xfrm>
                <a:off x="1336305" y="5045396"/>
                <a:ext cx="642372" cy="460274"/>
                <a:chOff x="8892811" y="4203713"/>
                <a:chExt cx="642372" cy="460274"/>
              </a:xfrm>
            </p:grpSpPr>
            <p:sp>
              <p:nvSpPr>
                <p:cNvPr id="370" name="テキスト ボックス 369">
                  <a:extLst>
                    <a:ext uri="{FF2B5EF4-FFF2-40B4-BE49-F238E27FC236}">
                      <a16:creationId xmlns:a16="http://schemas.microsoft.com/office/drawing/2014/main" id="{4997EB14-DEA5-4DDD-8564-9923D9C370F8}"/>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371" name="テキスト ボックス 370">
                  <a:extLst>
                    <a:ext uri="{FF2B5EF4-FFF2-40B4-BE49-F238E27FC236}">
                      <a16:creationId xmlns:a16="http://schemas.microsoft.com/office/drawing/2014/main" id="{86C767D9-3A20-0490-F71F-E2498FCC9D77}"/>
                    </a:ext>
                  </a:extLst>
                </p:cNvPr>
                <p:cNvSpPr txBox="1"/>
                <p:nvPr/>
              </p:nvSpPr>
              <p:spPr>
                <a:xfrm>
                  <a:off x="8892811" y="4233100"/>
                  <a:ext cx="458295"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372" name="テキスト ボックス 371">
                  <a:extLst>
                    <a:ext uri="{FF2B5EF4-FFF2-40B4-BE49-F238E27FC236}">
                      <a16:creationId xmlns:a16="http://schemas.microsoft.com/office/drawing/2014/main" id="{7C0049D2-4DAD-42AD-E79A-0215886E4AF8}"/>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357" name="グループ化 356">
                <a:extLst>
                  <a:ext uri="{FF2B5EF4-FFF2-40B4-BE49-F238E27FC236}">
                    <a16:creationId xmlns:a16="http://schemas.microsoft.com/office/drawing/2014/main" id="{76674392-9950-CBE2-54AA-829197CB2114}"/>
                  </a:ext>
                </a:extLst>
              </p:cNvPr>
              <p:cNvGrpSpPr/>
              <p:nvPr/>
            </p:nvGrpSpPr>
            <p:grpSpPr>
              <a:xfrm>
                <a:off x="1353757" y="5557719"/>
                <a:ext cx="1863486" cy="230832"/>
                <a:chOff x="8906910" y="5426261"/>
                <a:chExt cx="1863486" cy="230832"/>
              </a:xfrm>
            </p:grpSpPr>
            <p:pic>
              <p:nvPicPr>
                <p:cNvPr id="366" name="図 365">
                  <a:extLst>
                    <a:ext uri="{FF2B5EF4-FFF2-40B4-BE49-F238E27FC236}">
                      <a16:creationId xmlns:a16="http://schemas.microsoft.com/office/drawing/2014/main" id="{91E597A4-3164-5092-76B7-38B9946078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435874"/>
                  <a:ext cx="1810581" cy="172436"/>
                </a:xfrm>
                <a:prstGeom prst="rect">
                  <a:avLst/>
                </a:prstGeom>
              </p:spPr>
            </p:pic>
            <p:sp>
              <p:nvSpPr>
                <p:cNvPr id="367" name="テキスト ボックス 366">
                  <a:extLst>
                    <a:ext uri="{FF2B5EF4-FFF2-40B4-BE49-F238E27FC236}">
                      <a16:creationId xmlns:a16="http://schemas.microsoft.com/office/drawing/2014/main" id="{9E814E29-2D19-C0DC-FF8D-D9F6956DE60F}"/>
                    </a:ext>
                  </a:extLst>
                </p:cNvPr>
                <p:cNvSpPr txBox="1"/>
                <p:nvPr/>
              </p:nvSpPr>
              <p:spPr>
                <a:xfrm>
                  <a:off x="8906910" y="5426261"/>
                  <a:ext cx="542647"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1,455</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68" name="テキスト ボックス 367">
                  <a:extLst>
                    <a:ext uri="{FF2B5EF4-FFF2-40B4-BE49-F238E27FC236}">
                      <a16:creationId xmlns:a16="http://schemas.microsoft.com/office/drawing/2014/main" id="{F89FD36D-ADEE-0836-E857-61D8FE330AE6}"/>
                    </a:ext>
                  </a:extLst>
                </p:cNvPr>
                <p:cNvSpPr txBox="1"/>
                <p:nvPr/>
              </p:nvSpPr>
              <p:spPr>
                <a:xfrm>
                  <a:off x="9860291" y="5433955"/>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78</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69" name="テキスト ボックス 368">
                  <a:extLst>
                    <a:ext uri="{FF2B5EF4-FFF2-40B4-BE49-F238E27FC236}">
                      <a16:creationId xmlns:a16="http://schemas.microsoft.com/office/drawing/2014/main" id="{87364BB0-961E-2774-D291-DD37510122B6}"/>
                    </a:ext>
                  </a:extLst>
                </p:cNvPr>
                <p:cNvSpPr txBox="1"/>
                <p:nvPr/>
              </p:nvSpPr>
              <p:spPr>
                <a:xfrm>
                  <a:off x="10341196" y="5439280"/>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２</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358" name="グループ化 357">
                <a:extLst>
                  <a:ext uri="{FF2B5EF4-FFF2-40B4-BE49-F238E27FC236}">
                    <a16:creationId xmlns:a16="http://schemas.microsoft.com/office/drawing/2014/main" id="{9446EB1E-0183-3F2D-D87F-1EEF62A975FA}"/>
                  </a:ext>
                </a:extLst>
              </p:cNvPr>
              <p:cNvGrpSpPr/>
              <p:nvPr/>
            </p:nvGrpSpPr>
            <p:grpSpPr>
              <a:xfrm>
                <a:off x="1789582" y="5044780"/>
                <a:ext cx="1614584" cy="368913"/>
                <a:chOff x="1784719" y="3189573"/>
                <a:chExt cx="1614584" cy="368913"/>
              </a:xfrm>
            </p:grpSpPr>
            <p:sp>
              <p:nvSpPr>
                <p:cNvPr id="364" name="テキスト ボックス 363">
                  <a:extLst>
                    <a:ext uri="{FF2B5EF4-FFF2-40B4-BE49-F238E27FC236}">
                      <a16:creationId xmlns:a16="http://schemas.microsoft.com/office/drawing/2014/main" id="{D484B026-C4F4-E931-9658-562CAF247675}"/>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CSH-B40CR2</a:t>
                  </a:r>
                  <a:endParaRPr lang="ja-JP" altLang="en-US" sz="1200" dirty="0">
                    <a:latin typeface="Segoe UI Semibold" panose="020B0702040204020203" pitchFamily="34" charset="0"/>
                    <a:cs typeface="Segoe UI Semibold" panose="020B0702040204020203" pitchFamily="34" charset="0"/>
                  </a:endParaRPr>
                </a:p>
              </p:txBody>
            </p:sp>
            <p:sp>
              <p:nvSpPr>
                <p:cNvPr id="365" name="テキスト ボックス 364">
                  <a:extLst>
                    <a:ext uri="{FF2B5EF4-FFF2-40B4-BE49-F238E27FC236}">
                      <a16:creationId xmlns:a16="http://schemas.microsoft.com/office/drawing/2014/main" id="{6EDE9AFF-016E-9965-1F1B-7E1D161F6D9E}"/>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COH-B40CR2</a:t>
                  </a:r>
                  <a:endParaRPr lang="ja-JP" altLang="en-US" sz="600" dirty="0">
                    <a:latin typeface="Segoe UI Light" panose="020B0502040204020203" pitchFamily="34" charset="0"/>
                    <a:cs typeface="Segoe UI Light" panose="020B0502040204020203" pitchFamily="34" charset="0"/>
                  </a:endParaRPr>
                </a:p>
              </p:txBody>
            </p:sp>
          </p:grpSp>
          <p:sp>
            <p:nvSpPr>
              <p:cNvPr id="359" name="テキスト ボックス 358">
                <a:extLst>
                  <a:ext uri="{FF2B5EF4-FFF2-40B4-BE49-F238E27FC236}">
                    <a16:creationId xmlns:a16="http://schemas.microsoft.com/office/drawing/2014/main" id="{F5E103E1-EEFD-6C8A-16BA-F48894731D89}"/>
                  </a:ext>
                </a:extLst>
              </p:cNvPr>
              <p:cNvSpPr txBox="1"/>
              <p:nvPr/>
            </p:nvSpPr>
            <p:spPr>
              <a:xfrm>
                <a:off x="1307983" y="54089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360" name="グループ化 359">
                <a:extLst>
                  <a:ext uri="{FF2B5EF4-FFF2-40B4-BE49-F238E27FC236}">
                    <a16:creationId xmlns:a16="http://schemas.microsoft.com/office/drawing/2014/main" id="{9C6340EB-F6A5-2FB4-5170-8F345FC56F4B}"/>
                  </a:ext>
                </a:extLst>
              </p:cNvPr>
              <p:cNvGrpSpPr/>
              <p:nvPr/>
            </p:nvGrpSpPr>
            <p:grpSpPr>
              <a:xfrm>
                <a:off x="1850221" y="5341634"/>
                <a:ext cx="1482752" cy="246221"/>
                <a:chOff x="1825778" y="6682232"/>
                <a:chExt cx="1482752" cy="246221"/>
              </a:xfrm>
            </p:grpSpPr>
            <p:sp>
              <p:nvSpPr>
                <p:cNvPr id="362" name="テキスト ボックス 361">
                  <a:extLst>
                    <a:ext uri="{FF2B5EF4-FFF2-40B4-BE49-F238E27FC236}">
                      <a16:creationId xmlns:a16="http://schemas.microsoft.com/office/drawing/2014/main" id="{98C3EBCE-0383-36C0-F4EC-F23332C74757}"/>
                    </a:ext>
                  </a:extLst>
                </p:cNvPr>
                <p:cNvSpPr txBox="1"/>
                <p:nvPr/>
              </p:nvSpPr>
              <p:spPr>
                <a:xfrm>
                  <a:off x="1825778" y="6682232"/>
                  <a:ext cx="758976"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４１５</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363" name="テキスト ボックス 362">
                  <a:extLst>
                    <a:ext uri="{FF2B5EF4-FFF2-40B4-BE49-F238E27FC236}">
                      <a16:creationId xmlns:a16="http://schemas.microsoft.com/office/drawing/2014/main" id="{7171E63C-7416-E562-2DCA-AFB21D573FFD}"/>
                    </a:ext>
                  </a:extLst>
                </p:cNvPr>
                <p:cNvSpPr txBox="1"/>
                <p:nvPr/>
              </p:nvSpPr>
              <p:spPr>
                <a:xfrm>
                  <a:off x="2362940"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378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361" name="図 360">
                <a:extLst>
                  <a:ext uri="{FF2B5EF4-FFF2-40B4-BE49-F238E27FC236}">
                    <a16:creationId xmlns:a16="http://schemas.microsoft.com/office/drawing/2014/main" id="{EF2227C5-25D3-F4D0-A07A-36DBB0B8A86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49810" y="5250673"/>
                <a:ext cx="475506" cy="128021"/>
              </a:xfrm>
              <a:prstGeom prst="rect">
                <a:avLst/>
              </a:prstGeom>
            </p:spPr>
          </p:pic>
        </p:grpSp>
        <p:grpSp>
          <p:nvGrpSpPr>
            <p:cNvPr id="352" name="グループ化 351">
              <a:extLst>
                <a:ext uri="{FF2B5EF4-FFF2-40B4-BE49-F238E27FC236}">
                  <a16:creationId xmlns:a16="http://schemas.microsoft.com/office/drawing/2014/main" id="{B041ABBB-16C7-4996-29DF-26AB46D5285D}"/>
                </a:ext>
              </a:extLst>
            </p:cNvPr>
            <p:cNvGrpSpPr/>
            <p:nvPr/>
          </p:nvGrpSpPr>
          <p:grpSpPr>
            <a:xfrm>
              <a:off x="3842042" y="9544099"/>
              <a:ext cx="544788" cy="169277"/>
              <a:chOff x="3842042" y="9423842"/>
              <a:chExt cx="544788" cy="169277"/>
            </a:xfrm>
          </p:grpSpPr>
          <p:sp>
            <p:nvSpPr>
              <p:cNvPr id="353" name="正方形/長方形 352">
                <a:extLst>
                  <a:ext uri="{FF2B5EF4-FFF2-40B4-BE49-F238E27FC236}">
                    <a16:creationId xmlns:a16="http://schemas.microsoft.com/office/drawing/2014/main" id="{F1278BF8-0573-28D1-2C8F-0E0BC0F0F8D2}"/>
                  </a:ext>
                </a:extLst>
              </p:cNvPr>
              <p:cNvSpPr/>
              <p:nvPr/>
            </p:nvSpPr>
            <p:spPr>
              <a:xfrm>
                <a:off x="3921994" y="9474098"/>
                <a:ext cx="377358" cy="833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4" name="テキスト ボックス 353">
                <a:extLst>
                  <a:ext uri="{FF2B5EF4-FFF2-40B4-BE49-F238E27FC236}">
                    <a16:creationId xmlns:a16="http://schemas.microsoft.com/office/drawing/2014/main" id="{E56399C3-720A-ACE1-6FC7-0FCC63627AD8}"/>
                  </a:ext>
                </a:extLst>
              </p:cNvPr>
              <p:cNvSpPr txBox="1"/>
              <p:nvPr/>
            </p:nvSpPr>
            <p:spPr>
              <a:xfrm>
                <a:off x="3842042" y="9423842"/>
                <a:ext cx="544788"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２００</a:t>
                </a:r>
                <a:r>
                  <a:rPr lang="en-US" altLang="ja-JP" sz="500" b="0" i="0" u="none" strike="noStrike" spc="-10" dirty="0">
                    <a:solidFill>
                      <a:srgbClr val="FFFFFF"/>
                    </a:solidFill>
                    <a:latin typeface="BIZ UDPゴシック" panose="020B0400000000000000" pitchFamily="50" charset="-128"/>
                    <a:ea typeface="BIZ UDPゴシック" panose="020B0400000000000000" pitchFamily="50" charset="-128"/>
                  </a:rPr>
                  <a:t>V</a:t>
                </a:r>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タイプ</a:t>
                </a:r>
                <a:endParaRPr lang="ja-JP" altLang="en-US" sz="500" spc="-10" dirty="0">
                  <a:latin typeface="BIZ UDPゴシック" panose="020B0400000000000000" pitchFamily="50" charset="-128"/>
                  <a:ea typeface="BIZ UDPゴシック" panose="020B0400000000000000" pitchFamily="50" charset="-128"/>
                </a:endParaRPr>
              </a:p>
            </p:txBody>
          </p:sp>
        </p:grpSp>
      </p:grpSp>
      <p:grpSp>
        <p:nvGrpSpPr>
          <p:cNvPr id="466" name="グループ化 465">
            <a:extLst>
              <a:ext uri="{FF2B5EF4-FFF2-40B4-BE49-F238E27FC236}">
                <a16:creationId xmlns:a16="http://schemas.microsoft.com/office/drawing/2014/main" id="{A15166EF-0B25-3760-16D4-466633656B49}"/>
              </a:ext>
            </a:extLst>
          </p:cNvPr>
          <p:cNvGrpSpPr/>
          <p:nvPr/>
        </p:nvGrpSpPr>
        <p:grpSpPr>
          <a:xfrm>
            <a:off x="5294990" y="9636272"/>
            <a:ext cx="2096183" cy="743771"/>
            <a:chOff x="5294990" y="9636272"/>
            <a:chExt cx="2096183" cy="743771"/>
          </a:xfrm>
        </p:grpSpPr>
        <p:sp>
          <p:nvSpPr>
            <p:cNvPr id="374" name="四角形: 角を丸くする 373">
              <a:extLst>
                <a:ext uri="{FF2B5EF4-FFF2-40B4-BE49-F238E27FC236}">
                  <a16:creationId xmlns:a16="http://schemas.microsoft.com/office/drawing/2014/main" id="{BE9C80A0-B198-23A7-202F-72BA59F5EE2B}"/>
                </a:ext>
              </a:extLst>
            </p:cNvPr>
            <p:cNvSpPr/>
            <p:nvPr/>
          </p:nvSpPr>
          <p:spPr>
            <a:xfrm>
              <a:off x="5390462" y="9666275"/>
              <a:ext cx="485423" cy="347842"/>
            </a:xfrm>
            <a:prstGeom prst="roundRect">
              <a:avLst>
                <a:gd name="adj" fmla="val 4748"/>
              </a:avLst>
            </a:prstGeom>
            <a:solidFill>
              <a:srgbClr val="60B0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5" name="グループ化 374">
              <a:extLst>
                <a:ext uri="{FF2B5EF4-FFF2-40B4-BE49-F238E27FC236}">
                  <a16:creationId xmlns:a16="http://schemas.microsoft.com/office/drawing/2014/main" id="{B1472FC2-7A43-4B66-B8E2-D920A962B6AB}"/>
                </a:ext>
              </a:extLst>
            </p:cNvPr>
            <p:cNvGrpSpPr/>
            <p:nvPr/>
          </p:nvGrpSpPr>
          <p:grpSpPr>
            <a:xfrm>
              <a:off x="5323312" y="9636888"/>
              <a:ext cx="642372" cy="460274"/>
              <a:chOff x="8892811" y="4203713"/>
              <a:chExt cx="642372" cy="460274"/>
            </a:xfrm>
          </p:grpSpPr>
          <p:sp>
            <p:nvSpPr>
              <p:cNvPr id="389" name="テキスト ボックス 388">
                <a:extLst>
                  <a:ext uri="{FF2B5EF4-FFF2-40B4-BE49-F238E27FC236}">
                    <a16:creationId xmlns:a16="http://schemas.microsoft.com/office/drawing/2014/main" id="{BD98DD67-2FAF-2D49-2549-B5DCFAD5EC27}"/>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390" name="テキスト ボックス 389">
                <a:extLst>
                  <a:ext uri="{FF2B5EF4-FFF2-40B4-BE49-F238E27FC236}">
                    <a16:creationId xmlns:a16="http://schemas.microsoft.com/office/drawing/2014/main" id="{CFEB9347-DF9C-45E1-B363-A8D71FE56B6F}"/>
                  </a:ext>
                </a:extLst>
              </p:cNvPr>
              <p:cNvSpPr txBox="1"/>
              <p:nvPr/>
            </p:nvSpPr>
            <p:spPr>
              <a:xfrm>
                <a:off x="8892811" y="4233100"/>
                <a:ext cx="458295"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18</a:t>
                </a:r>
                <a:endParaRPr lang="ja-JP" altLang="en-US" sz="2200" spc="-150" dirty="0">
                  <a:latin typeface="Segoe UI Semibold" panose="020B0702040204020203" pitchFamily="34" charset="0"/>
                  <a:cs typeface="Segoe UI Semibold" panose="020B0702040204020203" pitchFamily="34" charset="0"/>
                </a:endParaRPr>
              </a:p>
            </p:txBody>
          </p:sp>
          <p:sp>
            <p:nvSpPr>
              <p:cNvPr id="391" name="テキスト ボックス 390">
                <a:extLst>
                  <a:ext uri="{FF2B5EF4-FFF2-40B4-BE49-F238E27FC236}">
                    <a16:creationId xmlns:a16="http://schemas.microsoft.com/office/drawing/2014/main" id="{B8EE2FA0-2DF7-AEE9-49CC-1B1CE31CC91A}"/>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pic>
          <p:nvPicPr>
            <p:cNvPr id="385" name="図 384">
              <a:extLst>
                <a:ext uri="{FF2B5EF4-FFF2-40B4-BE49-F238E27FC236}">
                  <a16:creationId xmlns:a16="http://schemas.microsoft.com/office/drawing/2014/main" id="{B9ED0C49-DADA-6180-3EBB-CB32EEE7B3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93669" y="10158824"/>
              <a:ext cx="1810581" cy="172436"/>
            </a:xfrm>
            <a:prstGeom prst="rect">
              <a:avLst/>
            </a:prstGeom>
          </p:spPr>
        </p:pic>
        <p:sp>
          <p:nvSpPr>
            <p:cNvPr id="386" name="テキスト ボックス 385">
              <a:extLst>
                <a:ext uri="{FF2B5EF4-FFF2-40B4-BE49-F238E27FC236}">
                  <a16:creationId xmlns:a16="http://schemas.microsoft.com/office/drawing/2014/main" id="{21A7F8E3-F8D7-8634-B8F3-23975829925A}"/>
                </a:ext>
              </a:extLst>
            </p:cNvPr>
            <p:cNvSpPr txBox="1"/>
            <p:nvPr/>
          </p:nvSpPr>
          <p:spPr>
            <a:xfrm>
              <a:off x="5357944" y="10149211"/>
              <a:ext cx="548850"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2,118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87" name="テキスト ボックス 386">
              <a:extLst>
                <a:ext uri="{FF2B5EF4-FFF2-40B4-BE49-F238E27FC236}">
                  <a16:creationId xmlns:a16="http://schemas.microsoft.com/office/drawing/2014/main" id="{07E1FFDE-5003-8D2F-FF1C-2958C697D459}"/>
                </a:ext>
              </a:extLst>
            </p:cNvPr>
            <p:cNvSpPr txBox="1"/>
            <p:nvPr/>
          </p:nvSpPr>
          <p:spPr>
            <a:xfrm>
              <a:off x="6294145" y="10156905"/>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79</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388" name="テキスト ボックス 387">
              <a:extLst>
                <a:ext uri="{FF2B5EF4-FFF2-40B4-BE49-F238E27FC236}">
                  <a16:creationId xmlns:a16="http://schemas.microsoft.com/office/drawing/2014/main" id="{AD4CA7CE-9985-3253-EE6D-CAAF9D626B33}"/>
                </a:ext>
              </a:extLst>
            </p:cNvPr>
            <p:cNvSpPr txBox="1"/>
            <p:nvPr/>
          </p:nvSpPr>
          <p:spPr>
            <a:xfrm>
              <a:off x="6775050" y="10162230"/>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０</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nvGrpSpPr>
            <p:cNvPr id="377" name="グループ化 376">
              <a:extLst>
                <a:ext uri="{FF2B5EF4-FFF2-40B4-BE49-F238E27FC236}">
                  <a16:creationId xmlns:a16="http://schemas.microsoft.com/office/drawing/2014/main" id="{CD9E4EE8-EFD3-7ABA-C557-3B4B9989B28F}"/>
                </a:ext>
              </a:extLst>
            </p:cNvPr>
            <p:cNvGrpSpPr/>
            <p:nvPr/>
          </p:nvGrpSpPr>
          <p:grpSpPr>
            <a:xfrm>
              <a:off x="5776589" y="9636272"/>
              <a:ext cx="1614584" cy="368913"/>
              <a:chOff x="1784719" y="3189573"/>
              <a:chExt cx="1614584" cy="368913"/>
            </a:xfrm>
          </p:grpSpPr>
          <p:sp>
            <p:nvSpPr>
              <p:cNvPr id="383" name="テキスト ボックス 382">
                <a:extLst>
                  <a:ext uri="{FF2B5EF4-FFF2-40B4-BE49-F238E27FC236}">
                    <a16:creationId xmlns:a16="http://schemas.microsoft.com/office/drawing/2014/main" id="{FAB3E2EE-179A-8881-8B91-E35B8CC9007F}"/>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CSH-B56CR2</a:t>
                </a:r>
                <a:endParaRPr lang="ja-JP" altLang="en-US" sz="1200" dirty="0">
                  <a:latin typeface="Segoe UI Semibold" panose="020B0702040204020203" pitchFamily="34" charset="0"/>
                  <a:cs typeface="Segoe UI Semibold" panose="020B0702040204020203" pitchFamily="34" charset="0"/>
                </a:endParaRPr>
              </a:p>
            </p:txBody>
          </p:sp>
          <p:sp>
            <p:nvSpPr>
              <p:cNvPr id="384" name="テキスト ボックス 383">
                <a:extLst>
                  <a:ext uri="{FF2B5EF4-FFF2-40B4-BE49-F238E27FC236}">
                    <a16:creationId xmlns:a16="http://schemas.microsoft.com/office/drawing/2014/main" id="{25815770-4090-5571-ACDE-4E16897443B5}"/>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COH-B56CR2</a:t>
                </a:r>
                <a:endParaRPr lang="ja-JP" altLang="en-US" sz="600" dirty="0">
                  <a:latin typeface="Segoe UI Light" panose="020B0502040204020203" pitchFamily="34" charset="0"/>
                  <a:cs typeface="Segoe UI Light" panose="020B0502040204020203" pitchFamily="34" charset="0"/>
                </a:endParaRPr>
              </a:p>
            </p:txBody>
          </p:sp>
        </p:grpSp>
        <p:sp>
          <p:nvSpPr>
            <p:cNvPr id="378" name="テキスト ボックス 377">
              <a:extLst>
                <a:ext uri="{FF2B5EF4-FFF2-40B4-BE49-F238E27FC236}">
                  <a16:creationId xmlns:a16="http://schemas.microsoft.com/office/drawing/2014/main" id="{1D314006-8CCD-344C-68FD-7E728C3BE856}"/>
                </a:ext>
              </a:extLst>
            </p:cNvPr>
            <p:cNvSpPr txBox="1"/>
            <p:nvPr/>
          </p:nvSpPr>
          <p:spPr>
            <a:xfrm>
              <a:off x="5294990" y="1000045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379" name="グループ化 378">
              <a:extLst>
                <a:ext uri="{FF2B5EF4-FFF2-40B4-BE49-F238E27FC236}">
                  <a16:creationId xmlns:a16="http://schemas.microsoft.com/office/drawing/2014/main" id="{EE2B13F7-37E1-A962-9B17-52BFB19129A2}"/>
                </a:ext>
              </a:extLst>
            </p:cNvPr>
            <p:cNvGrpSpPr/>
            <p:nvPr/>
          </p:nvGrpSpPr>
          <p:grpSpPr>
            <a:xfrm>
              <a:off x="5837228" y="9933126"/>
              <a:ext cx="1478905" cy="246221"/>
              <a:chOff x="1825778" y="6682232"/>
              <a:chExt cx="1478905" cy="246221"/>
            </a:xfrm>
          </p:grpSpPr>
          <p:sp>
            <p:nvSpPr>
              <p:cNvPr id="381" name="テキスト ボックス 380">
                <a:extLst>
                  <a:ext uri="{FF2B5EF4-FFF2-40B4-BE49-F238E27FC236}">
                    <a16:creationId xmlns:a16="http://schemas.microsoft.com/office/drawing/2014/main" id="{C9D51201-5F4A-0CC5-86B3-443A6600CC81}"/>
                  </a:ext>
                </a:extLst>
              </p:cNvPr>
              <p:cNvSpPr txBox="1"/>
              <p:nvPr/>
            </p:nvSpPr>
            <p:spPr>
              <a:xfrm>
                <a:off x="1825778" y="6682232"/>
                <a:ext cx="757699"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５１４</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382" name="テキスト ボックス 381">
                <a:extLst>
                  <a:ext uri="{FF2B5EF4-FFF2-40B4-BE49-F238E27FC236}">
                    <a16:creationId xmlns:a16="http://schemas.microsoft.com/office/drawing/2014/main" id="{DEDD0129-9605-D1CA-9485-6B0BC6A69830}"/>
                  </a:ext>
                </a:extLst>
              </p:cNvPr>
              <p:cNvSpPr txBox="1"/>
              <p:nvPr/>
            </p:nvSpPr>
            <p:spPr>
              <a:xfrm>
                <a:off x="2359093"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468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380" name="図 379">
              <a:extLst>
                <a:ext uri="{FF2B5EF4-FFF2-40B4-BE49-F238E27FC236}">
                  <a16:creationId xmlns:a16="http://schemas.microsoft.com/office/drawing/2014/main" id="{C555B6C4-7DFF-7D7F-01E4-8337B0D236A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37958" y="9842165"/>
              <a:ext cx="475506" cy="128021"/>
            </a:xfrm>
            <a:prstGeom prst="rect">
              <a:avLst/>
            </a:prstGeom>
          </p:spPr>
        </p:pic>
      </p:grpSp>
      <p:pic>
        <p:nvPicPr>
          <p:cNvPr id="392" name="図 391">
            <a:extLst>
              <a:ext uri="{FF2B5EF4-FFF2-40B4-BE49-F238E27FC236}">
                <a16:creationId xmlns:a16="http://schemas.microsoft.com/office/drawing/2014/main" id="{D5A9BDF2-93C5-6C99-7F20-B9475FF4A322}"/>
              </a:ext>
            </a:extLst>
          </p:cNvPr>
          <p:cNvPicPr>
            <a:picLocks noChangeAspect="1"/>
          </p:cNvPicPr>
          <p:nvPr/>
        </p:nvPicPr>
        <p:blipFill rotWithShape="1">
          <a:blip r:embed="rId21" cstate="hqprint">
            <a:extLst>
              <a:ext uri="{28A0092B-C50C-407E-A947-70E740481C1C}">
                <a14:useLocalDpi xmlns:a14="http://schemas.microsoft.com/office/drawing/2010/main" val="0"/>
              </a:ext>
            </a:extLst>
          </a:blip>
          <a:srcRect r="69187"/>
          <a:stretch/>
        </p:blipFill>
        <p:spPr>
          <a:xfrm>
            <a:off x="8024487" y="805228"/>
            <a:ext cx="589282" cy="282169"/>
          </a:xfrm>
          <a:prstGeom prst="rect">
            <a:avLst/>
          </a:prstGeom>
        </p:spPr>
      </p:pic>
      <p:sp>
        <p:nvSpPr>
          <p:cNvPr id="393" name="テキスト ボックス 392">
            <a:extLst>
              <a:ext uri="{FF2B5EF4-FFF2-40B4-BE49-F238E27FC236}">
                <a16:creationId xmlns:a16="http://schemas.microsoft.com/office/drawing/2014/main" id="{2B9DB540-96FF-71FA-3FEC-706A565BF3C9}"/>
              </a:ext>
            </a:extLst>
          </p:cNvPr>
          <p:cNvSpPr txBox="1"/>
          <p:nvPr/>
        </p:nvSpPr>
        <p:spPr>
          <a:xfrm>
            <a:off x="12008163" y="1657279"/>
            <a:ext cx="1568042" cy="431208"/>
          </a:xfrm>
          <a:prstGeom prst="rect">
            <a:avLst/>
          </a:prstGeom>
          <a:noFill/>
        </p:spPr>
        <p:txBody>
          <a:bodyPr wrap="square">
            <a:spAutoFit/>
          </a:bodyPr>
          <a:lstStyle/>
          <a:p>
            <a:pPr algn="l">
              <a:lnSpc>
                <a:spcPts val="900"/>
              </a:lnSpc>
            </a:pPr>
            <a:r>
              <a:rPr lang="ja-JP" altLang="en-US" sz="600" i="0" u="none" strike="noStrike" baseline="0" dirty="0">
                <a:solidFill>
                  <a:srgbClr val="231815"/>
                </a:solidFill>
                <a:latin typeface="UDShinGoPro-Regular"/>
              </a:rPr>
              <a:t>●室外送風モーターを耐塩害仕様に変更。</a:t>
            </a:r>
          </a:p>
          <a:p>
            <a:pPr algn="l">
              <a:lnSpc>
                <a:spcPts val="900"/>
              </a:lnSpc>
            </a:pPr>
            <a:r>
              <a:rPr lang="ja-JP" altLang="en-US" sz="600" i="0" u="none" strike="noStrike" baseline="0" dirty="0">
                <a:solidFill>
                  <a:srgbClr val="231815"/>
                </a:solidFill>
                <a:latin typeface="UDShinGoPro-Regular"/>
              </a:rPr>
              <a:t>●室外基板の防湿コーティングを強化</a:t>
            </a:r>
            <a:r>
              <a:rPr lang="en-US" altLang="ja-JP" sz="600" i="0" u="none" strike="noStrike" baseline="0" dirty="0">
                <a:solidFill>
                  <a:srgbClr val="231815"/>
                </a:solidFill>
                <a:latin typeface="UDShinGoPro-Regular"/>
              </a:rPr>
              <a:t>!</a:t>
            </a:r>
          </a:p>
          <a:p>
            <a:pPr algn="l">
              <a:lnSpc>
                <a:spcPts val="900"/>
              </a:lnSpc>
            </a:pPr>
            <a:r>
              <a:rPr lang="ja-JP" altLang="en-US" sz="600" i="0" u="none" strike="noStrike" baseline="0" dirty="0">
                <a:solidFill>
                  <a:srgbClr val="231815"/>
                </a:solidFill>
                <a:latin typeface="UDShinGoPro-Regular"/>
              </a:rPr>
              <a:t>●耐食性の高い板金やねじ等を使用。</a:t>
            </a:r>
            <a:endParaRPr lang="ja-JP" altLang="en-US" sz="600" dirty="0"/>
          </a:p>
        </p:txBody>
      </p:sp>
      <p:sp>
        <p:nvSpPr>
          <p:cNvPr id="394" name="テキスト ボックス 393">
            <a:extLst>
              <a:ext uri="{FF2B5EF4-FFF2-40B4-BE49-F238E27FC236}">
                <a16:creationId xmlns:a16="http://schemas.microsoft.com/office/drawing/2014/main" id="{CB6F590F-33BE-1DEA-DD2F-D4AC95B1FA48}"/>
              </a:ext>
            </a:extLst>
          </p:cNvPr>
          <p:cNvSpPr txBox="1"/>
          <p:nvPr/>
        </p:nvSpPr>
        <p:spPr>
          <a:xfrm>
            <a:off x="12008162" y="2075312"/>
            <a:ext cx="2503511" cy="200055"/>
          </a:xfrm>
          <a:prstGeom prst="rect">
            <a:avLst/>
          </a:prstGeom>
          <a:noFill/>
        </p:spPr>
        <p:txBody>
          <a:bodyPr wrap="square">
            <a:spAutoFit/>
          </a:bodyPr>
          <a:lstStyle/>
          <a:p>
            <a:r>
              <a:rPr lang="ja-JP" altLang="en-US" sz="600" i="0" u="none" strike="noStrike" spc="-30" dirty="0">
                <a:solidFill>
                  <a:srgbClr val="231815"/>
                </a:solidFill>
                <a:latin typeface="UDShinGoNTPro-Regular"/>
              </a:rPr>
              <a:t>◎耐塩害仕様は日本冷凍空調工業会標準規格</a:t>
            </a:r>
            <a:r>
              <a:rPr lang="en-US" altLang="ja-JP" sz="700" i="0" u="none" strike="noStrike" spc="-30" dirty="0">
                <a:solidFill>
                  <a:srgbClr val="231815"/>
                </a:solidFill>
                <a:latin typeface="UDShinGoNTPro-Regular"/>
              </a:rPr>
              <a:t>JRA9002</a:t>
            </a:r>
            <a:r>
              <a:rPr lang="ja-JP" altLang="en-US" sz="600" i="0" u="none" strike="noStrike" spc="-30" dirty="0">
                <a:solidFill>
                  <a:srgbClr val="231815"/>
                </a:solidFill>
                <a:latin typeface="UDShinGoNTPro-Regular"/>
              </a:rPr>
              <a:t>に基づいています。</a:t>
            </a:r>
            <a:endParaRPr lang="ja-JP" altLang="en-US" sz="600" spc="-30" dirty="0"/>
          </a:p>
        </p:txBody>
      </p:sp>
      <p:sp>
        <p:nvSpPr>
          <p:cNvPr id="395" name="テキスト ボックス 394">
            <a:extLst>
              <a:ext uri="{FF2B5EF4-FFF2-40B4-BE49-F238E27FC236}">
                <a16:creationId xmlns:a16="http://schemas.microsoft.com/office/drawing/2014/main" id="{40A6A7C2-1DE7-C836-545D-0B6A0862046D}"/>
              </a:ext>
            </a:extLst>
          </p:cNvPr>
          <p:cNvSpPr txBox="1"/>
          <p:nvPr/>
        </p:nvSpPr>
        <p:spPr>
          <a:xfrm>
            <a:off x="12008162" y="2193394"/>
            <a:ext cx="2671108" cy="267509"/>
          </a:xfrm>
          <a:prstGeom prst="rect">
            <a:avLst/>
          </a:prstGeom>
          <a:noFill/>
        </p:spPr>
        <p:txBody>
          <a:bodyPr wrap="square">
            <a:spAutoFit/>
          </a:bodyPr>
          <a:lstStyle/>
          <a:p>
            <a:pPr algn="l">
              <a:lnSpc>
                <a:spcPts val="700"/>
              </a:lnSpc>
            </a:pPr>
            <a:r>
              <a:rPr lang="en-US" altLang="ja-JP" sz="500" i="0" u="none" strike="noStrike" spc="-50" dirty="0">
                <a:solidFill>
                  <a:srgbClr val="231815"/>
                </a:solidFill>
                <a:latin typeface="GothicBBBPro-Medium"/>
              </a:rPr>
              <a:t>※</a:t>
            </a:r>
            <a:r>
              <a:rPr lang="ja-JP" altLang="en-US" sz="500" i="0" u="none" strike="noStrike" spc="-50" dirty="0">
                <a:solidFill>
                  <a:srgbClr val="231815"/>
                </a:solidFill>
                <a:latin typeface="GothicBBBPro-Medium"/>
              </a:rPr>
              <a:t>受注生産品のため</a:t>
            </a:r>
            <a:r>
              <a:rPr lang="ja-JP" altLang="en-US" sz="500" i="0" u="none" strike="noStrike" spc="-300" dirty="0">
                <a:solidFill>
                  <a:srgbClr val="231815"/>
                </a:solidFill>
                <a:latin typeface="GothicBBBPro-Medium"/>
              </a:rPr>
              <a:t>、</a:t>
            </a:r>
            <a:r>
              <a:rPr lang="ja-JP" altLang="en-US" sz="500" i="0" u="none" strike="noStrike" spc="-50" dirty="0">
                <a:solidFill>
                  <a:srgbClr val="231815"/>
                </a:solidFill>
                <a:latin typeface="GothicBBBPro-Medium"/>
              </a:rPr>
              <a:t>納期におおよそ３ヶ月かかります</a:t>
            </a:r>
            <a:r>
              <a:rPr lang="ja-JP" altLang="en-US" sz="500" i="0" u="none" strike="noStrike" spc="-300" dirty="0">
                <a:solidFill>
                  <a:srgbClr val="231815"/>
                </a:solidFill>
                <a:latin typeface="GothicBBBPro-Medium"/>
              </a:rPr>
              <a:t>。</a:t>
            </a:r>
            <a:r>
              <a:rPr lang="ja-JP" altLang="en-US" sz="500" i="0" u="none" strike="noStrike" spc="-50" dirty="0">
                <a:solidFill>
                  <a:srgbClr val="231815"/>
                </a:solidFill>
                <a:latin typeface="GothicBBBPro-Medium"/>
              </a:rPr>
              <a:t>生産状況等によってはさらに</a:t>
            </a:r>
          </a:p>
          <a:p>
            <a:pPr algn="l">
              <a:lnSpc>
                <a:spcPts val="700"/>
              </a:lnSpc>
            </a:pPr>
            <a:r>
              <a:rPr lang="ja-JP" altLang="en-US" sz="500" i="0" u="none" strike="noStrike" spc="-50" dirty="0">
                <a:solidFill>
                  <a:srgbClr val="231815"/>
                </a:solidFill>
                <a:latin typeface="GothicBBBPro-Medium"/>
              </a:rPr>
              <a:t>　日数がかかる場合があります。</a:t>
            </a:r>
            <a:endParaRPr lang="ja-JP" altLang="en-US" sz="500" spc="-50" dirty="0"/>
          </a:p>
        </p:txBody>
      </p:sp>
      <p:pic>
        <p:nvPicPr>
          <p:cNvPr id="396" name="図 395">
            <a:extLst>
              <a:ext uri="{FF2B5EF4-FFF2-40B4-BE49-F238E27FC236}">
                <a16:creationId xmlns:a16="http://schemas.microsoft.com/office/drawing/2014/main" id="{453BB0F7-9677-4C75-E6C7-6B259F9881F0}"/>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13508036" y="1232966"/>
            <a:ext cx="1149575" cy="880470"/>
          </a:xfrm>
          <a:prstGeom prst="rect">
            <a:avLst/>
          </a:prstGeom>
        </p:spPr>
      </p:pic>
      <p:sp>
        <p:nvSpPr>
          <p:cNvPr id="397" name="テキスト ボックス 396">
            <a:extLst>
              <a:ext uri="{FF2B5EF4-FFF2-40B4-BE49-F238E27FC236}">
                <a16:creationId xmlns:a16="http://schemas.microsoft.com/office/drawing/2014/main" id="{8E4BA0B5-997F-B0A3-5942-025E63DC43BD}"/>
              </a:ext>
            </a:extLst>
          </p:cNvPr>
          <p:cNvSpPr txBox="1"/>
          <p:nvPr/>
        </p:nvSpPr>
        <p:spPr>
          <a:xfrm>
            <a:off x="8529947" y="2518854"/>
            <a:ext cx="5808813" cy="384721"/>
          </a:xfrm>
          <a:prstGeom prst="rect">
            <a:avLst/>
          </a:prstGeom>
          <a:noFill/>
        </p:spPr>
        <p:txBody>
          <a:bodyPr wrap="square">
            <a:spAutoFit/>
          </a:bodyPr>
          <a:lstStyle/>
          <a:p>
            <a:r>
              <a:rPr lang="ja-JP" altLang="en-US" sz="1900" b="0" i="0" u="none" strike="noStrike" baseline="0" dirty="0">
                <a:solidFill>
                  <a:srgbClr val="231815"/>
                </a:solidFill>
                <a:latin typeface="HG明朝B" panose="02020809000000000000" pitchFamily="17" charset="-128"/>
                <a:ea typeface="HG明朝B" panose="02020809000000000000" pitchFamily="17" charset="-128"/>
              </a:rPr>
              <a:t>潮風によるサビ</a:t>
            </a:r>
            <a:r>
              <a:rPr lang="ja-JP" altLang="en-US" sz="1900" b="0" i="0" u="none" strike="noStrike" spc="-300" baseline="0" dirty="0">
                <a:solidFill>
                  <a:srgbClr val="231815"/>
                </a:solidFill>
                <a:latin typeface="HG明朝B" panose="02020809000000000000" pitchFamily="17" charset="-128"/>
                <a:ea typeface="HG明朝B" panose="02020809000000000000" pitchFamily="17" charset="-128"/>
              </a:rPr>
              <a:t>、</a:t>
            </a:r>
            <a:r>
              <a:rPr lang="ja-JP" altLang="en-US" sz="1900" b="0" i="0" u="none" strike="noStrike" baseline="0" dirty="0">
                <a:solidFill>
                  <a:srgbClr val="231815"/>
                </a:solidFill>
                <a:latin typeface="HG明朝B" panose="02020809000000000000" pitchFamily="17" charset="-128"/>
                <a:ea typeface="HG明朝B" panose="02020809000000000000" pitchFamily="17" charset="-128"/>
              </a:rPr>
              <a:t>腐食から室外機を長期間守ります。</a:t>
            </a:r>
            <a:endParaRPr lang="ja-JP" altLang="en-US" sz="1900" dirty="0">
              <a:latin typeface="HG明朝B" panose="02020809000000000000" pitchFamily="17" charset="-128"/>
              <a:ea typeface="HG明朝B" panose="02020809000000000000" pitchFamily="17" charset="-128"/>
            </a:endParaRPr>
          </a:p>
        </p:txBody>
      </p:sp>
      <p:pic>
        <p:nvPicPr>
          <p:cNvPr id="398" name="図 397">
            <a:extLst>
              <a:ext uri="{FF2B5EF4-FFF2-40B4-BE49-F238E27FC236}">
                <a16:creationId xmlns:a16="http://schemas.microsoft.com/office/drawing/2014/main" id="{8226EF61-F8D5-36EE-E4C1-E95F063A801F}"/>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7913614" y="3076260"/>
            <a:ext cx="872632" cy="1645983"/>
          </a:xfrm>
          <a:prstGeom prst="rect">
            <a:avLst/>
          </a:prstGeom>
        </p:spPr>
      </p:pic>
      <p:grpSp>
        <p:nvGrpSpPr>
          <p:cNvPr id="399" name="グループ化 398">
            <a:extLst>
              <a:ext uri="{FF2B5EF4-FFF2-40B4-BE49-F238E27FC236}">
                <a16:creationId xmlns:a16="http://schemas.microsoft.com/office/drawing/2014/main" id="{EE29ED35-3566-6EC2-F33C-F7FF9CCB67EE}"/>
              </a:ext>
            </a:extLst>
          </p:cNvPr>
          <p:cNvGrpSpPr/>
          <p:nvPr/>
        </p:nvGrpSpPr>
        <p:grpSpPr>
          <a:xfrm>
            <a:off x="8008892" y="4082774"/>
            <a:ext cx="710266" cy="293350"/>
            <a:chOff x="8012524" y="5025247"/>
            <a:chExt cx="710266" cy="293350"/>
          </a:xfrm>
        </p:grpSpPr>
        <p:sp>
          <p:nvSpPr>
            <p:cNvPr id="400" name="正方形/長方形 399">
              <a:extLst>
                <a:ext uri="{FF2B5EF4-FFF2-40B4-BE49-F238E27FC236}">
                  <a16:creationId xmlns:a16="http://schemas.microsoft.com/office/drawing/2014/main" id="{9DE9F7CB-9AC7-1C47-0937-5D28536099CA}"/>
                </a:ext>
              </a:extLst>
            </p:cNvPr>
            <p:cNvSpPr/>
            <p:nvPr/>
          </p:nvSpPr>
          <p:spPr>
            <a:xfrm>
              <a:off x="8049013" y="5025247"/>
              <a:ext cx="633487" cy="267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1" name="テキスト ボックス 400">
              <a:extLst>
                <a:ext uri="{FF2B5EF4-FFF2-40B4-BE49-F238E27FC236}">
                  <a16:creationId xmlns:a16="http://schemas.microsoft.com/office/drawing/2014/main" id="{A530CC72-1F58-B91D-919D-F3522F178DDB}"/>
                </a:ext>
              </a:extLst>
            </p:cNvPr>
            <p:cNvSpPr txBox="1"/>
            <p:nvPr/>
          </p:nvSpPr>
          <p:spPr>
            <a:xfrm>
              <a:off x="8012524" y="5025247"/>
              <a:ext cx="710266" cy="293350"/>
            </a:xfrm>
            <a:prstGeom prst="rect">
              <a:avLst/>
            </a:prstGeom>
            <a:noFill/>
          </p:spPr>
          <p:txBody>
            <a:bodyPr wrap="square">
              <a:spAutoFit/>
            </a:bodyPr>
            <a:lstStyle/>
            <a:p>
              <a:pPr algn="ctr">
                <a:lnSpc>
                  <a:spcPts val="800"/>
                </a:lnSpc>
              </a:pPr>
              <a:r>
                <a:rPr lang="zh-TW" altLang="en-US" sz="600" b="1" i="0" u="none" strike="noStrike" baseline="0" dirty="0">
                  <a:solidFill>
                    <a:srgbClr val="6EC6CE"/>
                  </a:solidFill>
                  <a:latin typeface="游ゴシック" panose="020B0400000000000000" pitchFamily="50" charset="-128"/>
                  <a:ea typeface="游ゴシック" panose="020B0400000000000000" pitchFamily="50" charset="-128"/>
                </a:rPr>
                <a:t>東北電力推薦</a:t>
              </a:r>
            </a:p>
            <a:p>
              <a:pPr algn="ctr">
                <a:lnSpc>
                  <a:spcPts val="800"/>
                </a:lnSpc>
              </a:pPr>
              <a:r>
                <a:rPr lang="ja-JP" altLang="en-US" sz="600" b="1" i="0" u="none" strike="noStrike" baseline="0" dirty="0">
                  <a:solidFill>
                    <a:srgbClr val="6EC6CE"/>
                  </a:solidFill>
                  <a:latin typeface="游ゴシック" panose="020B0400000000000000" pitchFamily="50" charset="-128"/>
                  <a:ea typeface="游ゴシック" panose="020B0400000000000000" pitchFamily="50" charset="-128"/>
                </a:rPr>
                <a:t>暖房エアコン</a:t>
              </a:r>
            </a:p>
          </p:txBody>
        </p:sp>
      </p:grpSp>
      <p:grpSp>
        <p:nvGrpSpPr>
          <p:cNvPr id="402" name="グループ化 401">
            <a:extLst>
              <a:ext uri="{FF2B5EF4-FFF2-40B4-BE49-F238E27FC236}">
                <a16:creationId xmlns:a16="http://schemas.microsoft.com/office/drawing/2014/main" id="{53513DF5-7544-D145-7DF9-AB414209CEB8}"/>
              </a:ext>
            </a:extLst>
          </p:cNvPr>
          <p:cNvGrpSpPr/>
          <p:nvPr/>
        </p:nvGrpSpPr>
        <p:grpSpPr>
          <a:xfrm>
            <a:off x="7958581" y="4350250"/>
            <a:ext cx="795133" cy="293350"/>
            <a:chOff x="7962213" y="5292723"/>
            <a:chExt cx="795133" cy="293350"/>
          </a:xfrm>
        </p:grpSpPr>
        <p:sp>
          <p:nvSpPr>
            <p:cNvPr id="403" name="正方形/長方形 402">
              <a:extLst>
                <a:ext uri="{FF2B5EF4-FFF2-40B4-BE49-F238E27FC236}">
                  <a16:creationId xmlns:a16="http://schemas.microsoft.com/office/drawing/2014/main" id="{5D82E055-F1C7-92AC-6A58-86A415BF2722}"/>
                </a:ext>
              </a:extLst>
            </p:cNvPr>
            <p:cNvSpPr/>
            <p:nvPr/>
          </p:nvSpPr>
          <p:spPr>
            <a:xfrm>
              <a:off x="8049013" y="5305660"/>
              <a:ext cx="633487" cy="267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4" name="テキスト ボックス 403">
              <a:extLst>
                <a:ext uri="{FF2B5EF4-FFF2-40B4-BE49-F238E27FC236}">
                  <a16:creationId xmlns:a16="http://schemas.microsoft.com/office/drawing/2014/main" id="{AAE9E980-7474-BE10-FE5D-052822D99D08}"/>
                </a:ext>
              </a:extLst>
            </p:cNvPr>
            <p:cNvSpPr txBox="1"/>
            <p:nvPr/>
          </p:nvSpPr>
          <p:spPr>
            <a:xfrm>
              <a:off x="7962213" y="5292723"/>
              <a:ext cx="795133" cy="293350"/>
            </a:xfrm>
            <a:prstGeom prst="rect">
              <a:avLst/>
            </a:prstGeom>
            <a:noFill/>
          </p:spPr>
          <p:txBody>
            <a:bodyPr wrap="square">
              <a:spAutoFit/>
            </a:bodyPr>
            <a:lstStyle/>
            <a:p>
              <a:pPr algn="ctr">
                <a:lnSpc>
                  <a:spcPts val="800"/>
                </a:lnSpc>
              </a:pPr>
              <a:r>
                <a:rPr lang="ja-JP" altLang="en-US" sz="560" b="1" i="0" u="none" strike="noStrike" spc="-70" dirty="0">
                  <a:solidFill>
                    <a:srgbClr val="5DC2CA"/>
                  </a:solidFill>
                  <a:latin typeface="游ゴシック" panose="020B0400000000000000" pitchFamily="50" charset="-128"/>
                  <a:ea typeface="游ゴシック" panose="020B0400000000000000" pitchFamily="50" charset="-128"/>
                </a:rPr>
                <a:t>定格冷房エネルギー</a:t>
              </a:r>
            </a:p>
            <a:p>
              <a:pPr algn="ctr">
                <a:lnSpc>
                  <a:spcPts val="800"/>
                </a:lnSpc>
              </a:pPr>
              <a:r>
                <a:rPr lang="ja-JP" altLang="en-US" sz="600" b="1" i="0" u="none" strike="noStrike" spc="-80" dirty="0">
                  <a:solidFill>
                    <a:srgbClr val="5DC2CA"/>
                  </a:solidFill>
                  <a:latin typeface="游ゴシック" panose="020B0400000000000000" pitchFamily="50" charset="-128"/>
                  <a:ea typeface="游ゴシック" panose="020B0400000000000000" pitchFamily="50" charset="-128"/>
                </a:rPr>
                <a:t>消費効率区</a:t>
              </a:r>
              <a:r>
                <a:rPr lang="ja-JP" altLang="en-US" sz="600" b="1" i="0" u="none" strike="noStrike" spc="-300" dirty="0">
                  <a:solidFill>
                    <a:srgbClr val="5DC2CA"/>
                  </a:solidFill>
                  <a:latin typeface="游ゴシック" panose="020B0400000000000000" pitchFamily="50" charset="-128"/>
                  <a:ea typeface="游ゴシック" panose="020B0400000000000000" pitchFamily="50" charset="-128"/>
                </a:rPr>
                <a:t>分</a:t>
              </a:r>
              <a:r>
                <a:rPr lang="ja-JP" altLang="en-US" sz="600" b="1" i="0" u="none" strike="noStrike" spc="-80" baseline="0" dirty="0">
                  <a:solidFill>
                    <a:srgbClr val="5DC2CA"/>
                  </a:solidFill>
                  <a:latin typeface="游ゴシック" panose="020B0400000000000000" pitchFamily="50" charset="-128"/>
                  <a:ea typeface="游ゴシック" panose="020B0400000000000000" pitchFamily="50" charset="-128"/>
                </a:rPr>
                <a:t>（い）</a:t>
              </a:r>
              <a:endParaRPr lang="ja-JP" altLang="en-US" sz="600" b="1" spc="-80" dirty="0">
                <a:solidFill>
                  <a:srgbClr val="5DC2CA"/>
                </a:solidFill>
                <a:latin typeface="游ゴシック" panose="020B0400000000000000" pitchFamily="50" charset="-128"/>
                <a:ea typeface="游ゴシック" panose="020B0400000000000000" pitchFamily="50" charset="-128"/>
              </a:endParaRPr>
            </a:p>
          </p:txBody>
        </p:sp>
      </p:grpSp>
      <p:sp>
        <p:nvSpPr>
          <p:cNvPr id="405" name="テキスト ボックス 404">
            <a:extLst>
              <a:ext uri="{FF2B5EF4-FFF2-40B4-BE49-F238E27FC236}">
                <a16:creationId xmlns:a16="http://schemas.microsoft.com/office/drawing/2014/main" id="{ADD4A4B0-B221-DD96-299A-AA2728471A17}"/>
              </a:ext>
            </a:extLst>
          </p:cNvPr>
          <p:cNvSpPr txBox="1"/>
          <p:nvPr/>
        </p:nvSpPr>
        <p:spPr>
          <a:xfrm>
            <a:off x="8858441" y="3020104"/>
            <a:ext cx="4956030" cy="253916"/>
          </a:xfrm>
          <a:prstGeom prst="rect">
            <a:avLst/>
          </a:prstGeom>
          <a:noFill/>
        </p:spPr>
        <p:txBody>
          <a:bodyPr wrap="square">
            <a:spAutoFit/>
          </a:bodyPr>
          <a:lstStyle/>
          <a:p>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お手入れカンタ</a:t>
            </a:r>
            <a:r>
              <a:rPr lang="ja-JP" altLang="en-US" sz="1050" b="1" i="0" u="none" strike="noStrike" spc="-300" dirty="0">
                <a:solidFill>
                  <a:srgbClr val="103776"/>
                </a:solidFill>
                <a:latin typeface="BIZ UDゴシック" panose="020B0400000000000000" pitchFamily="49" charset="-128"/>
                <a:ea typeface="BIZ UDゴシック" panose="020B0400000000000000" pitchFamily="49" charset="-128"/>
              </a:rPr>
              <a:t>ン・</a:t>
            </a:r>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省エネなところが魅力</a:t>
            </a:r>
            <a:r>
              <a:rPr lang="ja-JP" altLang="en-US" sz="1050" b="1" i="0" u="none" strike="noStrike" spc="-300" dirty="0">
                <a:solidFill>
                  <a:srgbClr val="103776"/>
                </a:solidFill>
                <a:latin typeface="BIZ UDゴシック" panose="020B0400000000000000" pitchFamily="49" charset="-128"/>
                <a:ea typeface="BIZ UDゴシック" panose="020B0400000000000000" pitchFamily="49" charset="-128"/>
              </a:rPr>
              <a:t>。</a:t>
            </a:r>
            <a:r>
              <a:rPr lang="ja-JP" altLang="en-US" sz="1050" b="1" i="0" u="none" strike="noStrike" spc="40" dirty="0">
                <a:solidFill>
                  <a:srgbClr val="103776"/>
                </a:solidFill>
                <a:latin typeface="BIZ UDゴシック" panose="020B0400000000000000" pitchFamily="49" charset="-128"/>
                <a:ea typeface="BIZ UDゴシック" panose="020B0400000000000000" pitchFamily="49" charset="-128"/>
              </a:rPr>
              <a:t>オールシーズン快適なエアコン。</a:t>
            </a:r>
            <a:endParaRPr lang="ja-JP" altLang="en-US" sz="1050" b="1" spc="40" dirty="0">
              <a:latin typeface="BIZ UDゴシック" panose="020B0400000000000000" pitchFamily="49" charset="-128"/>
              <a:ea typeface="BIZ UDゴシック" panose="020B0400000000000000" pitchFamily="49" charset="-128"/>
            </a:endParaRPr>
          </a:p>
        </p:txBody>
      </p:sp>
      <p:sp>
        <p:nvSpPr>
          <p:cNvPr id="408" name="テキスト ボックス 407">
            <a:extLst>
              <a:ext uri="{FF2B5EF4-FFF2-40B4-BE49-F238E27FC236}">
                <a16:creationId xmlns:a16="http://schemas.microsoft.com/office/drawing/2014/main" id="{F7E0FE1F-4C13-3676-270F-36503192347F}"/>
              </a:ext>
            </a:extLst>
          </p:cNvPr>
          <p:cNvSpPr txBox="1"/>
          <p:nvPr/>
        </p:nvSpPr>
        <p:spPr>
          <a:xfrm>
            <a:off x="9388393" y="3211252"/>
            <a:ext cx="1299789" cy="276999"/>
          </a:xfrm>
          <a:prstGeom prst="rect">
            <a:avLst/>
          </a:prstGeom>
          <a:noFill/>
        </p:spPr>
        <p:txBody>
          <a:bodyPr wrap="square">
            <a:spAutoFit/>
          </a:bodyPr>
          <a:lstStyle/>
          <a:p>
            <a:r>
              <a:rPr lang="en-US" altLang="ja-JP" sz="1200" i="0" u="none" strike="noStrike" dirty="0">
                <a:solidFill>
                  <a:srgbClr val="231815"/>
                </a:solidFill>
                <a:latin typeface="Segoe UI Semibold" panose="020B0702040204020203" pitchFamily="34" charset="0"/>
                <a:cs typeface="Segoe UI Semibold" panose="020B0702040204020203" pitchFamily="34" charset="0"/>
              </a:rPr>
              <a:t>CSH-S22ARE</a:t>
            </a:r>
            <a:endParaRPr lang="ja-JP" altLang="en-US" sz="1200" dirty="0">
              <a:latin typeface="Segoe UI Semibold" panose="020B0702040204020203" pitchFamily="34" charset="0"/>
              <a:cs typeface="Segoe UI Semibold" panose="020B0702040204020203" pitchFamily="34" charset="0"/>
            </a:endParaRPr>
          </a:p>
        </p:txBody>
      </p:sp>
      <p:sp>
        <p:nvSpPr>
          <p:cNvPr id="409" name="テキスト ボックス 408">
            <a:extLst>
              <a:ext uri="{FF2B5EF4-FFF2-40B4-BE49-F238E27FC236}">
                <a16:creationId xmlns:a16="http://schemas.microsoft.com/office/drawing/2014/main" id="{35E7BDA5-2853-21D1-556C-85A5F6D1BAED}"/>
              </a:ext>
            </a:extLst>
          </p:cNvPr>
          <p:cNvSpPr txBox="1"/>
          <p:nvPr/>
        </p:nvSpPr>
        <p:spPr>
          <a:xfrm>
            <a:off x="8867749" y="3624504"/>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410" name="グループ化 409">
            <a:extLst>
              <a:ext uri="{FF2B5EF4-FFF2-40B4-BE49-F238E27FC236}">
                <a16:creationId xmlns:a16="http://schemas.microsoft.com/office/drawing/2014/main" id="{4126F812-66DD-583C-DF17-31D8C518B680}"/>
              </a:ext>
            </a:extLst>
          </p:cNvPr>
          <p:cNvGrpSpPr/>
          <p:nvPr/>
        </p:nvGrpSpPr>
        <p:grpSpPr>
          <a:xfrm>
            <a:off x="8892426" y="3258114"/>
            <a:ext cx="642076" cy="460274"/>
            <a:chOff x="8893107" y="4203713"/>
            <a:chExt cx="642076" cy="460274"/>
          </a:xfrm>
        </p:grpSpPr>
        <p:sp>
          <p:nvSpPr>
            <p:cNvPr id="421" name="四角形: 角を丸くする 420">
              <a:extLst>
                <a:ext uri="{FF2B5EF4-FFF2-40B4-BE49-F238E27FC236}">
                  <a16:creationId xmlns:a16="http://schemas.microsoft.com/office/drawing/2014/main" id="{39B8EBFB-1891-399E-6977-7CE269C2B867}"/>
                </a:ext>
              </a:extLst>
            </p:cNvPr>
            <p:cNvSpPr/>
            <p:nvPr/>
          </p:nvSpPr>
          <p:spPr>
            <a:xfrm>
              <a:off x="8959961" y="4233100"/>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2" name="グループ化 421">
              <a:extLst>
                <a:ext uri="{FF2B5EF4-FFF2-40B4-BE49-F238E27FC236}">
                  <a16:creationId xmlns:a16="http://schemas.microsoft.com/office/drawing/2014/main" id="{591C29DC-E30D-6CFC-E801-2ED334CFAB2B}"/>
                </a:ext>
              </a:extLst>
            </p:cNvPr>
            <p:cNvGrpSpPr/>
            <p:nvPr/>
          </p:nvGrpSpPr>
          <p:grpSpPr>
            <a:xfrm>
              <a:off x="8893107" y="4203713"/>
              <a:ext cx="642076" cy="460274"/>
              <a:chOff x="8893107" y="4203713"/>
              <a:chExt cx="642076" cy="460274"/>
            </a:xfrm>
          </p:grpSpPr>
          <p:sp>
            <p:nvSpPr>
              <p:cNvPr id="423" name="テキスト ボックス 422">
                <a:extLst>
                  <a:ext uri="{FF2B5EF4-FFF2-40B4-BE49-F238E27FC236}">
                    <a16:creationId xmlns:a16="http://schemas.microsoft.com/office/drawing/2014/main" id="{C219EB79-4E94-8532-DEE8-65F4C8773E42}"/>
                  </a:ext>
                </a:extLst>
              </p:cNvPr>
              <p:cNvSpPr txBox="1"/>
              <p:nvPr/>
            </p:nvSpPr>
            <p:spPr>
              <a:xfrm>
                <a:off x="8893107" y="4203713"/>
                <a:ext cx="638283" cy="169277"/>
              </a:xfrm>
              <a:prstGeom prst="rect">
                <a:avLst/>
              </a:prstGeom>
              <a:noFill/>
            </p:spPr>
            <p:txBody>
              <a:bodyPr wrap="square">
                <a:spAutoFit/>
              </a:bodyPr>
              <a:lstStyle/>
              <a:p>
                <a:r>
                  <a:rPr lang="ja-JP" altLang="en-US" sz="50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424" name="テキスト ボックス 423">
                <a:extLst>
                  <a:ext uri="{FF2B5EF4-FFF2-40B4-BE49-F238E27FC236}">
                    <a16:creationId xmlns:a16="http://schemas.microsoft.com/office/drawing/2014/main" id="{F7C65570-9194-977D-BC15-16C7FD9AED5A}"/>
                  </a:ext>
                </a:extLst>
              </p:cNvPr>
              <p:cNvSpPr txBox="1"/>
              <p:nvPr/>
            </p:nvSpPr>
            <p:spPr>
              <a:xfrm>
                <a:off x="8978793" y="4233100"/>
                <a:ext cx="37258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6</a:t>
                </a:r>
                <a:endParaRPr lang="ja-JP" altLang="en-US" sz="2200" spc="-150" dirty="0">
                  <a:latin typeface="Segoe UI Semibold" panose="020B0702040204020203" pitchFamily="34" charset="0"/>
                  <a:cs typeface="Segoe UI Semibold" panose="020B0702040204020203" pitchFamily="34" charset="0"/>
                </a:endParaRPr>
              </a:p>
            </p:txBody>
          </p:sp>
          <p:sp>
            <p:nvSpPr>
              <p:cNvPr id="425" name="テキスト ボックス 424">
                <a:extLst>
                  <a:ext uri="{FF2B5EF4-FFF2-40B4-BE49-F238E27FC236}">
                    <a16:creationId xmlns:a16="http://schemas.microsoft.com/office/drawing/2014/main" id="{09D6369C-96D3-B6B9-9A1F-4F67158D62AC}"/>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sp>
        <p:nvSpPr>
          <p:cNvPr id="419" name="テキスト ボックス 418">
            <a:extLst>
              <a:ext uri="{FF2B5EF4-FFF2-40B4-BE49-F238E27FC236}">
                <a16:creationId xmlns:a16="http://schemas.microsoft.com/office/drawing/2014/main" id="{060B6150-0361-002E-7DCF-1EE897435A2A}"/>
              </a:ext>
            </a:extLst>
          </p:cNvPr>
          <p:cNvSpPr txBox="1"/>
          <p:nvPr/>
        </p:nvSpPr>
        <p:spPr>
          <a:xfrm>
            <a:off x="9402124" y="3561368"/>
            <a:ext cx="1484777" cy="246221"/>
          </a:xfrm>
          <a:prstGeom prst="rect">
            <a:avLst/>
          </a:prstGeom>
          <a:noFill/>
        </p:spPr>
        <p:txBody>
          <a:bodyPr wrap="square">
            <a:spAutoFit/>
          </a:bodyPr>
          <a:lstStyle/>
          <a:p>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３９６</a:t>
            </a:r>
            <a:r>
              <a:rPr lang="en-US" altLang="ja-JP" sz="100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420" name="テキスト ボックス 419">
            <a:extLst>
              <a:ext uri="{FF2B5EF4-FFF2-40B4-BE49-F238E27FC236}">
                <a16:creationId xmlns:a16="http://schemas.microsoft.com/office/drawing/2014/main" id="{DCAF7874-BB1F-CFCD-B95C-0964F0F124D0}"/>
              </a:ext>
            </a:extLst>
          </p:cNvPr>
          <p:cNvSpPr txBox="1"/>
          <p:nvPr/>
        </p:nvSpPr>
        <p:spPr>
          <a:xfrm>
            <a:off x="9935414" y="3604064"/>
            <a:ext cx="949684" cy="192360"/>
          </a:xfrm>
          <a:prstGeom prst="rect">
            <a:avLst/>
          </a:prstGeom>
          <a:noFill/>
        </p:spPr>
        <p:txBody>
          <a:bodyPr wrap="square">
            <a:spAutoFit/>
          </a:bodyPr>
          <a:lstStyle/>
          <a:p>
            <a:r>
              <a:rPr lang="ja-JP" altLang="en-US" sz="65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360</a:t>
            </a:r>
            <a:r>
              <a:rPr lang="ja-JP" altLang="en-US" sz="65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nvGrpSpPr>
          <p:cNvPr id="412" name="グループ化 411">
            <a:extLst>
              <a:ext uri="{FF2B5EF4-FFF2-40B4-BE49-F238E27FC236}">
                <a16:creationId xmlns:a16="http://schemas.microsoft.com/office/drawing/2014/main" id="{16C8D846-0A74-7452-83D6-C2E1A4D7E30E}"/>
              </a:ext>
            </a:extLst>
          </p:cNvPr>
          <p:cNvGrpSpPr/>
          <p:nvPr/>
        </p:nvGrpSpPr>
        <p:grpSpPr>
          <a:xfrm>
            <a:off x="8960498" y="3771520"/>
            <a:ext cx="1810581" cy="230832"/>
            <a:chOff x="8961179" y="4714687"/>
            <a:chExt cx="1810581" cy="230832"/>
          </a:xfrm>
        </p:grpSpPr>
        <p:pic>
          <p:nvPicPr>
            <p:cNvPr id="415" name="図 414">
              <a:extLst>
                <a:ext uri="{FF2B5EF4-FFF2-40B4-BE49-F238E27FC236}">
                  <a16:creationId xmlns:a16="http://schemas.microsoft.com/office/drawing/2014/main" id="{862D6AB3-1940-96F6-4C01-C3A42016F9F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416" name="テキスト ボックス 415">
              <a:extLst>
                <a:ext uri="{FF2B5EF4-FFF2-40B4-BE49-F238E27FC236}">
                  <a16:creationId xmlns:a16="http://schemas.microsoft.com/office/drawing/2014/main" id="{64418BB2-F847-3E50-3122-F79D6F34096C}"/>
                </a:ext>
              </a:extLst>
            </p:cNvPr>
            <p:cNvSpPr txBox="1"/>
            <p:nvPr/>
          </p:nvSpPr>
          <p:spPr>
            <a:xfrm>
              <a:off x="8969067" y="4714687"/>
              <a:ext cx="450263"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630</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17" name="テキスト ボックス 416">
              <a:extLst>
                <a:ext uri="{FF2B5EF4-FFF2-40B4-BE49-F238E27FC236}">
                  <a16:creationId xmlns:a16="http://schemas.microsoft.com/office/drawing/2014/main" id="{1CC014D3-F833-65F5-2BDF-90E67C4C4D1F}"/>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18" name="テキスト ボックス 417">
              <a:extLst>
                <a:ext uri="{FF2B5EF4-FFF2-40B4-BE49-F238E27FC236}">
                  <a16:creationId xmlns:a16="http://schemas.microsoft.com/office/drawing/2014/main" id="{BA00FC44-4345-8C54-0131-B69AC4A103CF}"/>
                </a:ext>
              </a:extLst>
            </p:cNvPr>
            <p:cNvSpPr txBox="1"/>
            <p:nvPr/>
          </p:nvSpPr>
          <p:spPr>
            <a:xfrm>
              <a:off x="10336606" y="4723043"/>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413" name="テキスト ボックス 412">
            <a:extLst>
              <a:ext uri="{FF2B5EF4-FFF2-40B4-BE49-F238E27FC236}">
                <a16:creationId xmlns:a16="http://schemas.microsoft.com/office/drawing/2014/main" id="{21D24206-9E3A-C46C-5D25-1DBF62862C69}"/>
              </a:ext>
            </a:extLst>
          </p:cNvPr>
          <p:cNvSpPr txBox="1"/>
          <p:nvPr/>
        </p:nvSpPr>
        <p:spPr>
          <a:xfrm>
            <a:off x="9345407" y="3382611"/>
            <a:ext cx="1043511"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室内機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CSH-S22AR-A</a:t>
            </a:r>
            <a:endParaRPr lang="ja-JP" altLang="en-US" sz="600" dirty="0">
              <a:latin typeface="Segoe UI Light" panose="020B0502040204020203" pitchFamily="34" charset="0"/>
              <a:cs typeface="Segoe UI Light" panose="020B0502040204020203" pitchFamily="34" charset="0"/>
            </a:endParaRPr>
          </a:p>
        </p:txBody>
      </p:sp>
      <p:pic>
        <p:nvPicPr>
          <p:cNvPr id="414" name="図 413">
            <a:extLst>
              <a:ext uri="{FF2B5EF4-FFF2-40B4-BE49-F238E27FC236}">
                <a16:creationId xmlns:a16="http://schemas.microsoft.com/office/drawing/2014/main" id="{B3D6CA71-5454-A7D7-C219-8F28029D80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07662" y="3500717"/>
            <a:ext cx="125408" cy="125408"/>
          </a:xfrm>
          <a:prstGeom prst="rect">
            <a:avLst/>
          </a:prstGeom>
        </p:spPr>
      </p:pic>
      <p:grpSp>
        <p:nvGrpSpPr>
          <p:cNvPr id="428" name="グループ化 427">
            <a:extLst>
              <a:ext uri="{FF2B5EF4-FFF2-40B4-BE49-F238E27FC236}">
                <a16:creationId xmlns:a16="http://schemas.microsoft.com/office/drawing/2014/main" id="{3124117B-4FE5-BC97-CDDF-2F64CACCFE74}"/>
              </a:ext>
            </a:extLst>
          </p:cNvPr>
          <p:cNvGrpSpPr/>
          <p:nvPr/>
        </p:nvGrpSpPr>
        <p:grpSpPr>
          <a:xfrm>
            <a:off x="12858922" y="3208971"/>
            <a:ext cx="2019152" cy="793879"/>
            <a:chOff x="8867749" y="3211252"/>
            <a:chExt cx="2019152" cy="793879"/>
          </a:xfrm>
        </p:grpSpPr>
        <p:sp>
          <p:nvSpPr>
            <p:cNvPr id="429" name="テキスト ボックス 428">
              <a:extLst>
                <a:ext uri="{FF2B5EF4-FFF2-40B4-BE49-F238E27FC236}">
                  <a16:creationId xmlns:a16="http://schemas.microsoft.com/office/drawing/2014/main" id="{B13808AF-A8EC-882D-1A86-1E946E9332C4}"/>
                </a:ext>
              </a:extLst>
            </p:cNvPr>
            <p:cNvSpPr txBox="1"/>
            <p:nvPr/>
          </p:nvSpPr>
          <p:spPr>
            <a:xfrm>
              <a:off x="9400309" y="3211252"/>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CSH-S28ARE</a:t>
              </a:r>
              <a:endParaRPr lang="ja-JP" altLang="en-US" sz="1200" dirty="0">
                <a:latin typeface="Segoe UI Semibold" panose="020B0702040204020203" pitchFamily="34" charset="0"/>
                <a:cs typeface="Segoe UI Semibold" panose="020B0702040204020203" pitchFamily="34" charset="0"/>
              </a:endParaRPr>
            </a:p>
          </p:txBody>
        </p:sp>
        <p:sp>
          <p:nvSpPr>
            <p:cNvPr id="430" name="テキスト ボックス 429">
              <a:extLst>
                <a:ext uri="{FF2B5EF4-FFF2-40B4-BE49-F238E27FC236}">
                  <a16:creationId xmlns:a16="http://schemas.microsoft.com/office/drawing/2014/main" id="{EF09CD5D-8FAF-5534-7E85-FBC2D098DF13}"/>
                </a:ext>
              </a:extLst>
            </p:cNvPr>
            <p:cNvSpPr txBox="1"/>
            <p:nvPr/>
          </p:nvSpPr>
          <p:spPr>
            <a:xfrm>
              <a:off x="8867749" y="3624504"/>
              <a:ext cx="682612" cy="184666"/>
            </a:xfrm>
            <a:prstGeom prst="rect">
              <a:avLst/>
            </a:prstGeom>
            <a:noFill/>
          </p:spPr>
          <p:txBody>
            <a:bodyPr wrap="square">
              <a:spAutoFit/>
            </a:bodyPr>
            <a:lstStyle/>
            <a:p>
              <a:pPr algn="l"/>
              <a:r>
                <a:rPr lang="ja-JP" altLang="en-US" sz="600" u="none" strike="noStrike" spc="50" dirty="0">
                  <a:solidFill>
                    <a:srgbClr val="231815"/>
                  </a:solidFill>
                  <a:latin typeface="+mj-lt"/>
                </a:rPr>
                <a:t>希望小売価格</a:t>
              </a:r>
              <a:endParaRPr lang="ja-JP" altLang="en-US" sz="600" spc="50" dirty="0">
                <a:latin typeface="+mj-lt"/>
              </a:endParaRPr>
            </a:p>
          </p:txBody>
        </p:sp>
        <p:grpSp>
          <p:nvGrpSpPr>
            <p:cNvPr id="431" name="グループ化 430">
              <a:extLst>
                <a:ext uri="{FF2B5EF4-FFF2-40B4-BE49-F238E27FC236}">
                  <a16:creationId xmlns:a16="http://schemas.microsoft.com/office/drawing/2014/main" id="{26123DA2-C38C-93B9-C9CA-9C91F5901345}"/>
                </a:ext>
              </a:extLst>
            </p:cNvPr>
            <p:cNvGrpSpPr/>
            <p:nvPr/>
          </p:nvGrpSpPr>
          <p:grpSpPr>
            <a:xfrm>
              <a:off x="8891940" y="3258114"/>
              <a:ext cx="642562" cy="460274"/>
              <a:chOff x="8892621" y="4203713"/>
              <a:chExt cx="642562" cy="460274"/>
            </a:xfrm>
          </p:grpSpPr>
          <p:sp>
            <p:nvSpPr>
              <p:cNvPr id="442" name="四角形: 角を丸くする 441">
                <a:extLst>
                  <a:ext uri="{FF2B5EF4-FFF2-40B4-BE49-F238E27FC236}">
                    <a16:creationId xmlns:a16="http://schemas.microsoft.com/office/drawing/2014/main" id="{C589397B-083A-67FC-9A80-A3590F74DA14}"/>
                  </a:ext>
                </a:extLst>
              </p:cNvPr>
              <p:cNvSpPr/>
              <p:nvPr/>
            </p:nvSpPr>
            <p:spPr>
              <a:xfrm>
                <a:off x="8959961" y="4233100"/>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3" name="グループ化 442">
                <a:extLst>
                  <a:ext uri="{FF2B5EF4-FFF2-40B4-BE49-F238E27FC236}">
                    <a16:creationId xmlns:a16="http://schemas.microsoft.com/office/drawing/2014/main" id="{660FB771-6A45-30E1-89B0-0519A272E417}"/>
                  </a:ext>
                </a:extLst>
              </p:cNvPr>
              <p:cNvGrpSpPr/>
              <p:nvPr/>
            </p:nvGrpSpPr>
            <p:grpSpPr>
              <a:xfrm>
                <a:off x="8892621" y="4203713"/>
                <a:ext cx="642562" cy="460274"/>
                <a:chOff x="8892621" y="4203713"/>
                <a:chExt cx="642562" cy="460274"/>
              </a:xfrm>
            </p:grpSpPr>
            <p:sp>
              <p:nvSpPr>
                <p:cNvPr id="444" name="テキスト ボックス 443">
                  <a:extLst>
                    <a:ext uri="{FF2B5EF4-FFF2-40B4-BE49-F238E27FC236}">
                      <a16:creationId xmlns:a16="http://schemas.microsoft.com/office/drawing/2014/main" id="{78E7B610-482C-BF9D-0FD4-2FF242C852F6}"/>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445" name="テキスト ボックス 444">
                  <a:extLst>
                    <a:ext uri="{FF2B5EF4-FFF2-40B4-BE49-F238E27FC236}">
                      <a16:creationId xmlns:a16="http://schemas.microsoft.com/office/drawing/2014/main" id="{A4C0B21E-1923-2007-6100-E15835184DF4}"/>
                    </a:ext>
                  </a:extLst>
                </p:cNvPr>
                <p:cNvSpPr txBox="1"/>
                <p:nvPr/>
              </p:nvSpPr>
              <p:spPr>
                <a:xfrm>
                  <a:off x="8892621" y="4233100"/>
                  <a:ext cx="458752"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446" name="テキスト ボックス 445">
                  <a:extLst>
                    <a:ext uri="{FF2B5EF4-FFF2-40B4-BE49-F238E27FC236}">
                      <a16:creationId xmlns:a16="http://schemas.microsoft.com/office/drawing/2014/main" id="{F4FCFB8F-F3E7-4834-6226-7A9C319CEEE8}"/>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grpSp>
          <p:nvGrpSpPr>
            <p:cNvPr id="432" name="グループ化 431">
              <a:extLst>
                <a:ext uri="{FF2B5EF4-FFF2-40B4-BE49-F238E27FC236}">
                  <a16:creationId xmlns:a16="http://schemas.microsoft.com/office/drawing/2014/main" id="{1D9F952E-A8B3-EA95-27E7-47E0EC89970F}"/>
                </a:ext>
              </a:extLst>
            </p:cNvPr>
            <p:cNvGrpSpPr/>
            <p:nvPr/>
          </p:nvGrpSpPr>
          <p:grpSpPr>
            <a:xfrm>
              <a:off x="9402124" y="3561368"/>
              <a:ext cx="1484777" cy="246221"/>
              <a:chOff x="9407530" y="5183267"/>
              <a:chExt cx="1516020" cy="246221"/>
            </a:xfrm>
          </p:grpSpPr>
          <p:sp>
            <p:nvSpPr>
              <p:cNvPr id="440" name="テキスト ボックス 439">
                <a:extLst>
                  <a:ext uri="{FF2B5EF4-FFF2-40B4-BE49-F238E27FC236}">
                    <a16:creationId xmlns:a16="http://schemas.microsoft.com/office/drawing/2014/main" id="{0DF8495B-8666-B2FD-4EB9-4C66681A461C}"/>
                  </a:ext>
                </a:extLst>
              </p:cNvPr>
              <p:cNvSpPr txBox="1"/>
              <p:nvPr/>
            </p:nvSpPr>
            <p:spPr>
              <a:xfrm>
                <a:off x="9407530" y="5183267"/>
                <a:ext cx="1516020" cy="246221"/>
              </a:xfrm>
              <a:prstGeom prst="rect">
                <a:avLst/>
              </a:prstGeom>
              <a:noFill/>
            </p:spPr>
            <p:txBody>
              <a:bodyPr wrap="square">
                <a:spAutoFit/>
              </a:bodyPr>
              <a:lstStyle/>
              <a:p>
                <a:r>
                  <a:rPr lang="ja-JP" altLang="en-US" sz="1000" dirty="0">
                    <a:latin typeface="HGPｺﾞｼｯｸE" panose="020B0900000000000000" pitchFamily="50" charset="-128"/>
                    <a:ea typeface="HGPｺﾞｼｯｸE" panose="020B0900000000000000" pitchFamily="50" charset="-128"/>
                    <a:cs typeface="Segoe UI Semibold" panose="020B0702040204020203" pitchFamily="34" charset="0"/>
                  </a:rPr>
                  <a:t>４６２</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441" name="テキスト ボックス 440">
                <a:extLst>
                  <a:ext uri="{FF2B5EF4-FFF2-40B4-BE49-F238E27FC236}">
                    <a16:creationId xmlns:a16="http://schemas.microsoft.com/office/drawing/2014/main" id="{9C3D9C67-B754-3EA0-2D9F-F00F82AB2517}"/>
                  </a:ext>
                </a:extLst>
              </p:cNvPr>
              <p:cNvSpPr txBox="1"/>
              <p:nvPr/>
            </p:nvSpPr>
            <p:spPr>
              <a:xfrm>
                <a:off x="9952117" y="5225963"/>
                <a:ext cx="931551"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420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nvGrpSpPr>
            <p:cNvPr id="433" name="グループ化 432">
              <a:extLst>
                <a:ext uri="{FF2B5EF4-FFF2-40B4-BE49-F238E27FC236}">
                  <a16:creationId xmlns:a16="http://schemas.microsoft.com/office/drawing/2014/main" id="{B2E3CB37-D33B-2495-EAD6-55F3B425FB3D}"/>
                </a:ext>
              </a:extLst>
            </p:cNvPr>
            <p:cNvGrpSpPr/>
            <p:nvPr/>
          </p:nvGrpSpPr>
          <p:grpSpPr>
            <a:xfrm>
              <a:off x="8960498" y="3771520"/>
              <a:ext cx="1810581" cy="233611"/>
              <a:chOff x="8961179" y="4714687"/>
              <a:chExt cx="1810581" cy="233611"/>
            </a:xfrm>
          </p:grpSpPr>
          <p:pic>
            <p:nvPicPr>
              <p:cNvPr id="436" name="図 435">
                <a:extLst>
                  <a:ext uri="{FF2B5EF4-FFF2-40B4-BE49-F238E27FC236}">
                    <a16:creationId xmlns:a16="http://schemas.microsoft.com/office/drawing/2014/main" id="{A339D5BE-186A-0011-0304-EC76DA49F78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61179" y="4723979"/>
                <a:ext cx="1810581" cy="172436"/>
              </a:xfrm>
              <a:prstGeom prst="rect">
                <a:avLst/>
              </a:prstGeom>
            </p:spPr>
          </p:pic>
          <p:sp>
            <p:nvSpPr>
              <p:cNvPr id="437" name="テキスト ボックス 436">
                <a:extLst>
                  <a:ext uri="{FF2B5EF4-FFF2-40B4-BE49-F238E27FC236}">
                    <a16:creationId xmlns:a16="http://schemas.microsoft.com/office/drawing/2014/main" id="{9151D859-9096-99F2-585E-41F8F2FC1712}"/>
                  </a:ext>
                </a:extLst>
              </p:cNvPr>
              <p:cNvSpPr txBox="1"/>
              <p:nvPr/>
            </p:nvSpPr>
            <p:spPr>
              <a:xfrm>
                <a:off x="8969067" y="4714687"/>
                <a:ext cx="450263"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802</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38" name="テキスト ボックス 437">
                <a:extLst>
                  <a:ext uri="{FF2B5EF4-FFF2-40B4-BE49-F238E27FC236}">
                    <a16:creationId xmlns:a16="http://schemas.microsoft.com/office/drawing/2014/main" id="{28BA6426-25D6-2820-B3FD-CF54AA9B4E03}"/>
                  </a:ext>
                </a:extLst>
              </p:cNvPr>
              <p:cNvSpPr txBox="1"/>
              <p:nvPr/>
            </p:nvSpPr>
            <p:spPr>
              <a:xfrm>
                <a:off x="9835056" y="4723043"/>
                <a:ext cx="450263"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439" name="テキスト ボックス 438">
                <a:extLst>
                  <a:ext uri="{FF2B5EF4-FFF2-40B4-BE49-F238E27FC236}">
                    <a16:creationId xmlns:a16="http://schemas.microsoft.com/office/drawing/2014/main" id="{28D3D507-2090-A168-ED37-CC1428319CDB}"/>
                  </a:ext>
                </a:extLst>
              </p:cNvPr>
              <p:cNvSpPr txBox="1"/>
              <p:nvPr/>
            </p:nvSpPr>
            <p:spPr>
              <a:xfrm>
                <a:off x="10341608" y="4732854"/>
                <a:ext cx="408288" cy="215444"/>
              </a:xfrm>
              <a:prstGeom prst="rect">
                <a:avLst/>
              </a:prstGeom>
              <a:noFill/>
            </p:spPr>
            <p:txBody>
              <a:bodyPr wrap="square">
                <a:spAutoFit/>
              </a:bodyPr>
              <a:lstStyle/>
              <a:p>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434" name="テキスト ボックス 433">
              <a:extLst>
                <a:ext uri="{FF2B5EF4-FFF2-40B4-BE49-F238E27FC236}">
                  <a16:creationId xmlns:a16="http://schemas.microsoft.com/office/drawing/2014/main" id="{CF1133EF-80E7-E861-292D-62561CCC9BCC}"/>
                </a:ext>
              </a:extLst>
            </p:cNvPr>
            <p:cNvSpPr txBox="1"/>
            <p:nvPr/>
          </p:nvSpPr>
          <p:spPr>
            <a:xfrm>
              <a:off x="9345407" y="3382611"/>
              <a:ext cx="1043511" cy="184666"/>
            </a:xfrm>
            <a:prstGeom prst="rect">
              <a:avLst/>
            </a:prstGeom>
            <a:noFill/>
          </p:spPr>
          <p:txBody>
            <a:bodyPr wrap="square">
              <a:spAutoFit/>
            </a:bodyPr>
            <a:lstStyle/>
            <a:p>
              <a:pPr algn="l"/>
              <a:r>
                <a:rPr lang="en-US" altLang="ja-JP" sz="600" i="0" u="none" strike="noStrike" spc="-50"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spc="-50" dirty="0">
                  <a:solidFill>
                    <a:srgbClr val="231815"/>
                  </a:solidFill>
                  <a:latin typeface="Segoe UI Light" panose="020B0502040204020203" pitchFamily="34" charset="0"/>
                  <a:cs typeface="Segoe UI Light" panose="020B0502040204020203" pitchFamily="34" charset="0"/>
                </a:rPr>
                <a:t>室内機</a:t>
              </a:r>
              <a:r>
                <a:rPr lang="en-US" altLang="ja-JP" sz="600" i="0" u="none" strike="noStrike" spc="-300" baseline="0" dirty="0">
                  <a:solidFill>
                    <a:srgbClr val="231815"/>
                  </a:solidFill>
                  <a:latin typeface="Segoe UI Light" panose="020B0502040204020203" pitchFamily="34" charset="0"/>
                  <a:cs typeface="Segoe UI Light" panose="020B0502040204020203" pitchFamily="34" charset="0"/>
                </a:rPr>
                <a:t>〉</a:t>
              </a:r>
              <a:r>
                <a:rPr lang="en-US" altLang="ja-JP" sz="600" i="0" u="none" strike="noStrike" dirty="0">
                  <a:solidFill>
                    <a:srgbClr val="231815"/>
                  </a:solidFill>
                  <a:latin typeface="Segoe UI Light" panose="020B0502040204020203" pitchFamily="34" charset="0"/>
                  <a:ea typeface="BIZ UDPゴシック" panose="020B0400000000000000" pitchFamily="50" charset="-128"/>
                  <a:cs typeface="Segoe UI Light" panose="020B0502040204020203" pitchFamily="34" charset="0"/>
                </a:rPr>
                <a:t>CSH-S28AR-A</a:t>
              </a:r>
              <a:endParaRPr lang="ja-JP" altLang="en-US" sz="600" dirty="0">
                <a:latin typeface="Segoe UI Light" panose="020B0502040204020203" pitchFamily="34" charset="0"/>
                <a:cs typeface="Segoe UI Light" panose="020B0502040204020203" pitchFamily="34" charset="0"/>
              </a:endParaRPr>
            </a:p>
          </p:txBody>
        </p:sp>
        <p:pic>
          <p:nvPicPr>
            <p:cNvPr id="435" name="図 434">
              <a:extLst>
                <a:ext uri="{FF2B5EF4-FFF2-40B4-BE49-F238E27FC236}">
                  <a16:creationId xmlns:a16="http://schemas.microsoft.com/office/drawing/2014/main" id="{609C9122-68AE-569A-5524-D7684C6200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12500" y="3500717"/>
              <a:ext cx="125408" cy="125408"/>
            </a:xfrm>
            <a:prstGeom prst="rect">
              <a:avLst/>
            </a:prstGeom>
          </p:spPr>
        </p:pic>
      </p:grpSp>
      <p:sp>
        <p:nvSpPr>
          <p:cNvPr id="467" name="四角形: 角を丸くする 466">
            <a:extLst>
              <a:ext uri="{FF2B5EF4-FFF2-40B4-BE49-F238E27FC236}">
                <a16:creationId xmlns:a16="http://schemas.microsoft.com/office/drawing/2014/main" id="{AE311057-4745-401A-B879-5C4028465B2E}"/>
              </a:ext>
            </a:extLst>
          </p:cNvPr>
          <p:cNvSpPr/>
          <p:nvPr/>
        </p:nvSpPr>
        <p:spPr>
          <a:xfrm>
            <a:off x="10958848" y="4080765"/>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8" name="テキスト ボックス 467">
            <a:extLst>
              <a:ext uri="{FF2B5EF4-FFF2-40B4-BE49-F238E27FC236}">
                <a16:creationId xmlns:a16="http://schemas.microsoft.com/office/drawing/2014/main" id="{0F63C12D-084A-45F6-8A75-4E13160B0B73}"/>
              </a:ext>
            </a:extLst>
          </p:cNvPr>
          <p:cNvSpPr txBox="1"/>
          <p:nvPr/>
        </p:nvSpPr>
        <p:spPr>
          <a:xfrm>
            <a:off x="10891994" y="4051378"/>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469" name="テキスト ボックス 468">
            <a:extLst>
              <a:ext uri="{FF2B5EF4-FFF2-40B4-BE49-F238E27FC236}">
                <a16:creationId xmlns:a16="http://schemas.microsoft.com/office/drawing/2014/main" id="{F223C296-AC69-E603-F876-1E4EEFF09A1A}"/>
              </a:ext>
            </a:extLst>
          </p:cNvPr>
          <p:cNvSpPr txBox="1"/>
          <p:nvPr/>
        </p:nvSpPr>
        <p:spPr>
          <a:xfrm>
            <a:off x="10889444" y="4080765"/>
            <a:ext cx="47465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18</a:t>
            </a:r>
            <a:endParaRPr lang="ja-JP" altLang="en-US" sz="2200" spc="-150" dirty="0">
              <a:latin typeface="Segoe UI Semibold" panose="020B0702040204020203" pitchFamily="34" charset="0"/>
              <a:cs typeface="Segoe UI Semibold" panose="020B0702040204020203" pitchFamily="34" charset="0"/>
            </a:endParaRPr>
          </a:p>
        </p:txBody>
      </p:sp>
      <p:sp>
        <p:nvSpPr>
          <p:cNvPr id="470" name="テキスト ボックス 469">
            <a:extLst>
              <a:ext uri="{FF2B5EF4-FFF2-40B4-BE49-F238E27FC236}">
                <a16:creationId xmlns:a16="http://schemas.microsoft.com/office/drawing/2014/main" id="{35220476-D8E1-32C1-4346-167F9D04B0B0}"/>
              </a:ext>
            </a:extLst>
          </p:cNvPr>
          <p:cNvSpPr txBox="1"/>
          <p:nvPr/>
        </p:nvSpPr>
        <p:spPr>
          <a:xfrm>
            <a:off x="11148161" y="424380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472" name="グループ化 471">
            <a:extLst>
              <a:ext uri="{FF2B5EF4-FFF2-40B4-BE49-F238E27FC236}">
                <a16:creationId xmlns:a16="http://schemas.microsoft.com/office/drawing/2014/main" id="{53A1AF51-01F0-8A51-D530-233FAAF80D24}"/>
              </a:ext>
            </a:extLst>
          </p:cNvPr>
          <p:cNvGrpSpPr/>
          <p:nvPr/>
        </p:nvGrpSpPr>
        <p:grpSpPr>
          <a:xfrm>
            <a:off x="11344975" y="3998823"/>
            <a:ext cx="1614584" cy="448544"/>
            <a:chOff x="1784719" y="3137634"/>
            <a:chExt cx="1614584" cy="448544"/>
          </a:xfrm>
        </p:grpSpPr>
        <p:sp>
          <p:nvSpPr>
            <p:cNvPr id="478" name="テキスト ボックス 477">
              <a:extLst>
                <a:ext uri="{FF2B5EF4-FFF2-40B4-BE49-F238E27FC236}">
                  <a16:creationId xmlns:a16="http://schemas.microsoft.com/office/drawing/2014/main" id="{EB02D727-C81C-5B05-4D21-DC1087006DBA}"/>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S</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56AR2E</a:t>
              </a:r>
              <a:endParaRPr lang="ja-JP" altLang="en-US" sz="1200" dirty="0">
                <a:latin typeface="Segoe UI Semibold" panose="020B0702040204020203" pitchFamily="34" charset="0"/>
                <a:cs typeface="Segoe UI Semibold" panose="020B0702040204020203" pitchFamily="34" charset="0"/>
              </a:endParaRPr>
            </a:p>
          </p:txBody>
        </p:sp>
        <p:sp>
          <p:nvSpPr>
            <p:cNvPr id="479" name="テキスト ボックス 478">
              <a:extLst>
                <a:ext uri="{FF2B5EF4-FFF2-40B4-BE49-F238E27FC236}">
                  <a16:creationId xmlns:a16="http://schemas.microsoft.com/office/drawing/2014/main" id="{EA87A391-EF6B-287A-B2C6-9DDD4C2DAD08}"/>
                </a:ext>
              </a:extLst>
            </p:cNvPr>
            <p:cNvSpPr txBox="1"/>
            <p:nvPr/>
          </p:nvSpPr>
          <p:spPr>
            <a:xfrm>
              <a:off x="1784719" y="340151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COH-S56AR2E</a:t>
              </a:r>
              <a:endParaRPr lang="ja-JP" altLang="en-US" sz="600" dirty="0">
                <a:latin typeface="Segoe UI Light" panose="020B0502040204020203" pitchFamily="34" charset="0"/>
                <a:cs typeface="Segoe UI Light" panose="020B0502040204020203" pitchFamily="34" charset="0"/>
              </a:endParaRPr>
            </a:p>
          </p:txBody>
        </p:sp>
        <p:sp>
          <p:nvSpPr>
            <p:cNvPr id="480" name="テキスト ボックス 479">
              <a:extLst>
                <a:ext uri="{FF2B5EF4-FFF2-40B4-BE49-F238E27FC236}">
                  <a16:creationId xmlns:a16="http://schemas.microsoft.com/office/drawing/2014/main" id="{ECEFAE24-468D-5187-51BE-8A854D1F7EDA}"/>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CSH-S56AR2-A</a:t>
              </a:r>
              <a:endParaRPr lang="ja-JP" altLang="en-US" sz="600" dirty="0">
                <a:latin typeface="Segoe UI Light" panose="020B0502040204020203" pitchFamily="34" charset="0"/>
                <a:cs typeface="Segoe UI Light" panose="020B0502040204020203" pitchFamily="34" charset="0"/>
              </a:endParaRPr>
            </a:p>
          </p:txBody>
        </p:sp>
      </p:grpSp>
      <p:sp>
        <p:nvSpPr>
          <p:cNvPr id="473" name="テキスト ボックス 472">
            <a:extLst>
              <a:ext uri="{FF2B5EF4-FFF2-40B4-BE49-F238E27FC236}">
                <a16:creationId xmlns:a16="http://schemas.microsoft.com/office/drawing/2014/main" id="{A89A77A3-EE25-7F6B-D68A-2D4ABC6A3F72}"/>
              </a:ext>
            </a:extLst>
          </p:cNvPr>
          <p:cNvSpPr txBox="1"/>
          <p:nvPr/>
        </p:nvSpPr>
        <p:spPr>
          <a:xfrm>
            <a:off x="10863376" y="441494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474" name="グループ化 473">
            <a:extLst>
              <a:ext uri="{FF2B5EF4-FFF2-40B4-BE49-F238E27FC236}">
                <a16:creationId xmlns:a16="http://schemas.microsoft.com/office/drawing/2014/main" id="{970E8673-393D-BAED-6471-91EFA9419E3D}"/>
              </a:ext>
            </a:extLst>
          </p:cNvPr>
          <p:cNvGrpSpPr/>
          <p:nvPr/>
        </p:nvGrpSpPr>
        <p:grpSpPr>
          <a:xfrm>
            <a:off x="11405614" y="4347616"/>
            <a:ext cx="1479949" cy="246221"/>
            <a:chOff x="1825778" y="6682232"/>
            <a:chExt cx="1479949" cy="246221"/>
          </a:xfrm>
        </p:grpSpPr>
        <p:sp>
          <p:nvSpPr>
            <p:cNvPr id="476" name="テキスト ボックス 475">
              <a:extLst>
                <a:ext uri="{FF2B5EF4-FFF2-40B4-BE49-F238E27FC236}">
                  <a16:creationId xmlns:a16="http://schemas.microsoft.com/office/drawing/2014/main" id="{F3B55285-B822-8385-2E29-93269756CCB4}"/>
                </a:ext>
              </a:extLst>
            </p:cNvPr>
            <p:cNvSpPr txBox="1"/>
            <p:nvPr/>
          </p:nvSpPr>
          <p:spPr>
            <a:xfrm>
              <a:off x="1825778" y="6682232"/>
              <a:ext cx="762283"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６１６</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477" name="テキスト ボックス 476">
              <a:extLst>
                <a:ext uri="{FF2B5EF4-FFF2-40B4-BE49-F238E27FC236}">
                  <a16:creationId xmlns:a16="http://schemas.microsoft.com/office/drawing/2014/main" id="{3D3AE94F-D1C4-5D54-6B30-A6A719F82CD2}"/>
                </a:ext>
              </a:extLst>
            </p:cNvPr>
            <p:cNvSpPr txBox="1"/>
            <p:nvPr/>
          </p:nvSpPr>
          <p:spPr>
            <a:xfrm>
              <a:off x="2360137"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560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475" name="図 474">
            <a:extLst>
              <a:ext uri="{FF2B5EF4-FFF2-40B4-BE49-F238E27FC236}">
                <a16:creationId xmlns:a16="http://schemas.microsoft.com/office/drawing/2014/main" id="{3D21CE81-3E25-FAC6-9FA8-9CC7CC5D74D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251688" y="4283418"/>
            <a:ext cx="475506" cy="128021"/>
          </a:xfrm>
          <a:prstGeom prst="rect">
            <a:avLst/>
          </a:prstGeom>
        </p:spPr>
      </p:pic>
      <p:pic>
        <p:nvPicPr>
          <p:cNvPr id="485" name="図 484">
            <a:extLst>
              <a:ext uri="{FF2B5EF4-FFF2-40B4-BE49-F238E27FC236}">
                <a16:creationId xmlns:a16="http://schemas.microsoft.com/office/drawing/2014/main" id="{B98A0164-2591-B19A-1102-C5FD6F689749}"/>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13885740" y="4114652"/>
            <a:ext cx="697583" cy="559112"/>
          </a:xfrm>
          <a:prstGeom prst="rect">
            <a:avLst/>
          </a:prstGeom>
        </p:spPr>
      </p:pic>
      <p:pic>
        <p:nvPicPr>
          <p:cNvPr id="486" name="図 485">
            <a:extLst>
              <a:ext uri="{FF2B5EF4-FFF2-40B4-BE49-F238E27FC236}">
                <a16:creationId xmlns:a16="http://schemas.microsoft.com/office/drawing/2014/main" id="{0B277D6D-9385-BE5B-4A0C-891078A6FEE5}"/>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13083502" y="4138807"/>
            <a:ext cx="687133" cy="527760"/>
          </a:xfrm>
          <a:prstGeom prst="rect">
            <a:avLst/>
          </a:prstGeom>
        </p:spPr>
      </p:pic>
      <p:sp>
        <p:nvSpPr>
          <p:cNvPr id="487" name="テキスト ボックス 486">
            <a:extLst>
              <a:ext uri="{FF2B5EF4-FFF2-40B4-BE49-F238E27FC236}">
                <a16:creationId xmlns:a16="http://schemas.microsoft.com/office/drawing/2014/main" id="{10D3938A-EC3A-E162-069A-B47BD2A03FD5}"/>
              </a:ext>
            </a:extLst>
          </p:cNvPr>
          <p:cNvSpPr txBox="1"/>
          <p:nvPr/>
        </p:nvSpPr>
        <p:spPr>
          <a:xfrm>
            <a:off x="13061203" y="4643600"/>
            <a:ext cx="756840" cy="156966"/>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22</a:t>
            </a:r>
            <a:r>
              <a:rPr lang="ja-JP" altLang="en-US" sz="400" dirty="0">
                <a:solidFill>
                  <a:srgbClr val="231815"/>
                </a:solidFill>
                <a:latin typeface="BIZ UDPゴシック" panose="020B0400000000000000" pitchFamily="50" charset="-128"/>
                <a:ea typeface="BIZ UDPゴシック" panose="020B0400000000000000" pitchFamily="50" charset="-128"/>
              </a:rPr>
              <a:t>～</a:t>
            </a:r>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40</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タイプ用室外機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488" name="テキスト ボックス 487">
            <a:extLst>
              <a:ext uri="{FF2B5EF4-FFF2-40B4-BE49-F238E27FC236}">
                <a16:creationId xmlns:a16="http://schemas.microsoft.com/office/drawing/2014/main" id="{7351ECED-5E13-3A1F-C494-A6AAE3E7A624}"/>
              </a:ext>
            </a:extLst>
          </p:cNvPr>
          <p:cNvSpPr txBox="1"/>
          <p:nvPr/>
        </p:nvSpPr>
        <p:spPr>
          <a:xfrm>
            <a:off x="13894578" y="4643692"/>
            <a:ext cx="632695" cy="156966"/>
          </a:xfrm>
          <a:prstGeom prst="rect">
            <a:avLst/>
          </a:prstGeom>
          <a:noFill/>
        </p:spPr>
        <p:txBody>
          <a:bodyPr wrap="square">
            <a:spAutoFit/>
          </a:bodyPr>
          <a:lstStyle/>
          <a:p>
            <a:r>
              <a:rPr lang="en-US" altLang="ja-JP" sz="400" i="0" u="none" strike="noStrike" baseline="0" dirty="0" smtClean="0">
                <a:solidFill>
                  <a:srgbClr val="231815"/>
                </a:solidFill>
                <a:latin typeface="BIZ UDPゴシック" panose="020B0400000000000000" pitchFamily="50" charset="-128"/>
                <a:ea typeface="BIZ UDPゴシック" panose="020B0400000000000000" pitchFamily="50" charset="-128"/>
              </a:rPr>
              <a:t>56</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タイプ用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cxnSp>
        <p:nvCxnSpPr>
          <p:cNvPr id="489" name="直線コネクタ 488">
            <a:extLst>
              <a:ext uri="{FF2B5EF4-FFF2-40B4-BE49-F238E27FC236}">
                <a16:creationId xmlns:a16="http://schemas.microsoft.com/office/drawing/2014/main" id="{7B1F2D37-0D93-0FAB-B806-10F1214C6260}"/>
              </a:ext>
            </a:extLst>
          </p:cNvPr>
          <p:cNvCxnSpPr>
            <a:cxnSpLocks/>
          </p:cNvCxnSpPr>
          <p:nvPr/>
        </p:nvCxnSpPr>
        <p:spPr>
          <a:xfrm>
            <a:off x="7913614" y="4830834"/>
            <a:ext cx="6881116" cy="5215"/>
          </a:xfrm>
          <a:prstGeom prst="line">
            <a:avLst/>
          </a:prstGeom>
          <a:ln w="9525">
            <a:solidFill>
              <a:srgbClr val="7ACDD3"/>
            </a:solidFill>
          </a:ln>
        </p:spPr>
        <p:style>
          <a:lnRef idx="1">
            <a:schemeClr val="accent1"/>
          </a:lnRef>
          <a:fillRef idx="0">
            <a:schemeClr val="accent1"/>
          </a:fillRef>
          <a:effectRef idx="0">
            <a:schemeClr val="accent1"/>
          </a:effectRef>
          <a:fontRef idx="minor">
            <a:schemeClr val="tx1"/>
          </a:fontRef>
        </p:style>
      </p:cxnSp>
      <p:grpSp>
        <p:nvGrpSpPr>
          <p:cNvPr id="490" name="グループ化 489">
            <a:extLst>
              <a:ext uri="{FF2B5EF4-FFF2-40B4-BE49-F238E27FC236}">
                <a16:creationId xmlns:a16="http://schemas.microsoft.com/office/drawing/2014/main" id="{D2893634-F643-99BB-1C37-EB9D41D70740}"/>
              </a:ext>
            </a:extLst>
          </p:cNvPr>
          <p:cNvGrpSpPr/>
          <p:nvPr/>
        </p:nvGrpSpPr>
        <p:grpSpPr>
          <a:xfrm>
            <a:off x="7913614" y="4927588"/>
            <a:ext cx="945060" cy="1826257"/>
            <a:chOff x="7913614" y="4927588"/>
            <a:chExt cx="945060" cy="1826257"/>
          </a:xfrm>
        </p:grpSpPr>
        <p:pic>
          <p:nvPicPr>
            <p:cNvPr id="491" name="図 490">
              <a:extLst>
                <a:ext uri="{FF2B5EF4-FFF2-40B4-BE49-F238E27FC236}">
                  <a16:creationId xmlns:a16="http://schemas.microsoft.com/office/drawing/2014/main" id="{F30BDE61-B68F-05A3-0C7E-A8F5DFEF6E82}"/>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7913614" y="4927588"/>
              <a:ext cx="872632" cy="1826257"/>
            </a:xfrm>
            <a:prstGeom prst="rect">
              <a:avLst/>
            </a:prstGeom>
          </p:spPr>
        </p:pic>
        <p:sp>
          <p:nvSpPr>
            <p:cNvPr id="492" name="正方形/長方形 491">
              <a:extLst>
                <a:ext uri="{FF2B5EF4-FFF2-40B4-BE49-F238E27FC236}">
                  <a16:creationId xmlns:a16="http://schemas.microsoft.com/office/drawing/2014/main" id="{085B89E1-72D4-56D2-6277-7BF638AE7361}"/>
                </a:ext>
              </a:extLst>
            </p:cNvPr>
            <p:cNvSpPr/>
            <p:nvPr/>
          </p:nvSpPr>
          <p:spPr>
            <a:xfrm>
              <a:off x="8045166" y="5840219"/>
              <a:ext cx="633487" cy="255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3" name="テキスト ボックス 492">
              <a:extLst>
                <a:ext uri="{FF2B5EF4-FFF2-40B4-BE49-F238E27FC236}">
                  <a16:creationId xmlns:a16="http://schemas.microsoft.com/office/drawing/2014/main" id="{3E9DC974-505C-66AE-5771-6E24AA56E3CB}"/>
                </a:ext>
              </a:extLst>
            </p:cNvPr>
            <p:cNvSpPr txBox="1"/>
            <p:nvPr/>
          </p:nvSpPr>
          <p:spPr>
            <a:xfrm>
              <a:off x="7979877" y="5826882"/>
              <a:ext cx="759804" cy="293350"/>
            </a:xfrm>
            <a:prstGeom prst="rect">
              <a:avLst/>
            </a:prstGeom>
            <a:noFill/>
          </p:spPr>
          <p:txBody>
            <a:bodyPr wrap="square">
              <a:spAutoFit/>
            </a:bodyPr>
            <a:lstStyle/>
            <a:p>
              <a:pPr algn="ctr">
                <a:lnSpc>
                  <a:spcPts val="800"/>
                </a:lnSpc>
              </a:pPr>
              <a:r>
                <a:rPr lang="ja-JP" altLang="en-US" sz="600" b="1" i="0" u="none" strike="noStrike" spc="-50" dirty="0">
                  <a:solidFill>
                    <a:srgbClr val="5DC2CA"/>
                  </a:solidFill>
                  <a:latin typeface="游ゴシック" panose="020B0400000000000000" pitchFamily="50" charset="-128"/>
                  <a:ea typeface="游ゴシック" panose="020B0400000000000000" pitchFamily="50" charset="-128"/>
                </a:rPr>
                <a:t>北海道</a:t>
              </a:r>
              <a:r>
                <a:rPr lang="zh-TW" altLang="en-US" sz="600" b="1" i="0" u="none" strike="noStrike" spc="-50" dirty="0">
                  <a:solidFill>
                    <a:srgbClr val="5DC2CA"/>
                  </a:solidFill>
                  <a:latin typeface="游ゴシック" panose="020B0400000000000000" pitchFamily="50" charset="-128"/>
                  <a:ea typeface="游ゴシック" panose="020B0400000000000000" pitchFamily="50" charset="-128"/>
                </a:rPr>
                <a:t>電力推薦</a:t>
              </a:r>
            </a:p>
            <a:p>
              <a:pPr algn="ctr">
                <a:lnSpc>
                  <a:spcPts val="800"/>
                </a:lnSpc>
              </a:pPr>
              <a:r>
                <a:rPr lang="ja-JP" altLang="en-US" sz="600" b="1" i="0" u="none" strike="noStrike" spc="-80" dirty="0">
                  <a:solidFill>
                    <a:srgbClr val="5DC2CA"/>
                  </a:solidFill>
                  <a:latin typeface="游ゴシック" panose="020B0400000000000000" pitchFamily="50" charset="-128"/>
                  <a:ea typeface="游ゴシック" panose="020B0400000000000000" pitchFamily="50" charset="-128"/>
                </a:rPr>
                <a:t>あったかエアコン</a:t>
              </a:r>
            </a:p>
          </p:txBody>
        </p:sp>
        <p:sp>
          <p:nvSpPr>
            <p:cNvPr id="494" name="正方形/長方形 493">
              <a:extLst>
                <a:ext uri="{FF2B5EF4-FFF2-40B4-BE49-F238E27FC236}">
                  <a16:creationId xmlns:a16="http://schemas.microsoft.com/office/drawing/2014/main" id="{F253558B-1D54-27AE-B88C-C4009243EE34}"/>
                </a:ext>
              </a:extLst>
            </p:cNvPr>
            <p:cNvSpPr/>
            <p:nvPr/>
          </p:nvSpPr>
          <p:spPr>
            <a:xfrm>
              <a:off x="8045166" y="6117121"/>
              <a:ext cx="633487" cy="255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5" name="テキスト ボックス 494">
              <a:extLst>
                <a:ext uri="{FF2B5EF4-FFF2-40B4-BE49-F238E27FC236}">
                  <a16:creationId xmlns:a16="http://schemas.microsoft.com/office/drawing/2014/main" id="{106D5EF3-B3D1-FD62-7978-817F658A75A7}"/>
                </a:ext>
              </a:extLst>
            </p:cNvPr>
            <p:cNvSpPr txBox="1"/>
            <p:nvPr/>
          </p:nvSpPr>
          <p:spPr>
            <a:xfrm>
              <a:off x="8007856" y="6103786"/>
              <a:ext cx="710266" cy="293350"/>
            </a:xfrm>
            <a:prstGeom prst="rect">
              <a:avLst/>
            </a:prstGeom>
            <a:noFill/>
          </p:spPr>
          <p:txBody>
            <a:bodyPr wrap="square">
              <a:spAutoFit/>
            </a:bodyPr>
            <a:lstStyle/>
            <a:p>
              <a:pPr algn="ctr">
                <a:lnSpc>
                  <a:spcPts val="800"/>
                </a:lnSpc>
              </a:pPr>
              <a:r>
                <a:rPr lang="zh-TW" altLang="en-US" sz="600" b="1" i="0" u="none" strike="noStrike" baseline="0" dirty="0">
                  <a:solidFill>
                    <a:srgbClr val="5DC2CA"/>
                  </a:solidFill>
                  <a:latin typeface="游ゴシック" panose="020B0400000000000000" pitchFamily="50" charset="-128"/>
                  <a:ea typeface="游ゴシック" panose="020B0400000000000000" pitchFamily="50" charset="-128"/>
                </a:rPr>
                <a:t>東北電力推薦</a:t>
              </a:r>
            </a:p>
            <a:p>
              <a:pPr algn="ctr">
                <a:lnSpc>
                  <a:spcPts val="800"/>
                </a:lnSpc>
              </a:pPr>
              <a:r>
                <a:rPr lang="ja-JP" altLang="en-US" sz="600" b="1" i="0" u="none" strike="noStrike" baseline="0" dirty="0">
                  <a:solidFill>
                    <a:srgbClr val="5DC2CA"/>
                  </a:solidFill>
                  <a:latin typeface="游ゴシック" panose="020B0400000000000000" pitchFamily="50" charset="-128"/>
                  <a:ea typeface="游ゴシック" panose="020B0400000000000000" pitchFamily="50" charset="-128"/>
                </a:rPr>
                <a:t>暖房エアコン</a:t>
              </a:r>
            </a:p>
          </p:txBody>
        </p:sp>
        <p:sp>
          <p:nvSpPr>
            <p:cNvPr id="496" name="正方形/長方形 495">
              <a:extLst>
                <a:ext uri="{FF2B5EF4-FFF2-40B4-BE49-F238E27FC236}">
                  <a16:creationId xmlns:a16="http://schemas.microsoft.com/office/drawing/2014/main" id="{5873FEB1-0CEB-327B-11D7-44543FDB1976}"/>
                </a:ext>
              </a:extLst>
            </p:cNvPr>
            <p:cNvSpPr/>
            <p:nvPr/>
          </p:nvSpPr>
          <p:spPr>
            <a:xfrm>
              <a:off x="8045166" y="6391741"/>
              <a:ext cx="633487" cy="255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7" name="テキスト ボックス 496">
              <a:extLst>
                <a:ext uri="{FF2B5EF4-FFF2-40B4-BE49-F238E27FC236}">
                  <a16:creationId xmlns:a16="http://schemas.microsoft.com/office/drawing/2014/main" id="{054A15B9-82D0-B03F-66F1-241311A7F1BF}"/>
                </a:ext>
              </a:extLst>
            </p:cNvPr>
            <p:cNvSpPr txBox="1"/>
            <p:nvPr/>
          </p:nvSpPr>
          <p:spPr>
            <a:xfrm>
              <a:off x="7986042" y="6371478"/>
              <a:ext cx="872632" cy="293350"/>
            </a:xfrm>
            <a:prstGeom prst="rect">
              <a:avLst/>
            </a:prstGeom>
            <a:noFill/>
          </p:spPr>
          <p:txBody>
            <a:bodyPr wrap="square">
              <a:spAutoFit/>
            </a:bodyPr>
            <a:lstStyle/>
            <a:p>
              <a:pPr algn="just">
                <a:lnSpc>
                  <a:spcPts val="800"/>
                </a:lnSpc>
              </a:pPr>
              <a:r>
                <a:rPr lang="ja-JP" altLang="en-US" sz="560" b="1" i="0" u="none" strike="noStrike" spc="-70" dirty="0">
                  <a:solidFill>
                    <a:srgbClr val="5DC2CA"/>
                  </a:solidFill>
                  <a:latin typeface="游ゴシック" panose="020B0400000000000000" pitchFamily="50" charset="-128"/>
                  <a:ea typeface="游ゴシック" panose="020B0400000000000000" pitchFamily="50" charset="-128"/>
                </a:rPr>
                <a:t>定格冷房エネルギー</a:t>
              </a:r>
            </a:p>
            <a:p>
              <a:pPr algn="just">
                <a:lnSpc>
                  <a:spcPts val="800"/>
                </a:lnSpc>
              </a:pPr>
              <a:r>
                <a:rPr lang="ja-JP" altLang="en-US" sz="600" b="1" i="0" u="none" strike="noStrike" spc="-50" dirty="0">
                  <a:solidFill>
                    <a:srgbClr val="5DC2CA"/>
                  </a:solidFill>
                  <a:latin typeface="游ゴシック" panose="020B0400000000000000" pitchFamily="50" charset="-128"/>
                  <a:ea typeface="游ゴシック" panose="020B0400000000000000" pitchFamily="50" charset="-128"/>
                </a:rPr>
                <a:t>消費効率区</a:t>
              </a:r>
              <a:r>
                <a:rPr lang="ja-JP" altLang="en-US" sz="600" b="1" i="0" u="none" strike="noStrike" spc="-300" dirty="0">
                  <a:solidFill>
                    <a:srgbClr val="5DC2CA"/>
                  </a:solidFill>
                  <a:latin typeface="游ゴシック" panose="020B0400000000000000" pitchFamily="50" charset="-128"/>
                  <a:ea typeface="游ゴシック" panose="020B0400000000000000" pitchFamily="50" charset="-128"/>
                </a:rPr>
                <a:t>分</a:t>
              </a:r>
              <a:r>
                <a:rPr lang="ja-JP" altLang="en-US" sz="600" b="1" i="0" u="none" strike="noStrike" spc="-80" baseline="0" dirty="0">
                  <a:solidFill>
                    <a:srgbClr val="5DC2CA"/>
                  </a:solidFill>
                  <a:latin typeface="游ゴシック" panose="020B0400000000000000" pitchFamily="50" charset="-128"/>
                  <a:ea typeface="游ゴシック" panose="020B0400000000000000" pitchFamily="50" charset="-128"/>
                </a:rPr>
                <a:t>（い）</a:t>
              </a:r>
              <a:endParaRPr lang="ja-JP" altLang="en-US" sz="600" b="1" spc="-80" dirty="0">
                <a:solidFill>
                  <a:srgbClr val="5DC2CA"/>
                </a:solidFill>
                <a:latin typeface="游ゴシック" panose="020B0400000000000000" pitchFamily="50" charset="-128"/>
                <a:ea typeface="游ゴシック" panose="020B0400000000000000" pitchFamily="50" charset="-128"/>
              </a:endParaRPr>
            </a:p>
          </p:txBody>
        </p:sp>
      </p:grpSp>
      <p:sp>
        <p:nvSpPr>
          <p:cNvPr id="498" name="正方形/長方形 497">
            <a:extLst>
              <a:ext uri="{FF2B5EF4-FFF2-40B4-BE49-F238E27FC236}">
                <a16:creationId xmlns:a16="http://schemas.microsoft.com/office/drawing/2014/main" id="{FB3A6EA7-4D18-F62E-F32D-62D3DF02A5FC}"/>
              </a:ext>
            </a:extLst>
          </p:cNvPr>
          <p:cNvSpPr/>
          <p:nvPr/>
        </p:nvSpPr>
        <p:spPr>
          <a:xfrm>
            <a:off x="8957752" y="4932206"/>
            <a:ext cx="1082403" cy="155541"/>
          </a:xfrm>
          <a:prstGeom prst="rect">
            <a:avLst/>
          </a:prstGeom>
          <a:solidFill>
            <a:srgbClr val="E600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9" name="テキスト ボックス 498">
            <a:extLst>
              <a:ext uri="{FF2B5EF4-FFF2-40B4-BE49-F238E27FC236}">
                <a16:creationId xmlns:a16="http://schemas.microsoft.com/office/drawing/2014/main" id="{7251EB2B-08AC-E0E8-B595-94D8E531A63F}"/>
              </a:ext>
            </a:extLst>
          </p:cNvPr>
          <p:cNvSpPr txBox="1"/>
          <p:nvPr/>
        </p:nvSpPr>
        <p:spPr>
          <a:xfrm>
            <a:off x="8917304" y="4893322"/>
            <a:ext cx="1171594" cy="223138"/>
          </a:xfrm>
          <a:prstGeom prst="rect">
            <a:avLst/>
          </a:prstGeom>
          <a:noFill/>
        </p:spPr>
        <p:txBody>
          <a:bodyPr wrap="square">
            <a:spAutoFit/>
          </a:bodyPr>
          <a:lstStyle/>
          <a:p>
            <a:r>
              <a:rPr lang="zh-TW" altLang="en-US" sz="800" i="0" u="none" strike="noStrike" baseline="0" dirty="0">
                <a:solidFill>
                  <a:srgbClr val="FFFFFF"/>
                </a:solidFill>
                <a:latin typeface="HGSｺﾞｼｯｸE" panose="020B0900000000000000" pitchFamily="50" charset="-128"/>
                <a:ea typeface="HGSｺﾞｼｯｸE" panose="020B0900000000000000" pitchFamily="50" charset="-128"/>
              </a:rPr>
              <a:t>寒冷地仕</a:t>
            </a:r>
            <a:r>
              <a:rPr lang="zh-TW" altLang="en-US" sz="800" i="0" u="none" strike="noStrike" spc="-300" baseline="0" dirty="0">
                <a:solidFill>
                  <a:srgbClr val="FFFFFF"/>
                </a:solidFill>
                <a:latin typeface="HGSｺﾞｼｯｸE" panose="020B0900000000000000" pitchFamily="50" charset="-128"/>
                <a:ea typeface="HGSｺﾞｼｯｸE" panose="020B0900000000000000" pitchFamily="50" charset="-128"/>
              </a:rPr>
              <a:t>様</a:t>
            </a:r>
            <a:r>
              <a:rPr lang="zh-TW" altLang="en-US" sz="650" i="0" u="none" strike="noStrike" baseline="0" dirty="0">
                <a:solidFill>
                  <a:srgbClr val="FFFFFF"/>
                </a:solidFill>
                <a:latin typeface="HGSｺﾞｼｯｸE" panose="020B0900000000000000" pitchFamily="50" charset="-128"/>
                <a:ea typeface="HGSｺﾞｼｯｸE" panose="020B0900000000000000" pitchFamily="50" charset="-128"/>
              </a:rPr>
              <a:t>［</a:t>
            </a:r>
            <a:r>
              <a:rPr lang="zh-TW" altLang="en-US" sz="650" i="0" u="none" strike="noStrike" spc="-30" dirty="0">
                <a:solidFill>
                  <a:srgbClr val="FFFFFF"/>
                </a:solidFill>
                <a:latin typeface="HGSｺﾞｼｯｸE" panose="020B0900000000000000" pitchFamily="50" charset="-128"/>
                <a:ea typeface="HGSｺﾞｼｯｸE" panose="020B0900000000000000" pitchFamily="50" charset="-128"/>
              </a:rPr>
              <a:t>暖房強化型</a:t>
            </a:r>
            <a:r>
              <a:rPr lang="zh-TW" altLang="en-US" sz="650" i="0" u="none" strike="noStrike" baseline="0" dirty="0">
                <a:solidFill>
                  <a:srgbClr val="FFFFFF"/>
                </a:solidFill>
                <a:latin typeface="HGSｺﾞｼｯｸE" panose="020B0900000000000000" pitchFamily="50" charset="-128"/>
                <a:ea typeface="HGSｺﾞｼｯｸE" panose="020B0900000000000000" pitchFamily="50" charset="-128"/>
              </a:rPr>
              <a:t>］</a:t>
            </a:r>
            <a:endParaRPr lang="ja-JP" altLang="en-US" sz="650" dirty="0">
              <a:latin typeface="HGSｺﾞｼｯｸE" panose="020B0900000000000000" pitchFamily="50" charset="-128"/>
              <a:ea typeface="HGSｺﾞｼｯｸE" panose="020B0900000000000000" pitchFamily="50" charset="-128"/>
            </a:endParaRPr>
          </a:p>
        </p:txBody>
      </p:sp>
      <p:grpSp>
        <p:nvGrpSpPr>
          <p:cNvPr id="501" name="グループ化 500">
            <a:extLst>
              <a:ext uri="{FF2B5EF4-FFF2-40B4-BE49-F238E27FC236}">
                <a16:creationId xmlns:a16="http://schemas.microsoft.com/office/drawing/2014/main" id="{39FD6482-475E-446F-77AD-87DC7055FB17}"/>
              </a:ext>
            </a:extLst>
          </p:cNvPr>
          <p:cNvGrpSpPr/>
          <p:nvPr/>
        </p:nvGrpSpPr>
        <p:grpSpPr>
          <a:xfrm>
            <a:off x="8864908" y="5065271"/>
            <a:ext cx="2096183" cy="864883"/>
            <a:chOff x="8864908" y="5066583"/>
            <a:chExt cx="2096183" cy="864883"/>
          </a:xfrm>
        </p:grpSpPr>
        <p:sp>
          <p:nvSpPr>
            <p:cNvPr id="502" name="四角形: 角を丸くする 501">
              <a:extLst>
                <a:ext uri="{FF2B5EF4-FFF2-40B4-BE49-F238E27FC236}">
                  <a16:creationId xmlns:a16="http://schemas.microsoft.com/office/drawing/2014/main" id="{92DD6AA0-D497-34D1-853D-30E1BD311D73}"/>
                </a:ext>
              </a:extLst>
            </p:cNvPr>
            <p:cNvSpPr/>
            <p:nvPr/>
          </p:nvSpPr>
          <p:spPr>
            <a:xfrm>
              <a:off x="8960380" y="5148525"/>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3" name="テキスト ボックス 502">
              <a:extLst>
                <a:ext uri="{FF2B5EF4-FFF2-40B4-BE49-F238E27FC236}">
                  <a16:creationId xmlns:a16="http://schemas.microsoft.com/office/drawing/2014/main" id="{296B5370-9338-1404-8649-26F4E0AFD1A3}"/>
                </a:ext>
              </a:extLst>
            </p:cNvPr>
            <p:cNvSpPr txBox="1"/>
            <p:nvPr/>
          </p:nvSpPr>
          <p:spPr>
            <a:xfrm>
              <a:off x="8893526" y="5119138"/>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04" name="テキスト ボックス 503">
              <a:extLst>
                <a:ext uri="{FF2B5EF4-FFF2-40B4-BE49-F238E27FC236}">
                  <a16:creationId xmlns:a16="http://schemas.microsoft.com/office/drawing/2014/main" id="{2ADCD818-F809-A2A4-E548-6B5A606329DC}"/>
                </a:ext>
              </a:extLst>
            </p:cNvPr>
            <p:cNvSpPr txBox="1"/>
            <p:nvPr/>
          </p:nvSpPr>
          <p:spPr>
            <a:xfrm>
              <a:off x="8976606" y="5148525"/>
              <a:ext cx="389020" cy="430887"/>
            </a:xfrm>
            <a:prstGeom prst="rect">
              <a:avLst/>
            </a:prstGeom>
            <a:noFill/>
          </p:spPr>
          <p:txBody>
            <a:bodyPr wrap="square">
              <a:spAutoFit/>
            </a:bodyPr>
            <a:lstStyle/>
            <a:p>
              <a:r>
                <a:rPr lang="en-US" altLang="ja-JP" sz="2200" b="1" i="0" u="none" strike="noStrike" spc="-150">
                  <a:solidFill>
                    <a:srgbClr val="FFFFFF"/>
                  </a:solidFill>
                  <a:latin typeface="Segoe UI Semibold" panose="020B0702040204020203" pitchFamily="34" charset="0"/>
                  <a:cs typeface="Segoe UI Semibold" panose="020B0702040204020203" pitchFamily="34" charset="0"/>
                </a:rPr>
                <a:t>6</a:t>
              </a:r>
              <a:endParaRPr lang="ja-JP" altLang="en-US" sz="2200" spc="-150" dirty="0">
                <a:latin typeface="Segoe UI Semibold" panose="020B0702040204020203" pitchFamily="34" charset="0"/>
                <a:cs typeface="Segoe UI Semibold" panose="020B0702040204020203" pitchFamily="34" charset="0"/>
              </a:endParaRPr>
            </a:p>
          </p:txBody>
        </p:sp>
        <p:sp>
          <p:nvSpPr>
            <p:cNvPr id="505" name="テキスト ボックス 504">
              <a:extLst>
                <a:ext uri="{FF2B5EF4-FFF2-40B4-BE49-F238E27FC236}">
                  <a16:creationId xmlns:a16="http://schemas.microsoft.com/office/drawing/2014/main" id="{6C4CC334-F57E-6154-E63D-4A1537422F0D}"/>
                </a:ext>
              </a:extLst>
            </p:cNvPr>
            <p:cNvSpPr txBox="1"/>
            <p:nvPr/>
          </p:nvSpPr>
          <p:spPr>
            <a:xfrm>
              <a:off x="9149693" y="531156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506" name="グループ化 505">
              <a:extLst>
                <a:ext uri="{FF2B5EF4-FFF2-40B4-BE49-F238E27FC236}">
                  <a16:creationId xmlns:a16="http://schemas.microsoft.com/office/drawing/2014/main" id="{611F2600-7069-1071-0AC3-D1597A4A1EC9}"/>
                </a:ext>
              </a:extLst>
            </p:cNvPr>
            <p:cNvGrpSpPr/>
            <p:nvPr/>
          </p:nvGrpSpPr>
          <p:grpSpPr>
            <a:xfrm>
              <a:off x="8962065" y="5700634"/>
              <a:ext cx="1810581" cy="230832"/>
              <a:chOff x="8962065" y="5700634"/>
              <a:chExt cx="1810581" cy="230832"/>
            </a:xfrm>
          </p:grpSpPr>
          <p:pic>
            <p:nvPicPr>
              <p:cNvPr id="517" name="図 516">
                <a:extLst>
                  <a:ext uri="{FF2B5EF4-FFF2-40B4-BE49-F238E27FC236}">
                    <a16:creationId xmlns:a16="http://schemas.microsoft.com/office/drawing/2014/main" id="{E8C2D0B9-DD42-40DD-AA66-5293A31B6F8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62065" y="5706221"/>
                <a:ext cx="1810581" cy="172436"/>
              </a:xfrm>
              <a:prstGeom prst="rect">
                <a:avLst/>
              </a:prstGeom>
            </p:spPr>
          </p:pic>
          <p:sp>
            <p:nvSpPr>
              <p:cNvPr id="518" name="テキスト ボックス 517">
                <a:extLst>
                  <a:ext uri="{FF2B5EF4-FFF2-40B4-BE49-F238E27FC236}">
                    <a16:creationId xmlns:a16="http://schemas.microsoft.com/office/drawing/2014/main" id="{86B05A09-57D7-75BB-437A-59185FCD1168}"/>
                  </a:ext>
                </a:extLst>
              </p:cNvPr>
              <p:cNvSpPr txBox="1"/>
              <p:nvPr/>
            </p:nvSpPr>
            <p:spPr>
              <a:xfrm>
                <a:off x="8979212" y="5700634"/>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640</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19" name="テキスト ボックス 518">
                <a:extLst>
                  <a:ext uri="{FF2B5EF4-FFF2-40B4-BE49-F238E27FC236}">
                    <a16:creationId xmlns:a16="http://schemas.microsoft.com/office/drawing/2014/main" id="{3F809133-D7FB-0004-82E9-A5A4749CB9BC}"/>
                  </a:ext>
                </a:extLst>
              </p:cNvPr>
              <p:cNvSpPr txBox="1"/>
              <p:nvPr/>
            </p:nvSpPr>
            <p:spPr>
              <a:xfrm>
                <a:off x="9835190" y="5708328"/>
                <a:ext cx="4082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104</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20" name="テキスト ボックス 519">
                <a:extLst>
                  <a:ext uri="{FF2B5EF4-FFF2-40B4-BE49-F238E27FC236}">
                    <a16:creationId xmlns:a16="http://schemas.microsoft.com/office/drawing/2014/main" id="{EA3640FB-1BD9-8FC4-A19E-504405056A5B}"/>
                  </a:ext>
                </a:extLst>
              </p:cNvPr>
              <p:cNvSpPr txBox="1"/>
              <p:nvPr/>
            </p:nvSpPr>
            <p:spPr>
              <a:xfrm>
                <a:off x="10344968" y="5713653"/>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ja-JP" altLang="en-US" sz="800" spc="-3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　</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507" name="グループ化 506">
              <a:extLst>
                <a:ext uri="{FF2B5EF4-FFF2-40B4-BE49-F238E27FC236}">
                  <a16:creationId xmlns:a16="http://schemas.microsoft.com/office/drawing/2014/main" id="{28035D95-1D7B-02C8-EF31-5C0A9EC05EA7}"/>
                </a:ext>
              </a:extLst>
            </p:cNvPr>
            <p:cNvGrpSpPr/>
            <p:nvPr/>
          </p:nvGrpSpPr>
          <p:grpSpPr>
            <a:xfrm>
              <a:off x="9346507" y="5066583"/>
              <a:ext cx="1614584" cy="448544"/>
              <a:chOff x="1784719" y="3137634"/>
              <a:chExt cx="1614584" cy="448544"/>
            </a:xfrm>
          </p:grpSpPr>
          <p:sp>
            <p:nvSpPr>
              <p:cNvPr id="514" name="テキスト ボックス 513">
                <a:extLst>
                  <a:ext uri="{FF2B5EF4-FFF2-40B4-BE49-F238E27FC236}">
                    <a16:creationId xmlns:a16="http://schemas.microsoft.com/office/drawing/2014/main" id="{BCE890AC-3E61-74D0-632E-1086AC612C75}"/>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SK</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22AR2E</a:t>
                </a:r>
                <a:endParaRPr lang="ja-JP" altLang="en-US" sz="1200" dirty="0">
                  <a:latin typeface="Segoe UI Semibold" panose="020B0702040204020203" pitchFamily="34" charset="0"/>
                  <a:cs typeface="Segoe UI Semibold" panose="020B0702040204020203" pitchFamily="34" charset="0"/>
                </a:endParaRPr>
              </a:p>
            </p:txBody>
          </p:sp>
          <p:sp>
            <p:nvSpPr>
              <p:cNvPr id="515" name="テキスト ボックス 514">
                <a:extLst>
                  <a:ext uri="{FF2B5EF4-FFF2-40B4-BE49-F238E27FC236}">
                    <a16:creationId xmlns:a16="http://schemas.microsoft.com/office/drawing/2014/main" id="{4A04194A-B219-C8CB-2388-8CE0EEE11F66}"/>
                  </a:ext>
                </a:extLst>
              </p:cNvPr>
              <p:cNvSpPr txBox="1"/>
              <p:nvPr/>
            </p:nvSpPr>
            <p:spPr>
              <a:xfrm>
                <a:off x="1784719" y="340151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COH-SK22AR2E</a:t>
                </a:r>
                <a:endParaRPr lang="ja-JP" altLang="en-US" sz="600" dirty="0">
                  <a:latin typeface="Segoe UI Light" panose="020B0502040204020203" pitchFamily="34" charset="0"/>
                  <a:cs typeface="Segoe UI Light" panose="020B0502040204020203" pitchFamily="34" charset="0"/>
                </a:endParaRPr>
              </a:p>
            </p:txBody>
          </p:sp>
          <p:sp>
            <p:nvSpPr>
              <p:cNvPr id="516" name="テキスト ボックス 515">
                <a:extLst>
                  <a:ext uri="{FF2B5EF4-FFF2-40B4-BE49-F238E27FC236}">
                    <a16:creationId xmlns:a16="http://schemas.microsoft.com/office/drawing/2014/main" id="{997B9BED-6F0E-E609-746F-296BD6A54A7E}"/>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CSH-SK22AR2-A</a:t>
                </a:r>
                <a:endParaRPr lang="ja-JP" altLang="en-US" sz="600" dirty="0">
                  <a:latin typeface="Segoe UI Light" panose="020B0502040204020203" pitchFamily="34" charset="0"/>
                  <a:cs typeface="Segoe UI Light" panose="020B0502040204020203" pitchFamily="34" charset="0"/>
                </a:endParaRPr>
              </a:p>
            </p:txBody>
          </p:sp>
        </p:grpSp>
        <p:sp>
          <p:nvSpPr>
            <p:cNvPr id="508" name="テキスト ボックス 507">
              <a:extLst>
                <a:ext uri="{FF2B5EF4-FFF2-40B4-BE49-F238E27FC236}">
                  <a16:creationId xmlns:a16="http://schemas.microsoft.com/office/drawing/2014/main" id="{13C79B14-12D3-902F-E31F-1AE04BABF654}"/>
                </a:ext>
              </a:extLst>
            </p:cNvPr>
            <p:cNvSpPr txBox="1"/>
            <p:nvPr/>
          </p:nvSpPr>
          <p:spPr>
            <a:xfrm>
              <a:off x="8864908" y="548270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509" name="グループ化 508">
              <a:extLst>
                <a:ext uri="{FF2B5EF4-FFF2-40B4-BE49-F238E27FC236}">
                  <a16:creationId xmlns:a16="http://schemas.microsoft.com/office/drawing/2014/main" id="{7D7E0F79-4C82-E320-BE22-C032DFA039D6}"/>
                </a:ext>
              </a:extLst>
            </p:cNvPr>
            <p:cNvGrpSpPr/>
            <p:nvPr/>
          </p:nvGrpSpPr>
          <p:grpSpPr>
            <a:xfrm>
              <a:off x="9407146" y="5415376"/>
              <a:ext cx="1477447" cy="246221"/>
              <a:chOff x="1825778" y="6682232"/>
              <a:chExt cx="1477447" cy="246221"/>
            </a:xfrm>
          </p:grpSpPr>
          <p:sp>
            <p:nvSpPr>
              <p:cNvPr id="512" name="テキスト ボックス 511">
                <a:extLst>
                  <a:ext uri="{FF2B5EF4-FFF2-40B4-BE49-F238E27FC236}">
                    <a16:creationId xmlns:a16="http://schemas.microsoft.com/office/drawing/2014/main" id="{7B3E4DEB-0725-6CFF-BE92-9664C447FFAE}"/>
                  </a:ext>
                </a:extLst>
              </p:cNvPr>
              <p:cNvSpPr txBox="1"/>
              <p:nvPr/>
            </p:nvSpPr>
            <p:spPr>
              <a:xfrm>
                <a:off x="1825778" y="6682232"/>
                <a:ext cx="767085"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４１８</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513" name="テキスト ボックス 512">
                <a:extLst>
                  <a:ext uri="{FF2B5EF4-FFF2-40B4-BE49-F238E27FC236}">
                    <a16:creationId xmlns:a16="http://schemas.microsoft.com/office/drawing/2014/main" id="{8166F500-9C86-B0D8-3D8E-5EB4E47EA1FD}"/>
                  </a:ext>
                </a:extLst>
              </p:cNvPr>
              <p:cNvSpPr txBox="1"/>
              <p:nvPr/>
            </p:nvSpPr>
            <p:spPr>
              <a:xfrm>
                <a:off x="2357635"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380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510" name="図 509">
              <a:extLst>
                <a:ext uri="{FF2B5EF4-FFF2-40B4-BE49-F238E27FC236}">
                  <a16:creationId xmlns:a16="http://schemas.microsoft.com/office/drawing/2014/main" id="{C5F5DD2E-2F5E-9286-B6D1-F8D2E84CC0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87293" y="5351178"/>
              <a:ext cx="475506" cy="128021"/>
            </a:xfrm>
            <a:prstGeom prst="rect">
              <a:avLst/>
            </a:prstGeom>
          </p:spPr>
        </p:pic>
        <p:sp>
          <p:nvSpPr>
            <p:cNvPr id="511" name="テキスト ボックス 510">
              <a:extLst>
                <a:ext uri="{FF2B5EF4-FFF2-40B4-BE49-F238E27FC236}">
                  <a16:creationId xmlns:a16="http://schemas.microsoft.com/office/drawing/2014/main" id="{F4DA2D00-6D42-6162-5FFD-B266B95C99D8}"/>
                </a:ext>
              </a:extLst>
            </p:cNvPr>
            <p:cNvSpPr txBox="1"/>
            <p:nvPr/>
          </p:nvSpPr>
          <p:spPr>
            <a:xfrm>
              <a:off x="9921924" y="5574955"/>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grpSp>
      <p:grpSp>
        <p:nvGrpSpPr>
          <p:cNvPr id="521" name="グループ化 520">
            <a:extLst>
              <a:ext uri="{FF2B5EF4-FFF2-40B4-BE49-F238E27FC236}">
                <a16:creationId xmlns:a16="http://schemas.microsoft.com/office/drawing/2014/main" id="{6CED3E54-58FC-9D37-EB5D-44052443CD8D}"/>
              </a:ext>
            </a:extLst>
          </p:cNvPr>
          <p:cNvGrpSpPr/>
          <p:nvPr/>
        </p:nvGrpSpPr>
        <p:grpSpPr>
          <a:xfrm>
            <a:off x="10854270" y="5065271"/>
            <a:ext cx="2096183" cy="864883"/>
            <a:chOff x="8864908" y="5066583"/>
            <a:chExt cx="2096183" cy="864883"/>
          </a:xfrm>
        </p:grpSpPr>
        <p:sp>
          <p:nvSpPr>
            <p:cNvPr id="522" name="四角形: 角を丸くする 521">
              <a:extLst>
                <a:ext uri="{FF2B5EF4-FFF2-40B4-BE49-F238E27FC236}">
                  <a16:creationId xmlns:a16="http://schemas.microsoft.com/office/drawing/2014/main" id="{648A73B6-0853-7441-B7CB-9E8CBB96A2BE}"/>
                </a:ext>
              </a:extLst>
            </p:cNvPr>
            <p:cNvSpPr/>
            <p:nvPr/>
          </p:nvSpPr>
          <p:spPr>
            <a:xfrm>
              <a:off x="8960380" y="5148525"/>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3" name="テキスト ボックス 522">
              <a:extLst>
                <a:ext uri="{FF2B5EF4-FFF2-40B4-BE49-F238E27FC236}">
                  <a16:creationId xmlns:a16="http://schemas.microsoft.com/office/drawing/2014/main" id="{D014F944-7FAB-52C8-9450-1AF302EA0112}"/>
                </a:ext>
              </a:extLst>
            </p:cNvPr>
            <p:cNvSpPr txBox="1"/>
            <p:nvPr/>
          </p:nvSpPr>
          <p:spPr>
            <a:xfrm>
              <a:off x="8893526" y="5119138"/>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24" name="テキスト ボックス 523">
              <a:extLst>
                <a:ext uri="{FF2B5EF4-FFF2-40B4-BE49-F238E27FC236}">
                  <a16:creationId xmlns:a16="http://schemas.microsoft.com/office/drawing/2014/main" id="{09C5D629-B9DE-E318-8995-B7DCC46FE699}"/>
                </a:ext>
              </a:extLst>
            </p:cNvPr>
            <p:cNvSpPr txBox="1"/>
            <p:nvPr/>
          </p:nvSpPr>
          <p:spPr>
            <a:xfrm>
              <a:off x="8976606" y="5148525"/>
              <a:ext cx="38902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8</a:t>
              </a:r>
              <a:endParaRPr lang="ja-JP" altLang="en-US" sz="2200" spc="-150" dirty="0">
                <a:latin typeface="Segoe UI Semibold" panose="020B0702040204020203" pitchFamily="34" charset="0"/>
                <a:cs typeface="Segoe UI Semibold" panose="020B0702040204020203" pitchFamily="34" charset="0"/>
              </a:endParaRPr>
            </a:p>
          </p:txBody>
        </p:sp>
        <p:sp>
          <p:nvSpPr>
            <p:cNvPr id="525" name="テキスト ボックス 524">
              <a:extLst>
                <a:ext uri="{FF2B5EF4-FFF2-40B4-BE49-F238E27FC236}">
                  <a16:creationId xmlns:a16="http://schemas.microsoft.com/office/drawing/2014/main" id="{F4917806-E033-1FB2-E021-A58B65C4DBF2}"/>
                </a:ext>
              </a:extLst>
            </p:cNvPr>
            <p:cNvSpPr txBox="1"/>
            <p:nvPr/>
          </p:nvSpPr>
          <p:spPr>
            <a:xfrm>
              <a:off x="9149693" y="531156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526" name="グループ化 525">
              <a:extLst>
                <a:ext uri="{FF2B5EF4-FFF2-40B4-BE49-F238E27FC236}">
                  <a16:creationId xmlns:a16="http://schemas.microsoft.com/office/drawing/2014/main" id="{9BBD5E61-1194-3606-039B-D2E874E371B2}"/>
                </a:ext>
              </a:extLst>
            </p:cNvPr>
            <p:cNvGrpSpPr/>
            <p:nvPr/>
          </p:nvGrpSpPr>
          <p:grpSpPr>
            <a:xfrm>
              <a:off x="8962065" y="5700634"/>
              <a:ext cx="1810581" cy="230832"/>
              <a:chOff x="8962065" y="5700634"/>
              <a:chExt cx="1810581" cy="230832"/>
            </a:xfrm>
          </p:grpSpPr>
          <p:pic>
            <p:nvPicPr>
              <p:cNvPr id="537" name="図 536">
                <a:extLst>
                  <a:ext uri="{FF2B5EF4-FFF2-40B4-BE49-F238E27FC236}">
                    <a16:creationId xmlns:a16="http://schemas.microsoft.com/office/drawing/2014/main" id="{13FEB1ED-16A2-CAC9-A6AB-8251E1A4245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62065" y="5706221"/>
                <a:ext cx="1810581" cy="172436"/>
              </a:xfrm>
              <a:prstGeom prst="rect">
                <a:avLst/>
              </a:prstGeom>
            </p:spPr>
          </p:pic>
          <p:sp>
            <p:nvSpPr>
              <p:cNvPr id="538" name="テキスト ボックス 537">
                <a:extLst>
                  <a:ext uri="{FF2B5EF4-FFF2-40B4-BE49-F238E27FC236}">
                    <a16:creationId xmlns:a16="http://schemas.microsoft.com/office/drawing/2014/main" id="{AEBD774B-64A6-6787-0B6A-5740DA222E6B}"/>
                  </a:ext>
                </a:extLst>
              </p:cNvPr>
              <p:cNvSpPr txBox="1"/>
              <p:nvPr/>
            </p:nvSpPr>
            <p:spPr>
              <a:xfrm>
                <a:off x="8979212" y="5700634"/>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728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39" name="テキスト ボックス 538">
                <a:extLst>
                  <a:ext uri="{FF2B5EF4-FFF2-40B4-BE49-F238E27FC236}">
                    <a16:creationId xmlns:a16="http://schemas.microsoft.com/office/drawing/2014/main" id="{45A6F592-FAC1-45A0-CC9A-23A7B05F12F1}"/>
                  </a:ext>
                </a:extLst>
              </p:cNvPr>
              <p:cNvSpPr txBox="1"/>
              <p:nvPr/>
            </p:nvSpPr>
            <p:spPr>
              <a:xfrm>
                <a:off x="9835190" y="5708328"/>
                <a:ext cx="4082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104</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40" name="テキスト ボックス 539">
                <a:extLst>
                  <a:ext uri="{FF2B5EF4-FFF2-40B4-BE49-F238E27FC236}">
                    <a16:creationId xmlns:a16="http://schemas.microsoft.com/office/drawing/2014/main" id="{DC913634-6DAE-95DA-1465-B30A377F2301}"/>
                  </a:ext>
                </a:extLst>
              </p:cNvPr>
              <p:cNvSpPr txBox="1"/>
              <p:nvPr/>
            </p:nvSpPr>
            <p:spPr>
              <a:xfrm>
                <a:off x="10344968" y="5713653"/>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ja-JP" altLang="en-US" sz="800" spc="-3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527" name="グループ化 526">
              <a:extLst>
                <a:ext uri="{FF2B5EF4-FFF2-40B4-BE49-F238E27FC236}">
                  <a16:creationId xmlns:a16="http://schemas.microsoft.com/office/drawing/2014/main" id="{8C4A23D0-B8D8-A694-EDCF-492B8EE15E54}"/>
                </a:ext>
              </a:extLst>
            </p:cNvPr>
            <p:cNvGrpSpPr/>
            <p:nvPr/>
          </p:nvGrpSpPr>
          <p:grpSpPr>
            <a:xfrm>
              <a:off x="9346507" y="5066583"/>
              <a:ext cx="1614584" cy="448544"/>
              <a:chOff x="1784719" y="3137634"/>
              <a:chExt cx="1614584" cy="448544"/>
            </a:xfrm>
          </p:grpSpPr>
          <p:sp>
            <p:nvSpPr>
              <p:cNvPr id="534" name="テキスト ボックス 533">
                <a:extLst>
                  <a:ext uri="{FF2B5EF4-FFF2-40B4-BE49-F238E27FC236}">
                    <a16:creationId xmlns:a16="http://schemas.microsoft.com/office/drawing/2014/main" id="{A5D1B5C4-C88A-3299-8932-0FBC4FAD8499}"/>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SK</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25AR2E</a:t>
                </a:r>
                <a:endParaRPr lang="ja-JP" altLang="en-US" sz="1200" dirty="0">
                  <a:latin typeface="Segoe UI Semibold" panose="020B0702040204020203" pitchFamily="34" charset="0"/>
                  <a:cs typeface="Segoe UI Semibold" panose="020B0702040204020203" pitchFamily="34" charset="0"/>
                </a:endParaRPr>
              </a:p>
            </p:txBody>
          </p:sp>
          <p:sp>
            <p:nvSpPr>
              <p:cNvPr id="535" name="テキスト ボックス 534">
                <a:extLst>
                  <a:ext uri="{FF2B5EF4-FFF2-40B4-BE49-F238E27FC236}">
                    <a16:creationId xmlns:a16="http://schemas.microsoft.com/office/drawing/2014/main" id="{281A9B4A-C265-5D66-958F-34B32FD754D8}"/>
                  </a:ext>
                </a:extLst>
              </p:cNvPr>
              <p:cNvSpPr txBox="1"/>
              <p:nvPr/>
            </p:nvSpPr>
            <p:spPr>
              <a:xfrm>
                <a:off x="1784719" y="340151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COH-SK25AR2E</a:t>
                </a:r>
                <a:endParaRPr lang="ja-JP" altLang="en-US" sz="600" dirty="0">
                  <a:latin typeface="Segoe UI Light" panose="020B0502040204020203" pitchFamily="34" charset="0"/>
                  <a:cs typeface="Segoe UI Light" panose="020B0502040204020203" pitchFamily="34" charset="0"/>
                </a:endParaRPr>
              </a:p>
            </p:txBody>
          </p:sp>
          <p:sp>
            <p:nvSpPr>
              <p:cNvPr id="536" name="テキスト ボックス 535">
                <a:extLst>
                  <a:ext uri="{FF2B5EF4-FFF2-40B4-BE49-F238E27FC236}">
                    <a16:creationId xmlns:a16="http://schemas.microsoft.com/office/drawing/2014/main" id="{F900AC6E-A0E6-98AE-91CA-FD7921FEAE40}"/>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CSH-SK25AR2-A</a:t>
                </a:r>
                <a:endParaRPr lang="ja-JP" altLang="en-US" sz="600" dirty="0">
                  <a:latin typeface="Segoe UI Light" panose="020B0502040204020203" pitchFamily="34" charset="0"/>
                  <a:cs typeface="Segoe UI Light" panose="020B0502040204020203" pitchFamily="34" charset="0"/>
                </a:endParaRPr>
              </a:p>
            </p:txBody>
          </p:sp>
        </p:grpSp>
        <p:sp>
          <p:nvSpPr>
            <p:cNvPr id="528" name="テキスト ボックス 527">
              <a:extLst>
                <a:ext uri="{FF2B5EF4-FFF2-40B4-BE49-F238E27FC236}">
                  <a16:creationId xmlns:a16="http://schemas.microsoft.com/office/drawing/2014/main" id="{684366EC-4637-BF87-726A-30A1B9984DBA}"/>
                </a:ext>
              </a:extLst>
            </p:cNvPr>
            <p:cNvSpPr txBox="1"/>
            <p:nvPr/>
          </p:nvSpPr>
          <p:spPr>
            <a:xfrm>
              <a:off x="8864908" y="548270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529" name="グループ化 528">
              <a:extLst>
                <a:ext uri="{FF2B5EF4-FFF2-40B4-BE49-F238E27FC236}">
                  <a16:creationId xmlns:a16="http://schemas.microsoft.com/office/drawing/2014/main" id="{DCD1A39C-078D-D1E3-2D2D-DA62BF1B10DD}"/>
                </a:ext>
              </a:extLst>
            </p:cNvPr>
            <p:cNvGrpSpPr/>
            <p:nvPr/>
          </p:nvGrpSpPr>
          <p:grpSpPr>
            <a:xfrm>
              <a:off x="9407146" y="5415376"/>
              <a:ext cx="1479800" cy="246221"/>
              <a:chOff x="1825778" y="6682232"/>
              <a:chExt cx="1479800" cy="246221"/>
            </a:xfrm>
          </p:grpSpPr>
          <p:sp>
            <p:nvSpPr>
              <p:cNvPr id="532" name="テキスト ボックス 531">
                <a:extLst>
                  <a:ext uri="{FF2B5EF4-FFF2-40B4-BE49-F238E27FC236}">
                    <a16:creationId xmlns:a16="http://schemas.microsoft.com/office/drawing/2014/main" id="{56B7927C-E78B-570D-47CB-D93DE4422077}"/>
                  </a:ext>
                </a:extLst>
              </p:cNvPr>
              <p:cNvSpPr txBox="1"/>
              <p:nvPr/>
            </p:nvSpPr>
            <p:spPr>
              <a:xfrm>
                <a:off x="1825778" y="6682232"/>
                <a:ext cx="752178"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４５１</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533" name="テキスト ボックス 532">
                <a:extLst>
                  <a:ext uri="{FF2B5EF4-FFF2-40B4-BE49-F238E27FC236}">
                    <a16:creationId xmlns:a16="http://schemas.microsoft.com/office/drawing/2014/main" id="{64B93633-026E-AF5A-AC04-9C39781EB428}"/>
                  </a:ext>
                </a:extLst>
              </p:cNvPr>
              <p:cNvSpPr txBox="1"/>
              <p:nvPr/>
            </p:nvSpPr>
            <p:spPr>
              <a:xfrm>
                <a:off x="2359988"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410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530" name="図 529">
              <a:extLst>
                <a:ext uri="{FF2B5EF4-FFF2-40B4-BE49-F238E27FC236}">
                  <a16:creationId xmlns:a16="http://schemas.microsoft.com/office/drawing/2014/main" id="{C5961BE1-E6B2-7C9B-0FA7-03E9024AA7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4169" y="5351178"/>
              <a:ext cx="475506" cy="128021"/>
            </a:xfrm>
            <a:prstGeom prst="rect">
              <a:avLst/>
            </a:prstGeom>
          </p:spPr>
        </p:pic>
        <p:sp>
          <p:nvSpPr>
            <p:cNvPr id="531" name="テキスト ボックス 530">
              <a:extLst>
                <a:ext uri="{FF2B5EF4-FFF2-40B4-BE49-F238E27FC236}">
                  <a16:creationId xmlns:a16="http://schemas.microsoft.com/office/drawing/2014/main" id="{5361633F-04D9-4841-A534-B971E54A7CA3}"/>
                </a:ext>
              </a:extLst>
            </p:cNvPr>
            <p:cNvSpPr txBox="1"/>
            <p:nvPr/>
          </p:nvSpPr>
          <p:spPr>
            <a:xfrm>
              <a:off x="9921924" y="5574955"/>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grpSp>
      <p:grpSp>
        <p:nvGrpSpPr>
          <p:cNvPr id="541" name="グループ化 540">
            <a:extLst>
              <a:ext uri="{FF2B5EF4-FFF2-40B4-BE49-F238E27FC236}">
                <a16:creationId xmlns:a16="http://schemas.microsoft.com/office/drawing/2014/main" id="{6DF1F893-4513-17B2-8E67-43A73D295DF9}"/>
              </a:ext>
            </a:extLst>
          </p:cNvPr>
          <p:cNvGrpSpPr/>
          <p:nvPr/>
        </p:nvGrpSpPr>
        <p:grpSpPr>
          <a:xfrm>
            <a:off x="12856268" y="5065271"/>
            <a:ext cx="2096183" cy="864883"/>
            <a:chOff x="8864908" y="5066583"/>
            <a:chExt cx="2096183" cy="864883"/>
          </a:xfrm>
        </p:grpSpPr>
        <p:sp>
          <p:nvSpPr>
            <p:cNvPr id="542" name="四角形: 角を丸くする 541">
              <a:extLst>
                <a:ext uri="{FF2B5EF4-FFF2-40B4-BE49-F238E27FC236}">
                  <a16:creationId xmlns:a16="http://schemas.microsoft.com/office/drawing/2014/main" id="{9514CB6A-34F7-7E02-4ECD-E88C68802803}"/>
                </a:ext>
              </a:extLst>
            </p:cNvPr>
            <p:cNvSpPr/>
            <p:nvPr/>
          </p:nvSpPr>
          <p:spPr>
            <a:xfrm>
              <a:off x="8960380" y="5148525"/>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3" name="テキスト ボックス 542">
              <a:extLst>
                <a:ext uri="{FF2B5EF4-FFF2-40B4-BE49-F238E27FC236}">
                  <a16:creationId xmlns:a16="http://schemas.microsoft.com/office/drawing/2014/main" id="{A24F839D-A66C-1B50-8F73-289E7E376C8F}"/>
                </a:ext>
              </a:extLst>
            </p:cNvPr>
            <p:cNvSpPr txBox="1"/>
            <p:nvPr/>
          </p:nvSpPr>
          <p:spPr>
            <a:xfrm>
              <a:off x="8893526" y="5119138"/>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44" name="テキスト ボックス 543">
              <a:extLst>
                <a:ext uri="{FF2B5EF4-FFF2-40B4-BE49-F238E27FC236}">
                  <a16:creationId xmlns:a16="http://schemas.microsoft.com/office/drawing/2014/main" id="{D79583FF-CDDE-7C5E-1C35-D5805286BEA1}"/>
                </a:ext>
              </a:extLst>
            </p:cNvPr>
            <p:cNvSpPr txBox="1"/>
            <p:nvPr/>
          </p:nvSpPr>
          <p:spPr>
            <a:xfrm>
              <a:off x="8890120" y="5148525"/>
              <a:ext cx="475506"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545" name="テキスト ボックス 544">
              <a:extLst>
                <a:ext uri="{FF2B5EF4-FFF2-40B4-BE49-F238E27FC236}">
                  <a16:creationId xmlns:a16="http://schemas.microsoft.com/office/drawing/2014/main" id="{B6D3E926-9639-D917-7ED2-ECD25BD30A7E}"/>
                </a:ext>
              </a:extLst>
            </p:cNvPr>
            <p:cNvSpPr txBox="1"/>
            <p:nvPr/>
          </p:nvSpPr>
          <p:spPr>
            <a:xfrm>
              <a:off x="9149693" y="531156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546" name="グループ化 545">
              <a:extLst>
                <a:ext uri="{FF2B5EF4-FFF2-40B4-BE49-F238E27FC236}">
                  <a16:creationId xmlns:a16="http://schemas.microsoft.com/office/drawing/2014/main" id="{4FF050FD-55C6-8EA7-1BEC-9C875EBA7796}"/>
                </a:ext>
              </a:extLst>
            </p:cNvPr>
            <p:cNvGrpSpPr/>
            <p:nvPr/>
          </p:nvGrpSpPr>
          <p:grpSpPr>
            <a:xfrm>
              <a:off x="8962065" y="5700634"/>
              <a:ext cx="1810581" cy="230832"/>
              <a:chOff x="8962065" y="5700634"/>
              <a:chExt cx="1810581" cy="230832"/>
            </a:xfrm>
          </p:grpSpPr>
          <p:pic>
            <p:nvPicPr>
              <p:cNvPr id="557" name="図 556">
                <a:extLst>
                  <a:ext uri="{FF2B5EF4-FFF2-40B4-BE49-F238E27FC236}">
                    <a16:creationId xmlns:a16="http://schemas.microsoft.com/office/drawing/2014/main" id="{F9FD580D-1CC6-B844-A27B-1A4EE3D597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62065" y="5706221"/>
                <a:ext cx="1810581" cy="172436"/>
              </a:xfrm>
              <a:prstGeom prst="rect">
                <a:avLst/>
              </a:prstGeom>
            </p:spPr>
          </p:pic>
          <p:sp>
            <p:nvSpPr>
              <p:cNvPr id="558" name="テキスト ボックス 557">
                <a:extLst>
                  <a:ext uri="{FF2B5EF4-FFF2-40B4-BE49-F238E27FC236}">
                    <a16:creationId xmlns:a16="http://schemas.microsoft.com/office/drawing/2014/main" id="{D582724A-A9B0-17D0-23BD-E1D4336FA711}"/>
                  </a:ext>
                </a:extLst>
              </p:cNvPr>
              <p:cNvSpPr txBox="1"/>
              <p:nvPr/>
            </p:nvSpPr>
            <p:spPr>
              <a:xfrm>
                <a:off x="8979212" y="5700634"/>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815</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59" name="テキスト ボックス 558">
                <a:extLst>
                  <a:ext uri="{FF2B5EF4-FFF2-40B4-BE49-F238E27FC236}">
                    <a16:creationId xmlns:a16="http://schemas.microsoft.com/office/drawing/2014/main" id="{86D07BA6-FD9A-2E08-44AE-208EA719FAD8}"/>
                  </a:ext>
                </a:extLst>
              </p:cNvPr>
              <p:cNvSpPr txBox="1"/>
              <p:nvPr/>
            </p:nvSpPr>
            <p:spPr>
              <a:xfrm>
                <a:off x="9835190" y="5708328"/>
                <a:ext cx="4082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104</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60" name="テキスト ボックス 559">
                <a:extLst>
                  <a:ext uri="{FF2B5EF4-FFF2-40B4-BE49-F238E27FC236}">
                    <a16:creationId xmlns:a16="http://schemas.microsoft.com/office/drawing/2014/main" id="{BA3D8802-A4EB-FF60-BEEA-6DB8A2864840}"/>
                  </a:ext>
                </a:extLst>
              </p:cNvPr>
              <p:cNvSpPr txBox="1"/>
              <p:nvPr/>
            </p:nvSpPr>
            <p:spPr>
              <a:xfrm>
                <a:off x="10344968" y="5713653"/>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ja-JP" altLang="en-US" sz="800" spc="-3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547" name="グループ化 546">
              <a:extLst>
                <a:ext uri="{FF2B5EF4-FFF2-40B4-BE49-F238E27FC236}">
                  <a16:creationId xmlns:a16="http://schemas.microsoft.com/office/drawing/2014/main" id="{4E0CE1D8-1328-826F-53EF-2906241611F9}"/>
                </a:ext>
              </a:extLst>
            </p:cNvPr>
            <p:cNvGrpSpPr/>
            <p:nvPr/>
          </p:nvGrpSpPr>
          <p:grpSpPr>
            <a:xfrm>
              <a:off x="9346507" y="5066583"/>
              <a:ext cx="1614584" cy="448544"/>
              <a:chOff x="1784719" y="3137634"/>
              <a:chExt cx="1614584" cy="448544"/>
            </a:xfrm>
          </p:grpSpPr>
          <p:sp>
            <p:nvSpPr>
              <p:cNvPr id="554" name="テキスト ボックス 553">
                <a:extLst>
                  <a:ext uri="{FF2B5EF4-FFF2-40B4-BE49-F238E27FC236}">
                    <a16:creationId xmlns:a16="http://schemas.microsoft.com/office/drawing/2014/main" id="{C04A41C3-E2B6-3CCA-F316-A2CA46E3704C}"/>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SK</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28AR2E</a:t>
                </a:r>
                <a:endParaRPr lang="ja-JP" altLang="en-US" sz="1200" dirty="0">
                  <a:latin typeface="Segoe UI Semibold" panose="020B0702040204020203" pitchFamily="34" charset="0"/>
                  <a:cs typeface="Segoe UI Semibold" panose="020B0702040204020203" pitchFamily="34" charset="0"/>
                </a:endParaRPr>
              </a:p>
            </p:txBody>
          </p:sp>
          <p:sp>
            <p:nvSpPr>
              <p:cNvPr id="555" name="テキスト ボックス 554">
                <a:extLst>
                  <a:ext uri="{FF2B5EF4-FFF2-40B4-BE49-F238E27FC236}">
                    <a16:creationId xmlns:a16="http://schemas.microsoft.com/office/drawing/2014/main" id="{171CB0D6-951C-1DB6-436C-A0DE187DBFAA}"/>
                  </a:ext>
                </a:extLst>
              </p:cNvPr>
              <p:cNvSpPr txBox="1"/>
              <p:nvPr/>
            </p:nvSpPr>
            <p:spPr>
              <a:xfrm>
                <a:off x="1784719" y="340151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COH-SK28AR2E</a:t>
                </a:r>
                <a:endParaRPr lang="ja-JP" altLang="en-US" sz="600" dirty="0">
                  <a:latin typeface="Segoe UI Light" panose="020B0502040204020203" pitchFamily="34" charset="0"/>
                  <a:cs typeface="Segoe UI Light" panose="020B0502040204020203" pitchFamily="34" charset="0"/>
                </a:endParaRPr>
              </a:p>
            </p:txBody>
          </p:sp>
          <p:sp>
            <p:nvSpPr>
              <p:cNvPr id="556" name="テキスト ボックス 555">
                <a:extLst>
                  <a:ext uri="{FF2B5EF4-FFF2-40B4-BE49-F238E27FC236}">
                    <a16:creationId xmlns:a16="http://schemas.microsoft.com/office/drawing/2014/main" id="{213808E8-ED89-0A9E-EBAE-938889091E38}"/>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CSH-SK28AR2-A</a:t>
                </a:r>
                <a:endParaRPr lang="ja-JP" altLang="en-US" sz="600" dirty="0">
                  <a:latin typeface="Segoe UI Light" panose="020B0502040204020203" pitchFamily="34" charset="0"/>
                  <a:cs typeface="Segoe UI Light" panose="020B0502040204020203" pitchFamily="34" charset="0"/>
                </a:endParaRPr>
              </a:p>
            </p:txBody>
          </p:sp>
        </p:grpSp>
        <p:sp>
          <p:nvSpPr>
            <p:cNvPr id="548" name="テキスト ボックス 547">
              <a:extLst>
                <a:ext uri="{FF2B5EF4-FFF2-40B4-BE49-F238E27FC236}">
                  <a16:creationId xmlns:a16="http://schemas.microsoft.com/office/drawing/2014/main" id="{8DFE1014-AD36-9A5D-7A1F-BA2948452D0E}"/>
                </a:ext>
              </a:extLst>
            </p:cNvPr>
            <p:cNvSpPr txBox="1"/>
            <p:nvPr/>
          </p:nvSpPr>
          <p:spPr>
            <a:xfrm>
              <a:off x="8864908" y="5482703"/>
              <a:ext cx="682612" cy="184666"/>
            </a:xfrm>
            <a:prstGeom prst="rect">
              <a:avLst/>
            </a:prstGeom>
            <a:noFill/>
          </p:spPr>
          <p:txBody>
            <a:bodyPr wrap="square">
              <a:spAutoFit/>
            </a:bodyPr>
            <a:lstStyle/>
            <a:p>
              <a:pPr algn="l"/>
              <a:r>
                <a:rPr lang="ja-JP" altLang="en-US" sz="600" i="0" u="none" strike="noStrike" spc="50" dirty="0">
                  <a:solidFill>
                    <a:srgbClr val="231815"/>
                  </a:solidFill>
                  <a:latin typeface="Segoe UI Light" panose="020B0502040204020203" pitchFamily="34" charset="0"/>
                  <a:cs typeface="Segoe UI Light" panose="020B0502040204020203" pitchFamily="34" charset="0"/>
                </a:rPr>
                <a:t>希望小売価格</a:t>
              </a:r>
              <a:endParaRPr lang="ja-JP" altLang="en-US" sz="600" spc="50" dirty="0">
                <a:latin typeface="Segoe UI Light" panose="020B0502040204020203" pitchFamily="34" charset="0"/>
                <a:cs typeface="Segoe UI Light" panose="020B0502040204020203" pitchFamily="34" charset="0"/>
              </a:endParaRPr>
            </a:p>
          </p:txBody>
        </p:sp>
        <p:grpSp>
          <p:nvGrpSpPr>
            <p:cNvPr id="549" name="グループ化 548">
              <a:extLst>
                <a:ext uri="{FF2B5EF4-FFF2-40B4-BE49-F238E27FC236}">
                  <a16:creationId xmlns:a16="http://schemas.microsoft.com/office/drawing/2014/main" id="{43414392-1C33-389D-7A7E-3BBD894FA678}"/>
                </a:ext>
              </a:extLst>
            </p:cNvPr>
            <p:cNvGrpSpPr/>
            <p:nvPr/>
          </p:nvGrpSpPr>
          <p:grpSpPr>
            <a:xfrm>
              <a:off x="9407146" y="5415376"/>
              <a:ext cx="1481089" cy="246221"/>
              <a:chOff x="1825778" y="6682232"/>
              <a:chExt cx="1481089" cy="246221"/>
            </a:xfrm>
          </p:grpSpPr>
          <p:sp>
            <p:nvSpPr>
              <p:cNvPr id="552" name="テキスト ボックス 551">
                <a:extLst>
                  <a:ext uri="{FF2B5EF4-FFF2-40B4-BE49-F238E27FC236}">
                    <a16:creationId xmlns:a16="http://schemas.microsoft.com/office/drawing/2014/main" id="{7E780BE9-D9B2-B454-F027-7E183F7F8C65}"/>
                  </a:ext>
                </a:extLst>
              </p:cNvPr>
              <p:cNvSpPr txBox="1"/>
              <p:nvPr/>
            </p:nvSpPr>
            <p:spPr>
              <a:xfrm>
                <a:off x="1825778" y="6682232"/>
                <a:ext cx="784523"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４８４</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553" name="テキスト ボックス 552">
                <a:extLst>
                  <a:ext uri="{FF2B5EF4-FFF2-40B4-BE49-F238E27FC236}">
                    <a16:creationId xmlns:a16="http://schemas.microsoft.com/office/drawing/2014/main" id="{0D6038BB-5E79-D33D-138B-F7BABBEB5C25}"/>
                  </a:ext>
                </a:extLst>
              </p:cNvPr>
              <p:cNvSpPr txBox="1"/>
              <p:nvPr/>
            </p:nvSpPr>
            <p:spPr>
              <a:xfrm>
                <a:off x="2361277"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440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550" name="図 549">
              <a:extLst>
                <a:ext uri="{FF2B5EF4-FFF2-40B4-BE49-F238E27FC236}">
                  <a16:creationId xmlns:a16="http://schemas.microsoft.com/office/drawing/2014/main" id="{043D3992-5095-E082-2DAB-8989994B5E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0731" y="5351178"/>
              <a:ext cx="475506" cy="128021"/>
            </a:xfrm>
            <a:prstGeom prst="rect">
              <a:avLst/>
            </a:prstGeom>
          </p:spPr>
        </p:pic>
        <p:sp>
          <p:nvSpPr>
            <p:cNvPr id="551" name="テキスト ボックス 550">
              <a:extLst>
                <a:ext uri="{FF2B5EF4-FFF2-40B4-BE49-F238E27FC236}">
                  <a16:creationId xmlns:a16="http://schemas.microsoft.com/office/drawing/2014/main" id="{4C66ADB5-5EFC-B1C0-25A8-F33DB6945824}"/>
                </a:ext>
              </a:extLst>
            </p:cNvPr>
            <p:cNvSpPr txBox="1"/>
            <p:nvPr/>
          </p:nvSpPr>
          <p:spPr>
            <a:xfrm>
              <a:off x="9921924" y="5574955"/>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grpSp>
      <p:grpSp>
        <p:nvGrpSpPr>
          <p:cNvPr id="561" name="グループ化 560">
            <a:extLst>
              <a:ext uri="{FF2B5EF4-FFF2-40B4-BE49-F238E27FC236}">
                <a16:creationId xmlns:a16="http://schemas.microsoft.com/office/drawing/2014/main" id="{F943FACB-5631-77BF-7865-55D36A579BE2}"/>
              </a:ext>
            </a:extLst>
          </p:cNvPr>
          <p:cNvGrpSpPr/>
          <p:nvPr/>
        </p:nvGrpSpPr>
        <p:grpSpPr>
          <a:xfrm>
            <a:off x="8861914" y="5920189"/>
            <a:ext cx="2096183" cy="864883"/>
            <a:chOff x="8864908" y="5066583"/>
            <a:chExt cx="2096183" cy="864883"/>
          </a:xfrm>
        </p:grpSpPr>
        <p:sp>
          <p:nvSpPr>
            <p:cNvPr id="562" name="四角形: 角を丸くする 561">
              <a:extLst>
                <a:ext uri="{FF2B5EF4-FFF2-40B4-BE49-F238E27FC236}">
                  <a16:creationId xmlns:a16="http://schemas.microsoft.com/office/drawing/2014/main" id="{A06E372F-CFB8-6AFD-FF03-44369BCCFCCF}"/>
                </a:ext>
              </a:extLst>
            </p:cNvPr>
            <p:cNvSpPr/>
            <p:nvPr/>
          </p:nvSpPr>
          <p:spPr>
            <a:xfrm>
              <a:off x="8960380" y="5148525"/>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3" name="テキスト ボックス 562">
              <a:extLst>
                <a:ext uri="{FF2B5EF4-FFF2-40B4-BE49-F238E27FC236}">
                  <a16:creationId xmlns:a16="http://schemas.microsoft.com/office/drawing/2014/main" id="{303A1DF7-BE84-A227-43D4-D657C7D81A67}"/>
                </a:ext>
              </a:extLst>
            </p:cNvPr>
            <p:cNvSpPr txBox="1"/>
            <p:nvPr/>
          </p:nvSpPr>
          <p:spPr>
            <a:xfrm>
              <a:off x="8893526" y="5119138"/>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64" name="テキスト ボックス 563">
              <a:extLst>
                <a:ext uri="{FF2B5EF4-FFF2-40B4-BE49-F238E27FC236}">
                  <a16:creationId xmlns:a16="http://schemas.microsoft.com/office/drawing/2014/main" id="{0B800C95-C481-52A6-2334-5EBD5A3F4798}"/>
                </a:ext>
              </a:extLst>
            </p:cNvPr>
            <p:cNvSpPr txBox="1"/>
            <p:nvPr/>
          </p:nvSpPr>
          <p:spPr>
            <a:xfrm>
              <a:off x="8890120" y="5148525"/>
              <a:ext cx="475506"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565" name="テキスト ボックス 564">
              <a:extLst>
                <a:ext uri="{FF2B5EF4-FFF2-40B4-BE49-F238E27FC236}">
                  <a16:creationId xmlns:a16="http://schemas.microsoft.com/office/drawing/2014/main" id="{5C849297-4D0F-E3CF-0E9C-FA7FCC803E92}"/>
                </a:ext>
              </a:extLst>
            </p:cNvPr>
            <p:cNvSpPr txBox="1"/>
            <p:nvPr/>
          </p:nvSpPr>
          <p:spPr>
            <a:xfrm>
              <a:off x="9149693" y="531156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566" name="グループ化 565">
              <a:extLst>
                <a:ext uri="{FF2B5EF4-FFF2-40B4-BE49-F238E27FC236}">
                  <a16:creationId xmlns:a16="http://schemas.microsoft.com/office/drawing/2014/main" id="{2488CC55-5FAF-1D55-C704-BC9B8A84B21C}"/>
                </a:ext>
              </a:extLst>
            </p:cNvPr>
            <p:cNvGrpSpPr/>
            <p:nvPr/>
          </p:nvGrpSpPr>
          <p:grpSpPr>
            <a:xfrm>
              <a:off x="8934096" y="5700634"/>
              <a:ext cx="1838550" cy="230832"/>
              <a:chOff x="8934096" y="5700634"/>
              <a:chExt cx="1838550" cy="230832"/>
            </a:xfrm>
          </p:grpSpPr>
          <p:pic>
            <p:nvPicPr>
              <p:cNvPr id="577" name="図 576">
                <a:extLst>
                  <a:ext uri="{FF2B5EF4-FFF2-40B4-BE49-F238E27FC236}">
                    <a16:creationId xmlns:a16="http://schemas.microsoft.com/office/drawing/2014/main" id="{44CEA1D4-4F3B-8562-126A-F33BAF2DD34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62065" y="5706221"/>
                <a:ext cx="1810581" cy="172436"/>
              </a:xfrm>
              <a:prstGeom prst="rect">
                <a:avLst/>
              </a:prstGeom>
            </p:spPr>
          </p:pic>
          <p:sp>
            <p:nvSpPr>
              <p:cNvPr id="578" name="テキスト ボックス 577">
                <a:extLst>
                  <a:ext uri="{FF2B5EF4-FFF2-40B4-BE49-F238E27FC236}">
                    <a16:creationId xmlns:a16="http://schemas.microsoft.com/office/drawing/2014/main" id="{E6143D17-6BE8-FC84-C54C-1307D90AFF8D}"/>
                  </a:ext>
                </a:extLst>
              </p:cNvPr>
              <p:cNvSpPr txBox="1"/>
              <p:nvPr/>
            </p:nvSpPr>
            <p:spPr>
              <a:xfrm>
                <a:off x="8934096" y="5700634"/>
                <a:ext cx="554631"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1,220</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79" name="テキスト ボックス 578">
                <a:extLst>
                  <a:ext uri="{FF2B5EF4-FFF2-40B4-BE49-F238E27FC236}">
                    <a16:creationId xmlns:a16="http://schemas.microsoft.com/office/drawing/2014/main" id="{C834CB67-643D-DF6A-34BB-A46C26483341}"/>
                  </a:ext>
                </a:extLst>
              </p:cNvPr>
              <p:cNvSpPr txBox="1"/>
              <p:nvPr/>
            </p:nvSpPr>
            <p:spPr>
              <a:xfrm>
                <a:off x="9835190" y="5708328"/>
                <a:ext cx="4082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100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580" name="テキスト ボックス 579">
                <a:extLst>
                  <a:ext uri="{FF2B5EF4-FFF2-40B4-BE49-F238E27FC236}">
                    <a16:creationId xmlns:a16="http://schemas.microsoft.com/office/drawing/2014/main" id="{C1DD0AC8-3F37-3F47-FB13-D0D85FFA94C7}"/>
                  </a:ext>
                </a:extLst>
              </p:cNvPr>
              <p:cNvSpPr txBox="1"/>
              <p:nvPr/>
            </p:nvSpPr>
            <p:spPr>
              <a:xfrm>
                <a:off x="10344968" y="5713653"/>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６</a:t>
                </a:r>
                <a:r>
                  <a:rPr lang="ja-JP" altLang="en-US" sz="800" spc="-3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２</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567" name="グループ化 566">
              <a:extLst>
                <a:ext uri="{FF2B5EF4-FFF2-40B4-BE49-F238E27FC236}">
                  <a16:creationId xmlns:a16="http://schemas.microsoft.com/office/drawing/2014/main" id="{A5688B14-E21D-8126-E59C-41A672B0613E}"/>
                </a:ext>
              </a:extLst>
            </p:cNvPr>
            <p:cNvGrpSpPr/>
            <p:nvPr/>
          </p:nvGrpSpPr>
          <p:grpSpPr>
            <a:xfrm>
              <a:off x="9346507" y="5066583"/>
              <a:ext cx="1614584" cy="448544"/>
              <a:chOff x="1784719" y="3137634"/>
              <a:chExt cx="1614584" cy="448544"/>
            </a:xfrm>
          </p:grpSpPr>
          <p:sp>
            <p:nvSpPr>
              <p:cNvPr id="574" name="テキスト ボックス 573">
                <a:extLst>
                  <a:ext uri="{FF2B5EF4-FFF2-40B4-BE49-F238E27FC236}">
                    <a16:creationId xmlns:a16="http://schemas.microsoft.com/office/drawing/2014/main" id="{18006401-AA0C-3C78-EA2D-A807D7D7009D}"/>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SK</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40AR2E</a:t>
                </a:r>
                <a:endParaRPr lang="ja-JP" altLang="en-US" sz="1200" dirty="0">
                  <a:latin typeface="Segoe UI Semibold" panose="020B0702040204020203" pitchFamily="34" charset="0"/>
                  <a:cs typeface="Segoe UI Semibold" panose="020B0702040204020203" pitchFamily="34" charset="0"/>
                </a:endParaRPr>
              </a:p>
            </p:txBody>
          </p:sp>
          <p:sp>
            <p:nvSpPr>
              <p:cNvPr id="575" name="テキスト ボックス 574">
                <a:extLst>
                  <a:ext uri="{FF2B5EF4-FFF2-40B4-BE49-F238E27FC236}">
                    <a16:creationId xmlns:a16="http://schemas.microsoft.com/office/drawing/2014/main" id="{9424EE85-D728-C6A9-C261-F6D78DFC8002}"/>
                  </a:ext>
                </a:extLst>
              </p:cNvPr>
              <p:cNvSpPr txBox="1"/>
              <p:nvPr/>
            </p:nvSpPr>
            <p:spPr>
              <a:xfrm>
                <a:off x="1784719" y="340151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COH-SK40AR2E</a:t>
                </a:r>
                <a:endParaRPr lang="ja-JP" altLang="en-US" sz="600" dirty="0">
                  <a:latin typeface="Segoe UI Light" panose="020B0502040204020203" pitchFamily="34" charset="0"/>
                  <a:cs typeface="Segoe UI Light" panose="020B0502040204020203" pitchFamily="34" charset="0"/>
                </a:endParaRPr>
              </a:p>
            </p:txBody>
          </p:sp>
          <p:sp>
            <p:nvSpPr>
              <p:cNvPr id="576" name="テキスト ボックス 575">
                <a:extLst>
                  <a:ext uri="{FF2B5EF4-FFF2-40B4-BE49-F238E27FC236}">
                    <a16:creationId xmlns:a16="http://schemas.microsoft.com/office/drawing/2014/main" id="{7B68D616-0ED0-A0B1-057A-4EEA87ED70AE}"/>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CSH-SK40AR2-A</a:t>
                </a:r>
                <a:endParaRPr lang="ja-JP" altLang="en-US" sz="600" dirty="0">
                  <a:latin typeface="Segoe UI Light" panose="020B0502040204020203" pitchFamily="34" charset="0"/>
                  <a:cs typeface="Segoe UI Light" panose="020B0502040204020203" pitchFamily="34" charset="0"/>
                </a:endParaRPr>
              </a:p>
            </p:txBody>
          </p:sp>
        </p:grpSp>
        <p:sp>
          <p:nvSpPr>
            <p:cNvPr id="568" name="テキスト ボックス 567">
              <a:extLst>
                <a:ext uri="{FF2B5EF4-FFF2-40B4-BE49-F238E27FC236}">
                  <a16:creationId xmlns:a16="http://schemas.microsoft.com/office/drawing/2014/main" id="{E1A5886C-BC11-E8F0-5A49-794F903CDAE9}"/>
                </a:ext>
              </a:extLst>
            </p:cNvPr>
            <p:cNvSpPr txBox="1"/>
            <p:nvPr/>
          </p:nvSpPr>
          <p:spPr>
            <a:xfrm>
              <a:off x="8864908" y="548270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569" name="グループ化 568">
              <a:extLst>
                <a:ext uri="{FF2B5EF4-FFF2-40B4-BE49-F238E27FC236}">
                  <a16:creationId xmlns:a16="http://schemas.microsoft.com/office/drawing/2014/main" id="{16F3F4CE-3B47-C0FB-74B2-A82F240C1C45}"/>
                </a:ext>
              </a:extLst>
            </p:cNvPr>
            <p:cNvGrpSpPr/>
            <p:nvPr/>
          </p:nvGrpSpPr>
          <p:grpSpPr>
            <a:xfrm>
              <a:off x="9407146" y="5415376"/>
              <a:ext cx="1481117" cy="246221"/>
              <a:chOff x="1825778" y="6682232"/>
              <a:chExt cx="1481117" cy="246221"/>
            </a:xfrm>
          </p:grpSpPr>
          <p:sp>
            <p:nvSpPr>
              <p:cNvPr id="572" name="テキスト ボックス 571">
                <a:extLst>
                  <a:ext uri="{FF2B5EF4-FFF2-40B4-BE49-F238E27FC236}">
                    <a16:creationId xmlns:a16="http://schemas.microsoft.com/office/drawing/2014/main" id="{C41DD453-3E3B-05BF-588D-205B101F0ADB}"/>
                  </a:ext>
                </a:extLst>
              </p:cNvPr>
              <p:cNvSpPr txBox="1"/>
              <p:nvPr/>
            </p:nvSpPr>
            <p:spPr>
              <a:xfrm>
                <a:off x="1825778" y="6682232"/>
                <a:ext cx="756864"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５６１</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573" name="テキスト ボックス 572">
                <a:extLst>
                  <a:ext uri="{FF2B5EF4-FFF2-40B4-BE49-F238E27FC236}">
                    <a16:creationId xmlns:a16="http://schemas.microsoft.com/office/drawing/2014/main" id="{F2BCF2D9-E296-2D25-274B-42DEB7E71952}"/>
                  </a:ext>
                </a:extLst>
              </p:cNvPr>
              <p:cNvSpPr txBox="1"/>
              <p:nvPr/>
            </p:nvSpPr>
            <p:spPr>
              <a:xfrm>
                <a:off x="2361305"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510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570" name="図 569">
              <a:extLst>
                <a:ext uri="{FF2B5EF4-FFF2-40B4-BE49-F238E27FC236}">
                  <a16:creationId xmlns:a16="http://schemas.microsoft.com/office/drawing/2014/main" id="{8402AE52-16EF-F707-3A8D-1B0F49ADF0D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87293" y="5351178"/>
              <a:ext cx="475506" cy="128021"/>
            </a:xfrm>
            <a:prstGeom prst="rect">
              <a:avLst/>
            </a:prstGeom>
          </p:spPr>
        </p:pic>
        <p:sp>
          <p:nvSpPr>
            <p:cNvPr id="571" name="テキスト ボックス 570">
              <a:extLst>
                <a:ext uri="{FF2B5EF4-FFF2-40B4-BE49-F238E27FC236}">
                  <a16:creationId xmlns:a16="http://schemas.microsoft.com/office/drawing/2014/main" id="{2D2FBD4A-A2A1-97E0-1EE1-36809CB74136}"/>
                </a:ext>
              </a:extLst>
            </p:cNvPr>
            <p:cNvSpPr txBox="1"/>
            <p:nvPr/>
          </p:nvSpPr>
          <p:spPr>
            <a:xfrm>
              <a:off x="9921924" y="5574955"/>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grpSp>
      <p:pic>
        <p:nvPicPr>
          <p:cNvPr id="582" name="図 581">
            <a:extLst>
              <a:ext uri="{FF2B5EF4-FFF2-40B4-BE49-F238E27FC236}">
                <a16:creationId xmlns:a16="http://schemas.microsoft.com/office/drawing/2014/main" id="{4C37E940-D17D-F965-C031-9EC08C95BB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62055" y="6560904"/>
            <a:ext cx="1810581" cy="172436"/>
          </a:xfrm>
          <a:prstGeom prst="rect">
            <a:avLst/>
          </a:prstGeom>
        </p:spPr>
      </p:pic>
      <p:sp>
        <p:nvSpPr>
          <p:cNvPr id="584" name="四角形: 角を丸くする 583">
            <a:extLst>
              <a:ext uri="{FF2B5EF4-FFF2-40B4-BE49-F238E27FC236}">
                <a16:creationId xmlns:a16="http://schemas.microsoft.com/office/drawing/2014/main" id="{D71415A7-98E0-323A-92D3-0E93B0523B24}"/>
              </a:ext>
            </a:extLst>
          </p:cNvPr>
          <p:cNvSpPr/>
          <p:nvPr/>
        </p:nvSpPr>
        <p:spPr>
          <a:xfrm>
            <a:off x="10949742" y="6002131"/>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5" name="テキスト ボックス 584">
            <a:extLst>
              <a:ext uri="{FF2B5EF4-FFF2-40B4-BE49-F238E27FC236}">
                <a16:creationId xmlns:a16="http://schemas.microsoft.com/office/drawing/2014/main" id="{F47C305C-1F88-D933-292C-4C8856E4C49A}"/>
              </a:ext>
            </a:extLst>
          </p:cNvPr>
          <p:cNvSpPr txBox="1"/>
          <p:nvPr/>
        </p:nvSpPr>
        <p:spPr>
          <a:xfrm>
            <a:off x="10882888" y="5972744"/>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586" name="テキスト ボックス 585">
            <a:extLst>
              <a:ext uri="{FF2B5EF4-FFF2-40B4-BE49-F238E27FC236}">
                <a16:creationId xmlns:a16="http://schemas.microsoft.com/office/drawing/2014/main" id="{E3022473-BE66-E274-52B5-613BEECE4909}"/>
              </a:ext>
            </a:extLst>
          </p:cNvPr>
          <p:cNvSpPr txBox="1"/>
          <p:nvPr/>
        </p:nvSpPr>
        <p:spPr>
          <a:xfrm>
            <a:off x="10879482" y="6002131"/>
            <a:ext cx="475506"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18</a:t>
            </a:r>
            <a:endParaRPr lang="ja-JP" altLang="en-US" sz="2200" spc="-150" dirty="0">
              <a:latin typeface="Segoe UI Semibold" panose="020B0702040204020203" pitchFamily="34" charset="0"/>
              <a:cs typeface="Segoe UI Semibold" panose="020B0702040204020203" pitchFamily="34" charset="0"/>
            </a:endParaRPr>
          </a:p>
        </p:txBody>
      </p:sp>
      <p:sp>
        <p:nvSpPr>
          <p:cNvPr id="587" name="テキスト ボックス 586">
            <a:extLst>
              <a:ext uri="{FF2B5EF4-FFF2-40B4-BE49-F238E27FC236}">
                <a16:creationId xmlns:a16="http://schemas.microsoft.com/office/drawing/2014/main" id="{13DFEE16-F6BE-7CC6-D786-BFDC57C223E9}"/>
              </a:ext>
            </a:extLst>
          </p:cNvPr>
          <p:cNvSpPr txBox="1"/>
          <p:nvPr/>
        </p:nvSpPr>
        <p:spPr>
          <a:xfrm>
            <a:off x="11139055" y="6165166"/>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589" name="グループ化 588">
            <a:extLst>
              <a:ext uri="{FF2B5EF4-FFF2-40B4-BE49-F238E27FC236}">
                <a16:creationId xmlns:a16="http://schemas.microsoft.com/office/drawing/2014/main" id="{8044B94E-EA36-8640-0E8D-E853B72996A1}"/>
              </a:ext>
            </a:extLst>
          </p:cNvPr>
          <p:cNvGrpSpPr/>
          <p:nvPr/>
        </p:nvGrpSpPr>
        <p:grpSpPr>
          <a:xfrm>
            <a:off x="11335869" y="5920189"/>
            <a:ext cx="1614584" cy="448544"/>
            <a:chOff x="1784719" y="3137634"/>
            <a:chExt cx="1614584" cy="448544"/>
          </a:xfrm>
        </p:grpSpPr>
        <p:sp>
          <p:nvSpPr>
            <p:cNvPr id="596" name="テキスト ボックス 595">
              <a:extLst>
                <a:ext uri="{FF2B5EF4-FFF2-40B4-BE49-F238E27FC236}">
                  <a16:creationId xmlns:a16="http://schemas.microsoft.com/office/drawing/2014/main" id="{61AE5017-CA31-C54D-2789-33BA65EEFA05}"/>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SK</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56AR2E</a:t>
              </a:r>
              <a:endParaRPr lang="ja-JP" altLang="en-US" sz="1200" dirty="0">
                <a:latin typeface="Segoe UI Semibold" panose="020B0702040204020203" pitchFamily="34" charset="0"/>
                <a:cs typeface="Segoe UI Semibold" panose="020B0702040204020203" pitchFamily="34" charset="0"/>
              </a:endParaRPr>
            </a:p>
          </p:txBody>
        </p:sp>
        <p:sp>
          <p:nvSpPr>
            <p:cNvPr id="597" name="テキスト ボックス 596">
              <a:extLst>
                <a:ext uri="{FF2B5EF4-FFF2-40B4-BE49-F238E27FC236}">
                  <a16:creationId xmlns:a16="http://schemas.microsoft.com/office/drawing/2014/main" id="{5BFD4B43-9D38-C949-205E-36E811FA596B}"/>
                </a:ext>
              </a:extLst>
            </p:cNvPr>
            <p:cNvSpPr txBox="1"/>
            <p:nvPr/>
          </p:nvSpPr>
          <p:spPr>
            <a:xfrm>
              <a:off x="1784719" y="340151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COH-SK56AR2E</a:t>
              </a:r>
              <a:endParaRPr lang="ja-JP" altLang="en-US" sz="600" dirty="0">
                <a:latin typeface="Segoe UI Light" panose="020B0502040204020203" pitchFamily="34" charset="0"/>
                <a:cs typeface="Segoe UI Light" panose="020B0502040204020203" pitchFamily="34" charset="0"/>
              </a:endParaRPr>
            </a:p>
          </p:txBody>
        </p:sp>
        <p:sp>
          <p:nvSpPr>
            <p:cNvPr id="598" name="テキスト ボックス 597">
              <a:extLst>
                <a:ext uri="{FF2B5EF4-FFF2-40B4-BE49-F238E27FC236}">
                  <a16:creationId xmlns:a16="http://schemas.microsoft.com/office/drawing/2014/main" id="{BBEEBC4F-CD13-B993-BB11-512512966754}"/>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CSH-SK56AR2-A</a:t>
              </a:r>
              <a:endParaRPr lang="ja-JP" altLang="en-US" sz="600" dirty="0">
                <a:latin typeface="Segoe UI Light" panose="020B0502040204020203" pitchFamily="34" charset="0"/>
                <a:cs typeface="Segoe UI Light" panose="020B0502040204020203" pitchFamily="34" charset="0"/>
              </a:endParaRPr>
            </a:p>
          </p:txBody>
        </p:sp>
      </p:grpSp>
      <p:sp>
        <p:nvSpPr>
          <p:cNvPr id="590" name="テキスト ボックス 589">
            <a:extLst>
              <a:ext uri="{FF2B5EF4-FFF2-40B4-BE49-F238E27FC236}">
                <a16:creationId xmlns:a16="http://schemas.microsoft.com/office/drawing/2014/main" id="{9A12B332-88F5-2022-F2D2-06D716707FB7}"/>
              </a:ext>
            </a:extLst>
          </p:cNvPr>
          <p:cNvSpPr txBox="1"/>
          <p:nvPr/>
        </p:nvSpPr>
        <p:spPr>
          <a:xfrm>
            <a:off x="10854270" y="6336309"/>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591" name="グループ化 590">
            <a:extLst>
              <a:ext uri="{FF2B5EF4-FFF2-40B4-BE49-F238E27FC236}">
                <a16:creationId xmlns:a16="http://schemas.microsoft.com/office/drawing/2014/main" id="{DB352EAA-3ACA-D4EB-0B5E-54886DE61E96}"/>
              </a:ext>
            </a:extLst>
          </p:cNvPr>
          <p:cNvGrpSpPr/>
          <p:nvPr/>
        </p:nvGrpSpPr>
        <p:grpSpPr>
          <a:xfrm>
            <a:off x="11396508" y="6268982"/>
            <a:ext cx="1478460" cy="246221"/>
            <a:chOff x="1825778" y="6682232"/>
            <a:chExt cx="1478460" cy="246221"/>
          </a:xfrm>
        </p:grpSpPr>
        <p:sp>
          <p:nvSpPr>
            <p:cNvPr id="594" name="テキスト ボックス 593">
              <a:extLst>
                <a:ext uri="{FF2B5EF4-FFF2-40B4-BE49-F238E27FC236}">
                  <a16:creationId xmlns:a16="http://schemas.microsoft.com/office/drawing/2014/main" id="{69972015-90C5-C098-1926-9E0EE71C4C50}"/>
                </a:ext>
              </a:extLst>
            </p:cNvPr>
            <p:cNvSpPr txBox="1"/>
            <p:nvPr/>
          </p:nvSpPr>
          <p:spPr>
            <a:xfrm>
              <a:off x="1825778" y="6682232"/>
              <a:ext cx="750537"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６３８</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０００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595" name="テキスト ボックス 594">
              <a:extLst>
                <a:ext uri="{FF2B5EF4-FFF2-40B4-BE49-F238E27FC236}">
                  <a16:creationId xmlns:a16="http://schemas.microsoft.com/office/drawing/2014/main" id="{BF19EF6F-D722-F33A-25CB-C28B075F5742}"/>
                </a:ext>
              </a:extLst>
            </p:cNvPr>
            <p:cNvSpPr txBox="1"/>
            <p:nvPr/>
          </p:nvSpPr>
          <p:spPr>
            <a:xfrm>
              <a:off x="2358648"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580</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592" name="図 591">
            <a:extLst>
              <a:ext uri="{FF2B5EF4-FFF2-40B4-BE49-F238E27FC236}">
                <a16:creationId xmlns:a16="http://schemas.microsoft.com/office/drawing/2014/main" id="{C47360CB-4EEE-2443-F7F3-BA1F48962B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280093" y="6204784"/>
            <a:ext cx="475506" cy="128021"/>
          </a:xfrm>
          <a:prstGeom prst="rect">
            <a:avLst/>
          </a:prstGeom>
        </p:spPr>
      </p:pic>
      <p:sp>
        <p:nvSpPr>
          <p:cNvPr id="593" name="テキスト ボックス 592">
            <a:extLst>
              <a:ext uri="{FF2B5EF4-FFF2-40B4-BE49-F238E27FC236}">
                <a16:creationId xmlns:a16="http://schemas.microsoft.com/office/drawing/2014/main" id="{B2049EF6-631C-9B22-E0E7-2FE2F1AEAF8A}"/>
              </a:ext>
            </a:extLst>
          </p:cNvPr>
          <p:cNvSpPr txBox="1"/>
          <p:nvPr/>
        </p:nvSpPr>
        <p:spPr>
          <a:xfrm>
            <a:off x="11911286" y="6428561"/>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pic>
        <p:nvPicPr>
          <p:cNvPr id="602" name="図 601">
            <a:extLst>
              <a:ext uri="{FF2B5EF4-FFF2-40B4-BE49-F238E27FC236}">
                <a16:creationId xmlns:a16="http://schemas.microsoft.com/office/drawing/2014/main" id="{047B59B1-FE38-D0B4-8B28-EDAF284FD67D}"/>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13881908" y="6104266"/>
            <a:ext cx="697583" cy="559112"/>
          </a:xfrm>
          <a:prstGeom prst="rect">
            <a:avLst/>
          </a:prstGeom>
        </p:spPr>
      </p:pic>
      <p:pic>
        <p:nvPicPr>
          <p:cNvPr id="603" name="図 602">
            <a:extLst>
              <a:ext uri="{FF2B5EF4-FFF2-40B4-BE49-F238E27FC236}">
                <a16:creationId xmlns:a16="http://schemas.microsoft.com/office/drawing/2014/main" id="{1F95929F-895C-88A7-0C65-2DC0BE5E6E92}"/>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13083501" y="6130600"/>
            <a:ext cx="687133" cy="527760"/>
          </a:xfrm>
          <a:prstGeom prst="rect">
            <a:avLst/>
          </a:prstGeom>
        </p:spPr>
      </p:pic>
      <p:sp>
        <p:nvSpPr>
          <p:cNvPr id="604" name="テキスト ボックス 603">
            <a:extLst>
              <a:ext uri="{FF2B5EF4-FFF2-40B4-BE49-F238E27FC236}">
                <a16:creationId xmlns:a16="http://schemas.microsoft.com/office/drawing/2014/main" id="{BEE43E11-D444-EFD5-8F3E-35953120D610}"/>
              </a:ext>
            </a:extLst>
          </p:cNvPr>
          <p:cNvSpPr txBox="1"/>
          <p:nvPr/>
        </p:nvSpPr>
        <p:spPr>
          <a:xfrm>
            <a:off x="13045985" y="6628815"/>
            <a:ext cx="853015" cy="156966"/>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22</a:t>
            </a:r>
            <a:r>
              <a:rPr lang="ja-JP" altLang="en-US" sz="400" dirty="0">
                <a:solidFill>
                  <a:srgbClr val="231815"/>
                </a:solidFill>
                <a:latin typeface="BIZ UDPゴシック" panose="020B0400000000000000" pitchFamily="50" charset="-128"/>
                <a:ea typeface="BIZ UDPゴシック" panose="020B0400000000000000" pitchFamily="50" charset="-128"/>
              </a:rPr>
              <a:t>～</a:t>
            </a:r>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28</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タイプ用室外機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605" name="テキスト ボックス 604">
            <a:extLst>
              <a:ext uri="{FF2B5EF4-FFF2-40B4-BE49-F238E27FC236}">
                <a16:creationId xmlns:a16="http://schemas.microsoft.com/office/drawing/2014/main" id="{D0417EB7-B913-8368-42C0-8E1FDE0988CD}"/>
              </a:ext>
            </a:extLst>
          </p:cNvPr>
          <p:cNvSpPr txBox="1"/>
          <p:nvPr/>
        </p:nvSpPr>
        <p:spPr>
          <a:xfrm>
            <a:off x="13868231" y="6628815"/>
            <a:ext cx="753235" cy="153888"/>
          </a:xfrm>
          <a:prstGeom prst="rect">
            <a:avLst/>
          </a:prstGeom>
          <a:noFill/>
        </p:spPr>
        <p:txBody>
          <a:bodyPr wrap="square">
            <a:spAutoFit/>
          </a:bodyPr>
          <a:lstStyle/>
          <a:p>
            <a:r>
              <a:rPr lang="en-US" altLang="ja-JP" sz="400" i="0" u="none" strike="noStrike" dirty="0">
                <a:solidFill>
                  <a:srgbClr val="231815"/>
                </a:solidFill>
                <a:latin typeface="BIZ UDPゴシック" panose="020B0400000000000000" pitchFamily="50" charset="-128"/>
                <a:ea typeface="BIZ UDPゴシック" panose="020B0400000000000000" pitchFamily="50" charset="-128"/>
              </a:rPr>
              <a:t>40</a:t>
            </a:r>
            <a:r>
              <a:rPr lang="ja-JP" altLang="en-US" sz="400" i="0" u="none" strike="noStrike" dirty="0">
                <a:solidFill>
                  <a:srgbClr val="231815"/>
                </a:solidFill>
                <a:latin typeface="BIZ UDPゴシック" panose="020B0400000000000000" pitchFamily="50" charset="-128"/>
                <a:ea typeface="BIZ UDPゴシック" panose="020B0400000000000000" pitchFamily="50" charset="-128"/>
              </a:rPr>
              <a:t>・</a:t>
            </a:r>
            <a:r>
              <a:rPr lang="en-US" altLang="ja-JP" sz="400" i="0" u="none" strike="noStrike" dirty="0">
                <a:solidFill>
                  <a:srgbClr val="231815"/>
                </a:solidFill>
                <a:latin typeface="BIZ UDPゴシック" panose="020B0400000000000000" pitchFamily="50" charset="-128"/>
                <a:ea typeface="BIZ UDPゴシック" panose="020B0400000000000000" pitchFamily="50" charset="-128"/>
              </a:rPr>
              <a:t>56</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タイプ用室外機</a:t>
            </a:r>
            <a:endParaRPr lang="ja-JP" altLang="en-US" sz="400" dirty="0">
              <a:latin typeface="BIZ UDPゴシック" panose="020B0400000000000000" pitchFamily="50" charset="-128"/>
              <a:ea typeface="BIZ UDPゴシック" panose="020B0400000000000000" pitchFamily="50" charset="-128"/>
            </a:endParaRPr>
          </a:p>
        </p:txBody>
      </p:sp>
      <p:pic>
        <p:nvPicPr>
          <p:cNvPr id="606" name="図 605">
            <a:extLst>
              <a:ext uri="{FF2B5EF4-FFF2-40B4-BE49-F238E27FC236}">
                <a16:creationId xmlns:a16="http://schemas.microsoft.com/office/drawing/2014/main" id="{22B8F6A7-788B-06E6-FA20-9C75F24AF325}"/>
              </a:ext>
            </a:extLst>
          </p:cNvPr>
          <p:cNvPicPr>
            <a:picLocks noChangeAspect="1"/>
          </p:cNvPicPr>
          <p:nvPr/>
        </p:nvPicPr>
        <p:blipFill rotWithShape="1">
          <a:blip r:embed="rId21" cstate="hqprint">
            <a:extLst>
              <a:ext uri="{28A0092B-C50C-407E-A947-70E740481C1C}">
                <a14:useLocalDpi xmlns:a14="http://schemas.microsoft.com/office/drawing/2010/main" val="0"/>
              </a:ext>
            </a:extLst>
          </a:blip>
          <a:srcRect r="69187"/>
          <a:stretch/>
        </p:blipFill>
        <p:spPr>
          <a:xfrm>
            <a:off x="8023459" y="7035419"/>
            <a:ext cx="589282" cy="282169"/>
          </a:xfrm>
          <a:prstGeom prst="rect">
            <a:avLst/>
          </a:prstGeom>
        </p:spPr>
      </p:pic>
      <p:sp>
        <p:nvSpPr>
          <p:cNvPr id="608" name="テキスト ボックス 607">
            <a:extLst>
              <a:ext uri="{FF2B5EF4-FFF2-40B4-BE49-F238E27FC236}">
                <a16:creationId xmlns:a16="http://schemas.microsoft.com/office/drawing/2014/main" id="{9CB031C2-FE6B-CD25-EB58-B5FD8618A73C}"/>
              </a:ext>
            </a:extLst>
          </p:cNvPr>
          <p:cNvSpPr txBox="1"/>
          <p:nvPr/>
        </p:nvSpPr>
        <p:spPr>
          <a:xfrm>
            <a:off x="8502238" y="801226"/>
            <a:ext cx="1165463" cy="323165"/>
          </a:xfrm>
          <a:prstGeom prst="rect">
            <a:avLst/>
          </a:prstGeom>
          <a:noFill/>
        </p:spPr>
        <p:txBody>
          <a:bodyPr wrap="square">
            <a:spAutoFit/>
          </a:bodyPr>
          <a:lstStyle/>
          <a:p>
            <a:pPr algn="ctr">
              <a:lnSpc>
                <a:spcPts val="1800"/>
              </a:lnSpc>
            </a:pPr>
            <a:r>
              <a:rPr lang="en-US" altLang="ja-JP" sz="2200" b="0" i="0" u="none" strike="noStrike" spc="-50" baseline="0" dirty="0">
                <a:latin typeface="HGP明朝E" panose="02020900000000000000" pitchFamily="18" charset="-128"/>
                <a:ea typeface="HGP明朝E" panose="02020900000000000000" pitchFamily="18" charset="-128"/>
              </a:rPr>
              <a:t>S</a:t>
            </a:r>
            <a:r>
              <a:rPr lang="en-US" altLang="ja-JP" sz="2200" b="0" i="0" u="none" strike="noStrike" spc="-50" dirty="0">
                <a:latin typeface="HGP明朝E" panose="02020900000000000000" pitchFamily="18" charset="-128"/>
                <a:ea typeface="HGP明朝E" panose="02020900000000000000" pitchFamily="18" charset="-128"/>
              </a:rPr>
              <a:t>E</a:t>
            </a:r>
            <a:r>
              <a:rPr lang="en-US" altLang="ja-JP" sz="2200" b="0" i="0" u="none" strike="noStrike" spc="-50" baseline="0" dirty="0">
                <a:latin typeface="HGP明朝E" panose="02020900000000000000" pitchFamily="18" charset="-128"/>
                <a:ea typeface="HGP明朝E" panose="02020900000000000000" pitchFamily="18" charset="-128"/>
              </a:rPr>
              <a:t>/SKE</a:t>
            </a:r>
            <a:endParaRPr lang="ja-JP" altLang="en-US" sz="800" spc="-50" dirty="0">
              <a:latin typeface="BIZ UDPゴシック" panose="020B0400000000000000" pitchFamily="50" charset="-128"/>
              <a:ea typeface="BIZ UDPゴシック" panose="020B0400000000000000" pitchFamily="50" charset="-128"/>
            </a:endParaRPr>
          </a:p>
        </p:txBody>
      </p:sp>
      <p:grpSp>
        <p:nvGrpSpPr>
          <p:cNvPr id="610" name="グループ化 609">
            <a:extLst>
              <a:ext uri="{FF2B5EF4-FFF2-40B4-BE49-F238E27FC236}">
                <a16:creationId xmlns:a16="http://schemas.microsoft.com/office/drawing/2014/main" id="{DCDE309A-3457-D2FD-51E8-F383E1AD3E78}"/>
              </a:ext>
            </a:extLst>
          </p:cNvPr>
          <p:cNvGrpSpPr/>
          <p:nvPr/>
        </p:nvGrpSpPr>
        <p:grpSpPr>
          <a:xfrm>
            <a:off x="8509053" y="7019964"/>
            <a:ext cx="1013963" cy="350557"/>
            <a:chOff x="8356653" y="773834"/>
            <a:chExt cx="1013963" cy="350557"/>
          </a:xfrm>
        </p:grpSpPr>
        <p:sp>
          <p:nvSpPr>
            <p:cNvPr id="611" name="テキスト ボックス 610">
              <a:extLst>
                <a:ext uri="{FF2B5EF4-FFF2-40B4-BE49-F238E27FC236}">
                  <a16:creationId xmlns:a16="http://schemas.microsoft.com/office/drawing/2014/main" id="{40D766AA-04DC-66AD-767A-8E1F0102E89B}"/>
                </a:ext>
              </a:extLst>
            </p:cNvPr>
            <p:cNvSpPr txBox="1"/>
            <p:nvPr/>
          </p:nvSpPr>
          <p:spPr>
            <a:xfrm>
              <a:off x="8356653" y="801226"/>
              <a:ext cx="612227" cy="323165"/>
            </a:xfrm>
            <a:prstGeom prst="rect">
              <a:avLst/>
            </a:prstGeom>
            <a:noFill/>
          </p:spPr>
          <p:txBody>
            <a:bodyPr wrap="square">
              <a:spAutoFit/>
            </a:bodyPr>
            <a:lstStyle/>
            <a:p>
              <a:pPr algn="ctr">
                <a:lnSpc>
                  <a:spcPts val="1800"/>
                </a:lnSpc>
              </a:pPr>
              <a:r>
                <a:rPr lang="ja-JP" altLang="en-US" sz="2200" b="0" i="0" u="none" strike="noStrike" spc="-50" baseline="0" dirty="0">
                  <a:latin typeface="HGP明朝E" panose="02020900000000000000" pitchFamily="18" charset="-128"/>
                  <a:ea typeface="HGP明朝E" panose="02020900000000000000" pitchFamily="18" charset="-128"/>
                </a:rPr>
                <a:t>Ｂ</a:t>
              </a:r>
              <a:r>
                <a:rPr lang="en-US" altLang="ja-JP" sz="2200" b="0" i="0" u="none" strike="noStrike" spc="-50" dirty="0">
                  <a:latin typeface="HGP明朝E" panose="02020900000000000000" pitchFamily="18" charset="-128"/>
                  <a:ea typeface="HGP明朝E" panose="02020900000000000000" pitchFamily="18" charset="-128"/>
                </a:rPr>
                <a:t>E</a:t>
              </a:r>
              <a:endParaRPr lang="ja-JP" altLang="en-US" sz="800" spc="-50" dirty="0">
                <a:latin typeface="BIZ UDPゴシック" panose="020B0400000000000000" pitchFamily="50" charset="-128"/>
                <a:ea typeface="BIZ UDPゴシック" panose="020B0400000000000000" pitchFamily="50" charset="-128"/>
              </a:endParaRPr>
            </a:p>
          </p:txBody>
        </p:sp>
        <p:sp>
          <p:nvSpPr>
            <p:cNvPr id="612" name="テキスト ボックス 611">
              <a:extLst>
                <a:ext uri="{FF2B5EF4-FFF2-40B4-BE49-F238E27FC236}">
                  <a16:creationId xmlns:a16="http://schemas.microsoft.com/office/drawing/2014/main" id="{BA7B4B33-6144-F878-8CF3-19E75C86EF3E}"/>
                </a:ext>
              </a:extLst>
            </p:cNvPr>
            <p:cNvSpPr txBox="1"/>
            <p:nvPr/>
          </p:nvSpPr>
          <p:spPr>
            <a:xfrm>
              <a:off x="8800898" y="773834"/>
              <a:ext cx="569718" cy="280205"/>
            </a:xfrm>
            <a:prstGeom prst="rect">
              <a:avLst/>
            </a:prstGeom>
            <a:noFill/>
          </p:spPr>
          <p:txBody>
            <a:bodyPr wrap="square">
              <a:spAutoFit/>
            </a:bodyPr>
            <a:lstStyle/>
            <a:p>
              <a:pPr algn="ctr">
                <a:lnSpc>
                  <a:spcPts val="1800"/>
                </a:lnSpc>
              </a:pPr>
              <a:r>
                <a:rPr lang="ja-JP" altLang="en-US" sz="800" b="1" i="0" u="none" strike="noStrike" baseline="0" dirty="0">
                  <a:latin typeface="BIZ UDPゴシック" panose="020B0400000000000000" pitchFamily="50" charset="-128"/>
                  <a:ea typeface="BIZ UDPゴシック" panose="020B0400000000000000" pitchFamily="50" charset="-128"/>
                </a:rPr>
                <a:t>シリーズ</a:t>
              </a:r>
              <a:endParaRPr lang="ja-JP" altLang="en-US" sz="800" b="1" dirty="0">
                <a:latin typeface="BIZ UDPゴシック" panose="020B0400000000000000" pitchFamily="50" charset="-128"/>
                <a:ea typeface="BIZ UDPゴシック" panose="020B0400000000000000" pitchFamily="50" charset="-128"/>
              </a:endParaRPr>
            </a:p>
          </p:txBody>
        </p:sp>
      </p:grpSp>
      <p:sp>
        <p:nvSpPr>
          <p:cNvPr id="616" name="テキスト ボックス 615">
            <a:extLst>
              <a:ext uri="{FF2B5EF4-FFF2-40B4-BE49-F238E27FC236}">
                <a16:creationId xmlns:a16="http://schemas.microsoft.com/office/drawing/2014/main" id="{C965F5CF-C4DF-9D8D-909A-939DF06CAA4D}"/>
              </a:ext>
            </a:extLst>
          </p:cNvPr>
          <p:cNvSpPr txBox="1"/>
          <p:nvPr/>
        </p:nvSpPr>
        <p:spPr>
          <a:xfrm>
            <a:off x="12533456" y="7349308"/>
            <a:ext cx="1329972" cy="253916"/>
          </a:xfrm>
          <a:prstGeom prst="rect">
            <a:avLst/>
          </a:prstGeom>
          <a:noFill/>
        </p:spPr>
        <p:txBody>
          <a:bodyPr wrap="square">
            <a:spAutoFit/>
          </a:bodyPr>
          <a:lstStyle/>
          <a:p>
            <a:r>
              <a:rPr lang="ja-JP" altLang="en-US" sz="1050" b="1" i="0" u="none" strike="noStrike" spc="40" dirty="0">
                <a:latin typeface="BIZ UDゴシック" panose="020B0400000000000000" pitchFamily="49" charset="-128"/>
                <a:ea typeface="BIZ UDゴシック" panose="020B0400000000000000" pitchFamily="49" charset="-128"/>
              </a:rPr>
              <a:t>耐塩害仕様室外機</a:t>
            </a:r>
            <a:endParaRPr lang="ja-JP" altLang="en-US" sz="1050" b="1" spc="40" dirty="0">
              <a:latin typeface="BIZ UDゴシック" panose="020B0400000000000000" pitchFamily="49" charset="-128"/>
              <a:ea typeface="BIZ UDゴシック" panose="020B0400000000000000" pitchFamily="49" charset="-128"/>
            </a:endParaRPr>
          </a:p>
        </p:txBody>
      </p:sp>
      <p:pic>
        <p:nvPicPr>
          <p:cNvPr id="617" name="図 616">
            <a:extLst>
              <a:ext uri="{FF2B5EF4-FFF2-40B4-BE49-F238E27FC236}">
                <a16:creationId xmlns:a16="http://schemas.microsoft.com/office/drawing/2014/main" id="{86C1331B-255B-7699-092D-7FE6625969B8}"/>
              </a:ext>
            </a:extLst>
          </p:cNvPr>
          <p:cNvPicPr>
            <a:picLocks noChangeAspect="1"/>
          </p:cNvPicPr>
          <p:nvPr/>
        </p:nvPicPr>
        <p:blipFill>
          <a:blip r:embed="rId29" cstate="hqprint">
            <a:extLst>
              <a:ext uri="{28A0092B-C50C-407E-A947-70E740481C1C}">
                <a14:useLocalDpi xmlns:a14="http://schemas.microsoft.com/office/drawing/2010/main" val="0"/>
              </a:ext>
            </a:extLst>
          </a:blip>
          <a:stretch>
            <a:fillRect/>
          </a:stretch>
        </p:blipFill>
        <p:spPr>
          <a:xfrm>
            <a:off x="11965728" y="7622637"/>
            <a:ext cx="723710" cy="574788"/>
          </a:xfrm>
          <a:prstGeom prst="rect">
            <a:avLst/>
          </a:prstGeom>
        </p:spPr>
      </p:pic>
      <p:pic>
        <p:nvPicPr>
          <p:cNvPr id="618" name="図 617">
            <a:extLst>
              <a:ext uri="{FF2B5EF4-FFF2-40B4-BE49-F238E27FC236}">
                <a16:creationId xmlns:a16="http://schemas.microsoft.com/office/drawing/2014/main" id="{2217EA81-7EBD-4A9C-8269-F5D5109127EC}"/>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12832253" y="7614471"/>
            <a:ext cx="812541" cy="590464"/>
          </a:xfrm>
          <a:prstGeom prst="rect">
            <a:avLst/>
          </a:prstGeom>
        </p:spPr>
      </p:pic>
      <p:pic>
        <p:nvPicPr>
          <p:cNvPr id="619" name="図 618">
            <a:extLst>
              <a:ext uri="{FF2B5EF4-FFF2-40B4-BE49-F238E27FC236}">
                <a16:creationId xmlns:a16="http://schemas.microsoft.com/office/drawing/2014/main" id="{480AA9CD-17FB-F62A-985B-5B56D6414D49}"/>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13814471" y="7584699"/>
            <a:ext cx="755062" cy="637492"/>
          </a:xfrm>
          <a:prstGeom prst="rect">
            <a:avLst/>
          </a:prstGeom>
        </p:spPr>
      </p:pic>
      <p:sp>
        <p:nvSpPr>
          <p:cNvPr id="620" name="テキスト ボックス 619">
            <a:extLst>
              <a:ext uri="{FF2B5EF4-FFF2-40B4-BE49-F238E27FC236}">
                <a16:creationId xmlns:a16="http://schemas.microsoft.com/office/drawing/2014/main" id="{C4508C29-D074-A812-4439-A13A7A5D1088}"/>
              </a:ext>
            </a:extLst>
          </p:cNvPr>
          <p:cNvSpPr txBox="1"/>
          <p:nvPr/>
        </p:nvSpPr>
        <p:spPr>
          <a:xfrm>
            <a:off x="11943576" y="8187028"/>
            <a:ext cx="748017" cy="156966"/>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22</a:t>
            </a:r>
            <a:r>
              <a:rPr lang="ja-JP" altLang="en-US" sz="400" dirty="0">
                <a:solidFill>
                  <a:srgbClr val="231815"/>
                </a:solidFill>
                <a:latin typeface="BIZ UDPゴシック" panose="020B0400000000000000" pitchFamily="50" charset="-128"/>
                <a:ea typeface="BIZ UDPゴシック" panose="020B0400000000000000" pitchFamily="50" charset="-128"/>
              </a:rPr>
              <a:t>～</a:t>
            </a:r>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28</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タイプ用室外機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621" name="テキスト ボックス 620">
            <a:extLst>
              <a:ext uri="{FF2B5EF4-FFF2-40B4-BE49-F238E27FC236}">
                <a16:creationId xmlns:a16="http://schemas.microsoft.com/office/drawing/2014/main" id="{502098A3-7DD1-5C95-B56D-1CCFA6E81FFF}"/>
              </a:ext>
            </a:extLst>
          </p:cNvPr>
          <p:cNvSpPr txBox="1"/>
          <p:nvPr/>
        </p:nvSpPr>
        <p:spPr>
          <a:xfrm>
            <a:off x="13859773" y="8191801"/>
            <a:ext cx="616987" cy="153888"/>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56</a:t>
            </a:r>
            <a:r>
              <a:rPr lang="ja-JP" altLang="en-US" sz="400" i="0" u="none" strike="noStrike" dirty="0" smtClean="0">
                <a:solidFill>
                  <a:srgbClr val="231815"/>
                </a:solidFill>
                <a:latin typeface="BIZ UDPゴシック" panose="020B0400000000000000" pitchFamily="50" charset="-128"/>
                <a:ea typeface="BIZ UDPゴシック" panose="020B0400000000000000" pitchFamily="50" charset="-128"/>
              </a:rPr>
              <a:t>タイプ</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622" name="テキスト ボックス 621">
            <a:extLst>
              <a:ext uri="{FF2B5EF4-FFF2-40B4-BE49-F238E27FC236}">
                <a16:creationId xmlns:a16="http://schemas.microsoft.com/office/drawing/2014/main" id="{052A199B-ADCC-0286-2CF3-D1B4ADD2EE7B}"/>
              </a:ext>
            </a:extLst>
          </p:cNvPr>
          <p:cNvSpPr txBox="1"/>
          <p:nvPr/>
        </p:nvSpPr>
        <p:spPr>
          <a:xfrm>
            <a:off x="12874968" y="8191801"/>
            <a:ext cx="637259" cy="153888"/>
          </a:xfrm>
          <a:prstGeom prst="rect">
            <a:avLst/>
          </a:prstGeom>
          <a:noFill/>
        </p:spPr>
        <p:txBody>
          <a:bodyPr wrap="square">
            <a:spAutoFit/>
          </a:bodyPr>
          <a:lstStyle/>
          <a:p>
            <a:r>
              <a:rPr lang="en-US" altLang="ja-JP" sz="400" i="0" u="none" strike="noStrike" dirty="0" smtClean="0">
                <a:solidFill>
                  <a:srgbClr val="231815"/>
                </a:solidFill>
                <a:latin typeface="BIZ UDPゴシック" panose="020B0400000000000000" pitchFamily="50" charset="-128"/>
                <a:ea typeface="BIZ UDPゴシック" panose="020B0400000000000000" pitchFamily="50" charset="-128"/>
              </a:rPr>
              <a:t>40</a:t>
            </a:r>
            <a:r>
              <a:rPr lang="ja-JP" altLang="en-US" sz="400" i="0" u="none" strike="noStrike" dirty="0" smtClean="0">
                <a:solidFill>
                  <a:srgbClr val="231815"/>
                </a:solidFill>
                <a:latin typeface="BIZ UDPゴシック" panose="020B0400000000000000" pitchFamily="50" charset="-128"/>
                <a:ea typeface="BIZ UDPゴシック" panose="020B0400000000000000" pitchFamily="50" charset="-128"/>
              </a:rPr>
              <a:t>タイプ</a:t>
            </a:r>
            <a:r>
              <a:rPr lang="ja-JP" altLang="en-US" sz="400" i="0" u="none" strike="noStrike" baseline="0" dirty="0" smtClean="0">
                <a:solidFill>
                  <a:srgbClr val="231815"/>
                </a:solidFill>
                <a:latin typeface="BIZ UDPゴシック" panose="020B0400000000000000" pitchFamily="50" charset="-128"/>
                <a:ea typeface="BIZ UDPゴシック" panose="020B0400000000000000" pitchFamily="50" charset="-128"/>
              </a:rPr>
              <a:t>用</a:t>
            </a:r>
            <a:r>
              <a:rPr lang="ja-JP" altLang="en-US" sz="400" i="0" u="none" strike="noStrike" baseline="0" dirty="0">
                <a:solidFill>
                  <a:srgbClr val="231815"/>
                </a:solidFill>
                <a:latin typeface="BIZ UDPゴシック" panose="020B0400000000000000" pitchFamily="50" charset="-128"/>
                <a:ea typeface="BIZ UDPゴシック" panose="020B0400000000000000" pitchFamily="50" charset="-128"/>
              </a:rPr>
              <a:t>室外機</a:t>
            </a:r>
            <a:endParaRPr lang="ja-JP" altLang="en-US" sz="400" dirty="0">
              <a:latin typeface="BIZ UDPゴシック" panose="020B0400000000000000" pitchFamily="50" charset="-128"/>
              <a:ea typeface="BIZ UDPゴシック" panose="020B0400000000000000" pitchFamily="50" charset="-128"/>
            </a:endParaRPr>
          </a:p>
        </p:txBody>
      </p:sp>
      <p:sp>
        <p:nvSpPr>
          <p:cNvPr id="623" name="テキスト ボックス 622">
            <a:extLst>
              <a:ext uri="{FF2B5EF4-FFF2-40B4-BE49-F238E27FC236}">
                <a16:creationId xmlns:a16="http://schemas.microsoft.com/office/drawing/2014/main" id="{07E9B2B4-C757-419E-24DC-132B63A54125}"/>
              </a:ext>
            </a:extLst>
          </p:cNvPr>
          <p:cNvSpPr txBox="1"/>
          <p:nvPr/>
        </p:nvSpPr>
        <p:spPr>
          <a:xfrm>
            <a:off x="9381472" y="8431761"/>
            <a:ext cx="4209974" cy="307777"/>
          </a:xfrm>
          <a:prstGeom prst="rect">
            <a:avLst/>
          </a:prstGeom>
          <a:noFill/>
        </p:spPr>
        <p:txBody>
          <a:bodyPr wrap="square">
            <a:spAutoFit/>
          </a:bodyPr>
          <a:lstStyle/>
          <a:p>
            <a:r>
              <a:rPr lang="ja-JP" altLang="en-US" sz="1400" b="0" i="0" u="none" strike="noStrike" baseline="0" dirty="0">
                <a:solidFill>
                  <a:srgbClr val="231815"/>
                </a:solidFill>
                <a:latin typeface="HG明朝B" panose="02020809000000000000" pitchFamily="17" charset="-128"/>
                <a:ea typeface="HG明朝B" panose="02020809000000000000" pitchFamily="17" charset="-128"/>
              </a:rPr>
              <a:t>基本機能充実で使いやすい日本製のエアコンです。</a:t>
            </a:r>
            <a:endParaRPr lang="ja-JP" altLang="en-US" sz="1400" dirty="0">
              <a:latin typeface="HG明朝B" panose="02020809000000000000" pitchFamily="17" charset="-128"/>
              <a:ea typeface="HG明朝B" panose="02020809000000000000" pitchFamily="17" charset="-128"/>
            </a:endParaRPr>
          </a:p>
        </p:txBody>
      </p:sp>
      <p:pic>
        <p:nvPicPr>
          <p:cNvPr id="624" name="図 623">
            <a:extLst>
              <a:ext uri="{FF2B5EF4-FFF2-40B4-BE49-F238E27FC236}">
                <a16:creationId xmlns:a16="http://schemas.microsoft.com/office/drawing/2014/main" id="{BDFC9918-1495-2CCB-EFCC-1FC72DF25A8A}"/>
              </a:ext>
            </a:extLst>
          </p:cNvPr>
          <p:cNvPicPr>
            <a:picLocks noChangeAspect="1"/>
          </p:cNvPicPr>
          <p:nvPr/>
        </p:nvPicPr>
        <p:blipFill>
          <a:blip r:embed="rId32" cstate="hqprint">
            <a:extLst>
              <a:ext uri="{28A0092B-C50C-407E-A947-70E740481C1C}">
                <a14:useLocalDpi xmlns:a14="http://schemas.microsoft.com/office/drawing/2010/main" val="0"/>
              </a:ext>
            </a:extLst>
          </a:blip>
          <a:stretch>
            <a:fillRect/>
          </a:stretch>
        </p:blipFill>
        <p:spPr>
          <a:xfrm>
            <a:off x="7923463" y="8800343"/>
            <a:ext cx="872632" cy="1436969"/>
          </a:xfrm>
          <a:prstGeom prst="rect">
            <a:avLst/>
          </a:prstGeom>
        </p:spPr>
      </p:pic>
      <p:pic>
        <p:nvPicPr>
          <p:cNvPr id="626" name="図 625">
            <a:extLst>
              <a:ext uri="{FF2B5EF4-FFF2-40B4-BE49-F238E27FC236}">
                <a16:creationId xmlns:a16="http://schemas.microsoft.com/office/drawing/2014/main" id="{C6CCB992-2A8A-D619-4F81-E074E587D5F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60896" y="9305303"/>
            <a:ext cx="1810581" cy="172436"/>
          </a:xfrm>
          <a:prstGeom prst="rect">
            <a:avLst/>
          </a:prstGeom>
        </p:spPr>
      </p:pic>
      <p:sp>
        <p:nvSpPr>
          <p:cNvPr id="631" name="四角形: 角を丸くする 630">
            <a:extLst>
              <a:ext uri="{FF2B5EF4-FFF2-40B4-BE49-F238E27FC236}">
                <a16:creationId xmlns:a16="http://schemas.microsoft.com/office/drawing/2014/main" id="{56922A86-929A-4788-C28F-FD6DBBA998FB}"/>
              </a:ext>
            </a:extLst>
          </p:cNvPr>
          <p:cNvSpPr/>
          <p:nvPr/>
        </p:nvSpPr>
        <p:spPr>
          <a:xfrm>
            <a:off x="8957386" y="8812280"/>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2" name="テキスト ボックス 631">
            <a:extLst>
              <a:ext uri="{FF2B5EF4-FFF2-40B4-BE49-F238E27FC236}">
                <a16:creationId xmlns:a16="http://schemas.microsoft.com/office/drawing/2014/main" id="{98DC8769-CBC3-A659-7537-49ABC448E28C}"/>
              </a:ext>
            </a:extLst>
          </p:cNvPr>
          <p:cNvSpPr txBox="1"/>
          <p:nvPr/>
        </p:nvSpPr>
        <p:spPr>
          <a:xfrm>
            <a:off x="8890532" y="878289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633" name="テキスト ボックス 632">
            <a:extLst>
              <a:ext uri="{FF2B5EF4-FFF2-40B4-BE49-F238E27FC236}">
                <a16:creationId xmlns:a16="http://schemas.microsoft.com/office/drawing/2014/main" id="{4C9A5195-699F-D4A9-D99F-465724D64B14}"/>
              </a:ext>
            </a:extLst>
          </p:cNvPr>
          <p:cNvSpPr txBox="1"/>
          <p:nvPr/>
        </p:nvSpPr>
        <p:spPr>
          <a:xfrm>
            <a:off x="8973612" y="8812280"/>
            <a:ext cx="389020" cy="430887"/>
          </a:xfrm>
          <a:prstGeom prst="rect">
            <a:avLst/>
          </a:prstGeom>
          <a:noFill/>
        </p:spPr>
        <p:txBody>
          <a:bodyPr wrap="square">
            <a:spAutoFit/>
          </a:bodyPr>
          <a:lstStyle/>
          <a:p>
            <a:r>
              <a:rPr lang="en-US" altLang="ja-JP" sz="2200" b="1" i="0" u="none" strike="noStrike" spc="-150">
                <a:solidFill>
                  <a:srgbClr val="FFFFFF"/>
                </a:solidFill>
                <a:latin typeface="Segoe UI Semibold" panose="020B0702040204020203" pitchFamily="34" charset="0"/>
                <a:cs typeface="Segoe UI Semibold" panose="020B0702040204020203" pitchFamily="34" charset="0"/>
              </a:rPr>
              <a:t>6</a:t>
            </a:r>
            <a:endParaRPr lang="ja-JP" altLang="en-US" sz="2200" spc="-150" dirty="0">
              <a:latin typeface="Segoe UI Semibold" panose="020B0702040204020203" pitchFamily="34" charset="0"/>
              <a:cs typeface="Segoe UI Semibold" panose="020B0702040204020203" pitchFamily="34" charset="0"/>
            </a:endParaRPr>
          </a:p>
        </p:txBody>
      </p:sp>
      <p:sp>
        <p:nvSpPr>
          <p:cNvPr id="634" name="テキスト ボックス 633">
            <a:extLst>
              <a:ext uri="{FF2B5EF4-FFF2-40B4-BE49-F238E27FC236}">
                <a16:creationId xmlns:a16="http://schemas.microsoft.com/office/drawing/2014/main" id="{2BA3FA9E-2D1B-3587-7354-DF45517BCAF0}"/>
              </a:ext>
            </a:extLst>
          </p:cNvPr>
          <p:cNvSpPr txBox="1"/>
          <p:nvPr/>
        </p:nvSpPr>
        <p:spPr>
          <a:xfrm>
            <a:off x="9146699" y="897531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635" name="グループ化 634">
            <a:extLst>
              <a:ext uri="{FF2B5EF4-FFF2-40B4-BE49-F238E27FC236}">
                <a16:creationId xmlns:a16="http://schemas.microsoft.com/office/drawing/2014/main" id="{1F21AC5B-5F06-2995-7212-B4F993AFDE4A}"/>
              </a:ext>
            </a:extLst>
          </p:cNvPr>
          <p:cNvGrpSpPr/>
          <p:nvPr/>
        </p:nvGrpSpPr>
        <p:grpSpPr>
          <a:xfrm>
            <a:off x="9865464" y="9304740"/>
            <a:ext cx="884798" cy="220769"/>
            <a:chOff x="9868458" y="5640985"/>
            <a:chExt cx="884798" cy="220769"/>
          </a:xfrm>
        </p:grpSpPr>
        <p:sp>
          <p:nvSpPr>
            <p:cNvPr id="645" name="テキスト ボックス 644">
              <a:extLst>
                <a:ext uri="{FF2B5EF4-FFF2-40B4-BE49-F238E27FC236}">
                  <a16:creationId xmlns:a16="http://schemas.microsoft.com/office/drawing/2014/main" id="{4253FF43-160C-7DA3-18EE-BB67EA5E5085}"/>
                </a:ext>
              </a:extLst>
            </p:cNvPr>
            <p:cNvSpPr txBox="1"/>
            <p:nvPr/>
          </p:nvSpPr>
          <p:spPr>
            <a:xfrm>
              <a:off x="9868458" y="5640985"/>
              <a:ext cx="408287" cy="215444"/>
            </a:xfrm>
            <a:prstGeom prst="rect">
              <a:avLst/>
            </a:prstGeom>
            <a:noFill/>
          </p:spPr>
          <p:txBody>
            <a:bodyPr wrap="square">
              <a:spAutoFit/>
            </a:bodyPr>
            <a:lstStyle/>
            <a:p>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87</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646" name="テキスト ボックス 645">
              <a:extLst>
                <a:ext uri="{FF2B5EF4-FFF2-40B4-BE49-F238E27FC236}">
                  <a16:creationId xmlns:a16="http://schemas.microsoft.com/office/drawing/2014/main" id="{2A23002C-5354-C859-C097-933143511C54}"/>
                </a:ext>
              </a:extLst>
            </p:cNvPr>
            <p:cNvSpPr txBox="1"/>
            <p:nvPr/>
          </p:nvSpPr>
          <p:spPr>
            <a:xfrm>
              <a:off x="10344968" y="5646310"/>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ja-JP" altLang="en-US" sz="800" spc="-3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641" name="テキスト ボックス 640">
            <a:extLst>
              <a:ext uri="{FF2B5EF4-FFF2-40B4-BE49-F238E27FC236}">
                <a16:creationId xmlns:a16="http://schemas.microsoft.com/office/drawing/2014/main" id="{E8B8E1CF-6C2C-51B3-094A-7F8C76976BCE}"/>
              </a:ext>
            </a:extLst>
          </p:cNvPr>
          <p:cNvSpPr txBox="1"/>
          <p:nvPr/>
        </p:nvSpPr>
        <p:spPr>
          <a:xfrm>
            <a:off x="9343513" y="8902326"/>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CSH-B22CR</a:t>
            </a:r>
            <a:endParaRPr lang="ja-JP" altLang="en-US" sz="600" dirty="0">
              <a:latin typeface="Segoe UI Light" panose="020B0502040204020203" pitchFamily="34" charset="0"/>
              <a:cs typeface="Segoe UI Light" panose="020B0502040204020203" pitchFamily="34" charset="0"/>
            </a:endParaRPr>
          </a:p>
        </p:txBody>
      </p:sp>
      <p:sp>
        <p:nvSpPr>
          <p:cNvPr id="643" name="テキスト ボックス 642">
            <a:extLst>
              <a:ext uri="{FF2B5EF4-FFF2-40B4-BE49-F238E27FC236}">
                <a16:creationId xmlns:a16="http://schemas.microsoft.com/office/drawing/2014/main" id="{6ABA72C1-921F-21B5-CDF5-FDC59F89E74E}"/>
              </a:ext>
            </a:extLst>
          </p:cNvPr>
          <p:cNvSpPr txBox="1"/>
          <p:nvPr/>
        </p:nvSpPr>
        <p:spPr>
          <a:xfrm>
            <a:off x="9343512" y="8994216"/>
            <a:ext cx="1562367"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COH-B22CR</a:t>
            </a:r>
            <a:r>
              <a:rPr lang="en-US" altLang="ja-JP" sz="600" i="0" u="none" strike="noStrike" spc="-300" dirty="0">
                <a:latin typeface="Segoe UI Light" panose="020B0502040204020203" pitchFamily="34" charset="0"/>
                <a:ea typeface="BIZ UDPゴシック" panose="020B0400000000000000" pitchFamily="50" charset="-128"/>
                <a:cs typeface="Segoe UI Light" panose="020B0502040204020203" pitchFamily="34" charset="0"/>
              </a:rPr>
              <a:t>E</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sp>
        <p:nvSpPr>
          <p:cNvPr id="637" name="テキスト ボックス 636">
            <a:extLst>
              <a:ext uri="{FF2B5EF4-FFF2-40B4-BE49-F238E27FC236}">
                <a16:creationId xmlns:a16="http://schemas.microsoft.com/office/drawing/2014/main" id="{F3F4A254-CBEE-CA62-EC62-977485FF48BF}"/>
              </a:ext>
            </a:extLst>
          </p:cNvPr>
          <p:cNvSpPr txBox="1"/>
          <p:nvPr/>
        </p:nvSpPr>
        <p:spPr>
          <a:xfrm>
            <a:off x="8861914" y="9146458"/>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638" name="グループ化 637">
            <a:extLst>
              <a:ext uri="{FF2B5EF4-FFF2-40B4-BE49-F238E27FC236}">
                <a16:creationId xmlns:a16="http://schemas.microsoft.com/office/drawing/2014/main" id="{84DB36B5-5C50-FC61-E184-2F8034DDF8F2}"/>
              </a:ext>
            </a:extLst>
          </p:cNvPr>
          <p:cNvGrpSpPr/>
          <p:nvPr/>
        </p:nvGrpSpPr>
        <p:grpSpPr>
          <a:xfrm>
            <a:off x="9404152" y="9096467"/>
            <a:ext cx="1481903" cy="246221"/>
            <a:chOff x="1825778" y="6699568"/>
            <a:chExt cx="1481903" cy="246221"/>
          </a:xfrm>
        </p:grpSpPr>
        <p:sp>
          <p:nvSpPr>
            <p:cNvPr id="639" name="テキスト ボックス 638">
              <a:extLst>
                <a:ext uri="{FF2B5EF4-FFF2-40B4-BE49-F238E27FC236}">
                  <a16:creationId xmlns:a16="http://schemas.microsoft.com/office/drawing/2014/main" id="{60F6B6C1-2A1B-73C1-6F7E-86B22FC3BC55}"/>
                </a:ext>
              </a:extLst>
            </p:cNvPr>
            <p:cNvSpPr txBox="1"/>
            <p:nvPr/>
          </p:nvSpPr>
          <p:spPr>
            <a:xfrm>
              <a:off x="1825778" y="6699568"/>
              <a:ext cx="772786"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３１６</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640" name="テキスト ボックス 639">
              <a:extLst>
                <a:ext uri="{FF2B5EF4-FFF2-40B4-BE49-F238E27FC236}">
                  <a16:creationId xmlns:a16="http://schemas.microsoft.com/office/drawing/2014/main" id="{7E5DB689-A60D-80A5-91DA-79DB40E664D9}"/>
                </a:ext>
              </a:extLst>
            </p:cNvPr>
            <p:cNvSpPr txBox="1"/>
            <p:nvPr/>
          </p:nvSpPr>
          <p:spPr>
            <a:xfrm>
              <a:off x="2362091" y="6745243"/>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288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630" name="図 629">
            <a:extLst>
              <a:ext uri="{FF2B5EF4-FFF2-40B4-BE49-F238E27FC236}">
                <a16:creationId xmlns:a16="http://schemas.microsoft.com/office/drawing/2014/main" id="{A3A6F51F-8E6D-421A-B2DB-1626A3961F8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11082" y="9020645"/>
            <a:ext cx="125408" cy="125408"/>
          </a:xfrm>
          <a:prstGeom prst="rect">
            <a:avLst/>
          </a:prstGeom>
        </p:spPr>
      </p:pic>
      <p:grpSp>
        <p:nvGrpSpPr>
          <p:cNvPr id="647" name="グループ化 646">
            <a:extLst>
              <a:ext uri="{FF2B5EF4-FFF2-40B4-BE49-F238E27FC236}">
                <a16:creationId xmlns:a16="http://schemas.microsoft.com/office/drawing/2014/main" id="{16A5A749-6CB8-4913-E3CC-BB2C2396D382}"/>
              </a:ext>
            </a:extLst>
          </p:cNvPr>
          <p:cNvGrpSpPr/>
          <p:nvPr/>
        </p:nvGrpSpPr>
        <p:grpSpPr>
          <a:xfrm>
            <a:off x="10860755" y="8730338"/>
            <a:ext cx="2096183" cy="797540"/>
            <a:chOff x="10860755" y="8730338"/>
            <a:chExt cx="2096183" cy="797540"/>
          </a:xfrm>
        </p:grpSpPr>
        <p:grpSp>
          <p:nvGrpSpPr>
            <p:cNvPr id="648" name="グループ化 647">
              <a:extLst>
                <a:ext uri="{FF2B5EF4-FFF2-40B4-BE49-F238E27FC236}">
                  <a16:creationId xmlns:a16="http://schemas.microsoft.com/office/drawing/2014/main" id="{803ACDA1-404C-68AA-C9A8-83977AB378EC}"/>
                </a:ext>
              </a:extLst>
            </p:cNvPr>
            <p:cNvGrpSpPr/>
            <p:nvPr/>
          </p:nvGrpSpPr>
          <p:grpSpPr>
            <a:xfrm>
              <a:off x="10860755" y="8730338"/>
              <a:ext cx="2096183" cy="797540"/>
              <a:chOff x="10860755" y="8730338"/>
              <a:chExt cx="2096183" cy="797540"/>
            </a:xfrm>
          </p:grpSpPr>
          <p:pic>
            <p:nvPicPr>
              <p:cNvPr id="652" name="図 651">
                <a:extLst>
                  <a:ext uri="{FF2B5EF4-FFF2-40B4-BE49-F238E27FC236}">
                    <a16:creationId xmlns:a16="http://schemas.microsoft.com/office/drawing/2014/main" id="{205E0908-D9BB-58F2-436B-6826F8668F6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4859" y="9305303"/>
                <a:ext cx="1810581" cy="172436"/>
              </a:xfrm>
              <a:prstGeom prst="rect">
                <a:avLst/>
              </a:prstGeom>
            </p:spPr>
          </p:pic>
          <p:grpSp>
            <p:nvGrpSpPr>
              <p:cNvPr id="653" name="グループ化 652">
                <a:extLst>
                  <a:ext uri="{FF2B5EF4-FFF2-40B4-BE49-F238E27FC236}">
                    <a16:creationId xmlns:a16="http://schemas.microsoft.com/office/drawing/2014/main" id="{1F4851D3-7A5E-E6FD-9F45-5F90371DCD07}"/>
                  </a:ext>
                </a:extLst>
              </p:cNvPr>
              <p:cNvGrpSpPr/>
              <p:nvPr/>
            </p:nvGrpSpPr>
            <p:grpSpPr>
              <a:xfrm>
                <a:off x="10860755" y="8730338"/>
                <a:ext cx="2096183" cy="797540"/>
                <a:chOff x="8864908" y="5066583"/>
                <a:chExt cx="2096183" cy="797540"/>
              </a:xfrm>
            </p:grpSpPr>
            <p:sp>
              <p:nvSpPr>
                <p:cNvPr id="654" name="四角形: 角を丸くする 653">
                  <a:extLst>
                    <a:ext uri="{FF2B5EF4-FFF2-40B4-BE49-F238E27FC236}">
                      <a16:creationId xmlns:a16="http://schemas.microsoft.com/office/drawing/2014/main" id="{6DFBAFC2-F42A-5BE0-F77B-9AB82B38B46E}"/>
                    </a:ext>
                  </a:extLst>
                </p:cNvPr>
                <p:cNvSpPr/>
                <p:nvPr/>
              </p:nvSpPr>
              <p:spPr>
                <a:xfrm>
                  <a:off x="8960380" y="5148525"/>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5" name="テキスト ボックス 654">
                  <a:extLst>
                    <a:ext uri="{FF2B5EF4-FFF2-40B4-BE49-F238E27FC236}">
                      <a16:creationId xmlns:a16="http://schemas.microsoft.com/office/drawing/2014/main" id="{3E914E97-3E25-BEDC-BE86-99B9349DE098}"/>
                    </a:ext>
                  </a:extLst>
                </p:cNvPr>
                <p:cNvSpPr txBox="1"/>
                <p:nvPr/>
              </p:nvSpPr>
              <p:spPr>
                <a:xfrm>
                  <a:off x="8893526" y="5119138"/>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656" name="テキスト ボックス 655">
                  <a:extLst>
                    <a:ext uri="{FF2B5EF4-FFF2-40B4-BE49-F238E27FC236}">
                      <a16:creationId xmlns:a16="http://schemas.microsoft.com/office/drawing/2014/main" id="{1B9A3E25-946F-42FF-43D8-141C0CF7CC64}"/>
                    </a:ext>
                  </a:extLst>
                </p:cNvPr>
                <p:cNvSpPr txBox="1"/>
                <p:nvPr/>
              </p:nvSpPr>
              <p:spPr>
                <a:xfrm>
                  <a:off x="8976606" y="5148525"/>
                  <a:ext cx="38902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8</a:t>
                  </a:r>
                  <a:endParaRPr lang="ja-JP" altLang="en-US" sz="2200" spc="-150" dirty="0">
                    <a:latin typeface="Segoe UI Semibold" panose="020B0702040204020203" pitchFamily="34" charset="0"/>
                    <a:cs typeface="Segoe UI Semibold" panose="020B0702040204020203" pitchFamily="34" charset="0"/>
                  </a:endParaRPr>
                </a:p>
              </p:txBody>
            </p:sp>
            <p:sp>
              <p:nvSpPr>
                <p:cNvPr id="657" name="テキスト ボックス 656">
                  <a:extLst>
                    <a:ext uri="{FF2B5EF4-FFF2-40B4-BE49-F238E27FC236}">
                      <a16:creationId xmlns:a16="http://schemas.microsoft.com/office/drawing/2014/main" id="{C4BBFA5D-91F2-DC84-6E4A-B73AA0DB280B}"/>
                    </a:ext>
                  </a:extLst>
                </p:cNvPr>
                <p:cNvSpPr txBox="1"/>
                <p:nvPr/>
              </p:nvSpPr>
              <p:spPr>
                <a:xfrm>
                  <a:off x="9149693" y="531156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658" name="グループ化 657">
                  <a:extLst>
                    <a:ext uri="{FF2B5EF4-FFF2-40B4-BE49-F238E27FC236}">
                      <a16:creationId xmlns:a16="http://schemas.microsoft.com/office/drawing/2014/main" id="{EE1B3A2F-AA5D-4234-C43C-3BE88854ED3A}"/>
                    </a:ext>
                  </a:extLst>
                </p:cNvPr>
                <p:cNvGrpSpPr/>
                <p:nvPr/>
              </p:nvGrpSpPr>
              <p:grpSpPr>
                <a:xfrm>
                  <a:off x="8979212" y="5633291"/>
                  <a:ext cx="1774044" cy="230832"/>
                  <a:chOff x="8979212" y="5633291"/>
                  <a:chExt cx="1774044" cy="230832"/>
                </a:xfrm>
              </p:grpSpPr>
              <p:sp>
                <p:nvSpPr>
                  <p:cNvPr id="667" name="テキスト ボックス 666">
                    <a:extLst>
                      <a:ext uri="{FF2B5EF4-FFF2-40B4-BE49-F238E27FC236}">
                        <a16:creationId xmlns:a16="http://schemas.microsoft.com/office/drawing/2014/main" id="{EE45CC5B-3FC3-B992-5958-70B52831F2AE}"/>
                      </a:ext>
                    </a:extLst>
                  </p:cNvPr>
                  <p:cNvSpPr txBox="1"/>
                  <p:nvPr/>
                </p:nvSpPr>
                <p:spPr>
                  <a:xfrm>
                    <a:off x="8979212" y="5633291"/>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815</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668" name="テキスト ボックス 667">
                    <a:extLst>
                      <a:ext uri="{FF2B5EF4-FFF2-40B4-BE49-F238E27FC236}">
                        <a16:creationId xmlns:a16="http://schemas.microsoft.com/office/drawing/2014/main" id="{9A1701A7-9E61-5BF7-4D03-32022D57ACF3}"/>
                      </a:ext>
                    </a:extLst>
                  </p:cNvPr>
                  <p:cNvSpPr txBox="1"/>
                  <p:nvPr/>
                </p:nvSpPr>
                <p:spPr>
                  <a:xfrm>
                    <a:off x="9868458" y="5640985"/>
                    <a:ext cx="408287" cy="215444"/>
                  </a:xfrm>
                  <a:prstGeom prst="rect">
                    <a:avLst/>
                  </a:prstGeom>
                  <a:noFill/>
                </p:spPr>
                <p:txBody>
                  <a:bodyPr wrap="square">
                    <a:spAutoFit/>
                  </a:bodyPr>
                  <a:lstStyle/>
                  <a:p>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87</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669" name="テキスト ボックス 668">
                    <a:extLst>
                      <a:ext uri="{FF2B5EF4-FFF2-40B4-BE49-F238E27FC236}">
                        <a16:creationId xmlns:a16="http://schemas.microsoft.com/office/drawing/2014/main" id="{ADCBDEF7-DE12-B174-6BC7-DF8302C071FF}"/>
                      </a:ext>
                    </a:extLst>
                  </p:cNvPr>
                  <p:cNvSpPr txBox="1"/>
                  <p:nvPr/>
                </p:nvSpPr>
                <p:spPr>
                  <a:xfrm>
                    <a:off x="10344968" y="5646310"/>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659" name="グループ化 658">
                  <a:extLst>
                    <a:ext uri="{FF2B5EF4-FFF2-40B4-BE49-F238E27FC236}">
                      <a16:creationId xmlns:a16="http://schemas.microsoft.com/office/drawing/2014/main" id="{3AE0B545-DFE3-FFDA-4B15-34E8BBCC249F}"/>
                    </a:ext>
                  </a:extLst>
                </p:cNvPr>
                <p:cNvGrpSpPr/>
                <p:nvPr/>
              </p:nvGrpSpPr>
              <p:grpSpPr>
                <a:xfrm>
                  <a:off x="9346506" y="5066583"/>
                  <a:ext cx="1614585" cy="448544"/>
                  <a:chOff x="1784718" y="3137634"/>
                  <a:chExt cx="1614585" cy="448544"/>
                </a:xfrm>
              </p:grpSpPr>
              <p:sp>
                <p:nvSpPr>
                  <p:cNvPr id="664" name="テキスト ボックス 663">
                    <a:extLst>
                      <a:ext uri="{FF2B5EF4-FFF2-40B4-BE49-F238E27FC236}">
                        <a16:creationId xmlns:a16="http://schemas.microsoft.com/office/drawing/2014/main" id="{2A33EAD8-6A5F-6FA0-2C2F-E25FB66ACF4C}"/>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B25CR</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E</a:t>
                    </a:r>
                    <a:endParaRPr lang="ja-JP" altLang="en-US" sz="1200" dirty="0">
                      <a:latin typeface="Segoe UI Semibold" panose="020B0702040204020203" pitchFamily="34" charset="0"/>
                      <a:cs typeface="Segoe UI Semibold" panose="020B0702040204020203" pitchFamily="34" charset="0"/>
                    </a:endParaRPr>
                  </a:p>
                </p:txBody>
              </p:sp>
              <p:sp>
                <p:nvSpPr>
                  <p:cNvPr id="665" name="テキスト ボックス 664">
                    <a:extLst>
                      <a:ext uri="{FF2B5EF4-FFF2-40B4-BE49-F238E27FC236}">
                        <a16:creationId xmlns:a16="http://schemas.microsoft.com/office/drawing/2014/main" id="{E8E7293A-5CF3-B17B-5408-11F2C13C05A0}"/>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CSH-B25CR</a:t>
                    </a:r>
                    <a:endParaRPr lang="ja-JP" altLang="en-US" sz="600" dirty="0">
                      <a:latin typeface="Segoe UI Light" panose="020B0502040204020203" pitchFamily="34" charset="0"/>
                      <a:cs typeface="Segoe UI Light" panose="020B0502040204020203" pitchFamily="34" charset="0"/>
                    </a:endParaRPr>
                  </a:p>
                </p:txBody>
              </p:sp>
              <p:sp>
                <p:nvSpPr>
                  <p:cNvPr id="666" name="テキスト ボックス 665">
                    <a:extLst>
                      <a:ext uri="{FF2B5EF4-FFF2-40B4-BE49-F238E27FC236}">
                        <a16:creationId xmlns:a16="http://schemas.microsoft.com/office/drawing/2014/main" id="{D5834D4D-5005-5CD6-A135-B020D9080886}"/>
                      </a:ext>
                    </a:extLst>
                  </p:cNvPr>
                  <p:cNvSpPr txBox="1"/>
                  <p:nvPr/>
                </p:nvSpPr>
                <p:spPr>
                  <a:xfrm>
                    <a:off x="1784718" y="3401512"/>
                    <a:ext cx="1518665"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COH-B25CR</a:t>
                    </a:r>
                    <a:r>
                      <a:rPr lang="en-US" altLang="ja-JP" sz="600" i="0" u="none" strike="noStrike" spc="-300" dirty="0">
                        <a:latin typeface="Segoe UI Light" panose="020B0502040204020203" pitchFamily="34" charset="0"/>
                        <a:ea typeface="BIZ UDPゴシック" panose="020B0400000000000000" pitchFamily="50" charset="-128"/>
                        <a:cs typeface="Segoe UI Light" panose="020B0502040204020203" pitchFamily="34" charset="0"/>
                      </a:rPr>
                      <a:t>E</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grpSp>
            <p:sp>
              <p:nvSpPr>
                <p:cNvPr id="660" name="テキスト ボックス 659">
                  <a:extLst>
                    <a:ext uri="{FF2B5EF4-FFF2-40B4-BE49-F238E27FC236}">
                      <a16:creationId xmlns:a16="http://schemas.microsoft.com/office/drawing/2014/main" id="{E1D41D53-8F15-A0F9-F5D1-8933695998FD}"/>
                    </a:ext>
                  </a:extLst>
                </p:cNvPr>
                <p:cNvSpPr txBox="1"/>
                <p:nvPr/>
              </p:nvSpPr>
              <p:spPr>
                <a:xfrm>
                  <a:off x="8864908" y="548270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661" name="グループ化 660">
                  <a:extLst>
                    <a:ext uri="{FF2B5EF4-FFF2-40B4-BE49-F238E27FC236}">
                      <a16:creationId xmlns:a16="http://schemas.microsoft.com/office/drawing/2014/main" id="{C9A7CBE5-80AC-D8C2-F57F-445B7A86AB3C}"/>
                    </a:ext>
                  </a:extLst>
                </p:cNvPr>
                <p:cNvGrpSpPr/>
                <p:nvPr/>
              </p:nvGrpSpPr>
              <p:grpSpPr>
                <a:xfrm>
                  <a:off x="9407146" y="5428378"/>
                  <a:ext cx="1479210" cy="246221"/>
                  <a:chOff x="1825778" y="6695234"/>
                  <a:chExt cx="1479210" cy="246221"/>
                </a:xfrm>
              </p:grpSpPr>
              <p:sp>
                <p:nvSpPr>
                  <p:cNvPr id="662" name="テキスト ボックス 661">
                    <a:extLst>
                      <a:ext uri="{FF2B5EF4-FFF2-40B4-BE49-F238E27FC236}">
                        <a16:creationId xmlns:a16="http://schemas.microsoft.com/office/drawing/2014/main" id="{300C3A41-3AD2-E6B2-EBDB-C33A4CE4C8BC}"/>
                      </a:ext>
                    </a:extLst>
                  </p:cNvPr>
                  <p:cNvSpPr txBox="1"/>
                  <p:nvPr/>
                </p:nvSpPr>
                <p:spPr>
                  <a:xfrm>
                    <a:off x="1825778" y="6695234"/>
                    <a:ext cx="779561"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３４９</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663" name="テキスト ボックス 662">
                    <a:extLst>
                      <a:ext uri="{FF2B5EF4-FFF2-40B4-BE49-F238E27FC236}">
                        <a16:creationId xmlns:a16="http://schemas.microsoft.com/office/drawing/2014/main" id="{301F1200-08DD-6B6E-A6F6-7D7AFC63C88D}"/>
                      </a:ext>
                    </a:extLst>
                  </p:cNvPr>
                  <p:cNvSpPr txBox="1"/>
                  <p:nvPr/>
                </p:nvSpPr>
                <p:spPr>
                  <a:xfrm>
                    <a:off x="2359398" y="6740909"/>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318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grpSp>
        <p:pic>
          <p:nvPicPr>
            <p:cNvPr id="651" name="図 650">
              <a:extLst>
                <a:ext uri="{FF2B5EF4-FFF2-40B4-BE49-F238E27FC236}">
                  <a16:creationId xmlns:a16="http://schemas.microsoft.com/office/drawing/2014/main" id="{11FBF25E-D605-C595-48A6-4F095C7C73C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507053" y="9020645"/>
              <a:ext cx="125408" cy="125408"/>
            </a:xfrm>
            <a:prstGeom prst="rect">
              <a:avLst/>
            </a:prstGeom>
          </p:spPr>
        </p:pic>
      </p:grpSp>
      <p:grpSp>
        <p:nvGrpSpPr>
          <p:cNvPr id="670" name="グループ化 669">
            <a:extLst>
              <a:ext uri="{FF2B5EF4-FFF2-40B4-BE49-F238E27FC236}">
                <a16:creationId xmlns:a16="http://schemas.microsoft.com/office/drawing/2014/main" id="{602A38A8-4220-E595-B32B-091D133692BA}"/>
              </a:ext>
            </a:extLst>
          </p:cNvPr>
          <p:cNvGrpSpPr/>
          <p:nvPr/>
        </p:nvGrpSpPr>
        <p:grpSpPr>
          <a:xfrm>
            <a:off x="12856268" y="8730338"/>
            <a:ext cx="2096183" cy="797540"/>
            <a:chOff x="10860755" y="8730338"/>
            <a:chExt cx="2096183" cy="797540"/>
          </a:xfrm>
        </p:grpSpPr>
        <p:grpSp>
          <p:nvGrpSpPr>
            <p:cNvPr id="671" name="グループ化 670">
              <a:extLst>
                <a:ext uri="{FF2B5EF4-FFF2-40B4-BE49-F238E27FC236}">
                  <a16:creationId xmlns:a16="http://schemas.microsoft.com/office/drawing/2014/main" id="{0BC2DD34-5B85-17B3-FB3F-C38A34F6A27F}"/>
                </a:ext>
              </a:extLst>
            </p:cNvPr>
            <p:cNvGrpSpPr/>
            <p:nvPr/>
          </p:nvGrpSpPr>
          <p:grpSpPr>
            <a:xfrm>
              <a:off x="10860755" y="8730338"/>
              <a:ext cx="2096183" cy="797540"/>
              <a:chOff x="10860755" y="8730338"/>
              <a:chExt cx="2096183" cy="797540"/>
            </a:xfrm>
          </p:grpSpPr>
          <p:pic>
            <p:nvPicPr>
              <p:cNvPr id="675" name="図 674">
                <a:extLst>
                  <a:ext uri="{FF2B5EF4-FFF2-40B4-BE49-F238E27FC236}">
                    <a16:creationId xmlns:a16="http://schemas.microsoft.com/office/drawing/2014/main" id="{75FAB785-6584-AA7B-37E9-4FD50EAB66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4859" y="9305303"/>
                <a:ext cx="1810581" cy="172436"/>
              </a:xfrm>
              <a:prstGeom prst="rect">
                <a:avLst/>
              </a:prstGeom>
            </p:spPr>
          </p:pic>
          <p:grpSp>
            <p:nvGrpSpPr>
              <p:cNvPr id="676" name="グループ化 675">
                <a:extLst>
                  <a:ext uri="{FF2B5EF4-FFF2-40B4-BE49-F238E27FC236}">
                    <a16:creationId xmlns:a16="http://schemas.microsoft.com/office/drawing/2014/main" id="{08835EEA-C7F1-BE63-E101-EAE663F8B70F}"/>
                  </a:ext>
                </a:extLst>
              </p:cNvPr>
              <p:cNvGrpSpPr/>
              <p:nvPr/>
            </p:nvGrpSpPr>
            <p:grpSpPr>
              <a:xfrm>
                <a:off x="10860755" y="8730338"/>
                <a:ext cx="2096183" cy="797540"/>
                <a:chOff x="8864908" y="5066583"/>
                <a:chExt cx="2096183" cy="797540"/>
              </a:xfrm>
            </p:grpSpPr>
            <p:sp>
              <p:nvSpPr>
                <p:cNvPr id="677" name="四角形: 角を丸くする 676">
                  <a:extLst>
                    <a:ext uri="{FF2B5EF4-FFF2-40B4-BE49-F238E27FC236}">
                      <a16:creationId xmlns:a16="http://schemas.microsoft.com/office/drawing/2014/main" id="{1509D00C-E884-414C-95DD-59B4181F5DD7}"/>
                    </a:ext>
                  </a:extLst>
                </p:cNvPr>
                <p:cNvSpPr/>
                <p:nvPr/>
              </p:nvSpPr>
              <p:spPr>
                <a:xfrm>
                  <a:off x="8960380" y="5148525"/>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8" name="テキスト ボックス 677">
                  <a:extLst>
                    <a:ext uri="{FF2B5EF4-FFF2-40B4-BE49-F238E27FC236}">
                      <a16:creationId xmlns:a16="http://schemas.microsoft.com/office/drawing/2014/main" id="{B427E902-6406-C6F1-F32F-9600AD9D71D7}"/>
                    </a:ext>
                  </a:extLst>
                </p:cNvPr>
                <p:cNvSpPr txBox="1"/>
                <p:nvPr/>
              </p:nvSpPr>
              <p:spPr>
                <a:xfrm>
                  <a:off x="8893526" y="5119138"/>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679" name="テキスト ボックス 678">
                  <a:extLst>
                    <a:ext uri="{FF2B5EF4-FFF2-40B4-BE49-F238E27FC236}">
                      <a16:creationId xmlns:a16="http://schemas.microsoft.com/office/drawing/2014/main" id="{DB31606E-D266-4B6E-BC14-F54AD52FB109}"/>
                    </a:ext>
                  </a:extLst>
                </p:cNvPr>
                <p:cNvSpPr txBox="1"/>
                <p:nvPr/>
              </p:nvSpPr>
              <p:spPr>
                <a:xfrm>
                  <a:off x="8893526" y="5148525"/>
                  <a:ext cx="47210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680" name="テキスト ボックス 679">
                  <a:extLst>
                    <a:ext uri="{FF2B5EF4-FFF2-40B4-BE49-F238E27FC236}">
                      <a16:creationId xmlns:a16="http://schemas.microsoft.com/office/drawing/2014/main" id="{383AEC2A-3A45-0BC7-8460-98C1AC35FE79}"/>
                    </a:ext>
                  </a:extLst>
                </p:cNvPr>
                <p:cNvSpPr txBox="1"/>
                <p:nvPr/>
              </p:nvSpPr>
              <p:spPr>
                <a:xfrm>
                  <a:off x="9149693" y="531156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681" name="グループ化 680">
                  <a:extLst>
                    <a:ext uri="{FF2B5EF4-FFF2-40B4-BE49-F238E27FC236}">
                      <a16:creationId xmlns:a16="http://schemas.microsoft.com/office/drawing/2014/main" id="{EF488DD5-3A34-12DD-A6BA-18585F5F5B62}"/>
                    </a:ext>
                  </a:extLst>
                </p:cNvPr>
                <p:cNvGrpSpPr/>
                <p:nvPr/>
              </p:nvGrpSpPr>
              <p:grpSpPr>
                <a:xfrm>
                  <a:off x="8979212" y="5633291"/>
                  <a:ext cx="1774044" cy="230832"/>
                  <a:chOff x="8979212" y="5633291"/>
                  <a:chExt cx="1774044" cy="230832"/>
                </a:xfrm>
              </p:grpSpPr>
              <p:sp>
                <p:nvSpPr>
                  <p:cNvPr id="690" name="テキスト ボックス 689">
                    <a:extLst>
                      <a:ext uri="{FF2B5EF4-FFF2-40B4-BE49-F238E27FC236}">
                        <a16:creationId xmlns:a16="http://schemas.microsoft.com/office/drawing/2014/main" id="{2FC04BB8-7671-2994-544B-DB4A670FD31C}"/>
                      </a:ext>
                    </a:extLst>
                  </p:cNvPr>
                  <p:cNvSpPr txBox="1"/>
                  <p:nvPr/>
                </p:nvSpPr>
                <p:spPr>
                  <a:xfrm>
                    <a:off x="8979212" y="5633291"/>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913</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691" name="テキスト ボックス 690">
                    <a:extLst>
                      <a:ext uri="{FF2B5EF4-FFF2-40B4-BE49-F238E27FC236}">
                        <a16:creationId xmlns:a16="http://schemas.microsoft.com/office/drawing/2014/main" id="{37254A2A-EDDC-7E57-F0C6-FC3BEA6CE7AA}"/>
                      </a:ext>
                    </a:extLst>
                  </p:cNvPr>
                  <p:cNvSpPr txBox="1"/>
                  <p:nvPr/>
                </p:nvSpPr>
                <p:spPr>
                  <a:xfrm>
                    <a:off x="9868458" y="5640985"/>
                    <a:ext cx="408287" cy="215444"/>
                  </a:xfrm>
                  <a:prstGeom prst="rect">
                    <a:avLst/>
                  </a:prstGeom>
                  <a:noFill/>
                </p:spPr>
                <p:txBody>
                  <a:bodyPr wrap="square">
                    <a:spAutoFit/>
                  </a:bodyPr>
                  <a:lstStyle/>
                  <a:p>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87</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692" name="テキスト ボックス 691">
                    <a:extLst>
                      <a:ext uri="{FF2B5EF4-FFF2-40B4-BE49-F238E27FC236}">
                        <a16:creationId xmlns:a16="http://schemas.microsoft.com/office/drawing/2014/main" id="{77D71D26-DBA8-3EBB-1570-123FA0DAC522}"/>
                      </a:ext>
                    </a:extLst>
                  </p:cNvPr>
                  <p:cNvSpPr txBox="1"/>
                  <p:nvPr/>
                </p:nvSpPr>
                <p:spPr>
                  <a:xfrm>
                    <a:off x="10344968" y="5646310"/>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８</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682" name="グループ化 681">
                  <a:extLst>
                    <a:ext uri="{FF2B5EF4-FFF2-40B4-BE49-F238E27FC236}">
                      <a16:creationId xmlns:a16="http://schemas.microsoft.com/office/drawing/2014/main" id="{DE811329-F4F5-D058-1FAA-ECFCBDC4348E}"/>
                    </a:ext>
                  </a:extLst>
                </p:cNvPr>
                <p:cNvGrpSpPr/>
                <p:nvPr/>
              </p:nvGrpSpPr>
              <p:grpSpPr>
                <a:xfrm>
                  <a:off x="9346506" y="5066583"/>
                  <a:ext cx="1614585" cy="448544"/>
                  <a:chOff x="1784718" y="3137634"/>
                  <a:chExt cx="1614585" cy="448544"/>
                </a:xfrm>
              </p:grpSpPr>
              <p:sp>
                <p:nvSpPr>
                  <p:cNvPr id="687" name="テキスト ボックス 686">
                    <a:extLst>
                      <a:ext uri="{FF2B5EF4-FFF2-40B4-BE49-F238E27FC236}">
                        <a16:creationId xmlns:a16="http://schemas.microsoft.com/office/drawing/2014/main" id="{FB00C075-726B-F0DC-1E06-AB7DC8E4F063}"/>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B28CR</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E</a:t>
                    </a:r>
                    <a:endParaRPr lang="ja-JP" altLang="en-US" sz="1200" dirty="0">
                      <a:latin typeface="Segoe UI Semibold" panose="020B0702040204020203" pitchFamily="34" charset="0"/>
                      <a:cs typeface="Segoe UI Semibold" panose="020B0702040204020203" pitchFamily="34" charset="0"/>
                    </a:endParaRPr>
                  </a:p>
                </p:txBody>
              </p:sp>
              <p:sp>
                <p:nvSpPr>
                  <p:cNvPr id="688" name="テキスト ボックス 687">
                    <a:extLst>
                      <a:ext uri="{FF2B5EF4-FFF2-40B4-BE49-F238E27FC236}">
                        <a16:creationId xmlns:a16="http://schemas.microsoft.com/office/drawing/2014/main" id="{BF6D2089-5631-98AF-465D-FBF08201ACA3}"/>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CSH-B28CR</a:t>
                    </a:r>
                    <a:endParaRPr lang="ja-JP" altLang="en-US" sz="600" dirty="0">
                      <a:latin typeface="Segoe UI Light" panose="020B0502040204020203" pitchFamily="34" charset="0"/>
                      <a:cs typeface="Segoe UI Light" panose="020B0502040204020203" pitchFamily="34" charset="0"/>
                    </a:endParaRPr>
                  </a:p>
                </p:txBody>
              </p:sp>
              <p:sp>
                <p:nvSpPr>
                  <p:cNvPr id="689" name="テキスト ボックス 688">
                    <a:extLst>
                      <a:ext uri="{FF2B5EF4-FFF2-40B4-BE49-F238E27FC236}">
                        <a16:creationId xmlns:a16="http://schemas.microsoft.com/office/drawing/2014/main" id="{FC1CF6E9-EDBE-86D8-47FD-C712EA1E6E91}"/>
                      </a:ext>
                    </a:extLst>
                  </p:cNvPr>
                  <p:cNvSpPr txBox="1"/>
                  <p:nvPr/>
                </p:nvSpPr>
                <p:spPr>
                  <a:xfrm>
                    <a:off x="1784718" y="3401512"/>
                    <a:ext cx="1443059"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COH-B28CR</a:t>
                    </a:r>
                    <a:r>
                      <a:rPr lang="en-US" altLang="ja-JP" sz="600" i="0" u="none" spc="-300" dirty="0">
                        <a:latin typeface="Segoe UI Light" panose="020B0502040204020203" pitchFamily="34" charset="0"/>
                        <a:ea typeface="BIZ UDPゴシック" panose="020B0400000000000000" pitchFamily="50" charset="-128"/>
                        <a:cs typeface="Segoe UI Light" panose="020B0502040204020203" pitchFamily="34" charset="0"/>
                      </a:rPr>
                      <a:t>E</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grpSp>
            <p:sp>
              <p:nvSpPr>
                <p:cNvPr id="683" name="テキスト ボックス 682">
                  <a:extLst>
                    <a:ext uri="{FF2B5EF4-FFF2-40B4-BE49-F238E27FC236}">
                      <a16:creationId xmlns:a16="http://schemas.microsoft.com/office/drawing/2014/main" id="{FDC6F635-0BED-5479-699D-46B34C4B9C37}"/>
                    </a:ext>
                  </a:extLst>
                </p:cNvPr>
                <p:cNvSpPr txBox="1"/>
                <p:nvPr/>
              </p:nvSpPr>
              <p:spPr>
                <a:xfrm>
                  <a:off x="8864908" y="548270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684" name="グループ化 683">
                  <a:extLst>
                    <a:ext uri="{FF2B5EF4-FFF2-40B4-BE49-F238E27FC236}">
                      <a16:creationId xmlns:a16="http://schemas.microsoft.com/office/drawing/2014/main" id="{794902F1-3B52-3945-DCCD-2A92BFDA675E}"/>
                    </a:ext>
                  </a:extLst>
                </p:cNvPr>
                <p:cNvGrpSpPr/>
                <p:nvPr/>
              </p:nvGrpSpPr>
              <p:grpSpPr>
                <a:xfrm>
                  <a:off x="9407146" y="5428378"/>
                  <a:ext cx="1482190" cy="246221"/>
                  <a:chOff x="1825778" y="6695234"/>
                  <a:chExt cx="1482190" cy="246221"/>
                </a:xfrm>
              </p:grpSpPr>
              <p:sp>
                <p:nvSpPr>
                  <p:cNvPr id="685" name="テキスト ボックス 684">
                    <a:extLst>
                      <a:ext uri="{FF2B5EF4-FFF2-40B4-BE49-F238E27FC236}">
                        <a16:creationId xmlns:a16="http://schemas.microsoft.com/office/drawing/2014/main" id="{7C2A1DAE-AB16-CB72-299F-B0083A64B387}"/>
                      </a:ext>
                    </a:extLst>
                  </p:cNvPr>
                  <p:cNvSpPr txBox="1"/>
                  <p:nvPr/>
                </p:nvSpPr>
                <p:spPr>
                  <a:xfrm>
                    <a:off x="1825778" y="6695234"/>
                    <a:ext cx="766296"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３８２</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686" name="テキスト ボックス 685">
                    <a:extLst>
                      <a:ext uri="{FF2B5EF4-FFF2-40B4-BE49-F238E27FC236}">
                        <a16:creationId xmlns:a16="http://schemas.microsoft.com/office/drawing/2014/main" id="{C443A96E-5E45-33FA-2D76-912107C7F0A8}"/>
                      </a:ext>
                    </a:extLst>
                  </p:cNvPr>
                  <p:cNvSpPr txBox="1"/>
                  <p:nvPr/>
                </p:nvSpPr>
                <p:spPr>
                  <a:xfrm>
                    <a:off x="2362378" y="6740909"/>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348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grpSp>
        <p:pic>
          <p:nvPicPr>
            <p:cNvPr id="674" name="図 673">
              <a:extLst>
                <a:ext uri="{FF2B5EF4-FFF2-40B4-BE49-F238E27FC236}">
                  <a16:creationId xmlns:a16="http://schemas.microsoft.com/office/drawing/2014/main" id="{A414FFD2-0568-6968-19B5-2EA52DB552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512683" y="9020645"/>
              <a:ext cx="125408" cy="125408"/>
            </a:xfrm>
            <a:prstGeom prst="rect">
              <a:avLst/>
            </a:prstGeom>
          </p:spPr>
        </p:pic>
      </p:grpSp>
      <p:grpSp>
        <p:nvGrpSpPr>
          <p:cNvPr id="696" name="グループ化 695">
            <a:extLst>
              <a:ext uri="{FF2B5EF4-FFF2-40B4-BE49-F238E27FC236}">
                <a16:creationId xmlns:a16="http://schemas.microsoft.com/office/drawing/2014/main" id="{103E88EA-485D-308C-1725-FD333AAAA4B1}"/>
              </a:ext>
            </a:extLst>
          </p:cNvPr>
          <p:cNvGrpSpPr/>
          <p:nvPr/>
        </p:nvGrpSpPr>
        <p:grpSpPr>
          <a:xfrm>
            <a:off x="8864908" y="9583908"/>
            <a:ext cx="2096183" cy="798054"/>
            <a:chOff x="10860755" y="8730338"/>
            <a:chExt cx="2096183" cy="798054"/>
          </a:xfrm>
        </p:grpSpPr>
        <p:pic>
          <p:nvPicPr>
            <p:cNvPr id="698" name="図 697">
              <a:extLst>
                <a:ext uri="{FF2B5EF4-FFF2-40B4-BE49-F238E27FC236}">
                  <a16:creationId xmlns:a16="http://schemas.microsoft.com/office/drawing/2014/main" id="{FE3C9CC4-0DA8-3C5E-EB77-836076DA085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4859" y="9305303"/>
              <a:ext cx="1810581" cy="172436"/>
            </a:xfrm>
            <a:prstGeom prst="rect">
              <a:avLst/>
            </a:prstGeom>
          </p:spPr>
        </p:pic>
        <p:grpSp>
          <p:nvGrpSpPr>
            <p:cNvPr id="699" name="グループ化 698">
              <a:extLst>
                <a:ext uri="{FF2B5EF4-FFF2-40B4-BE49-F238E27FC236}">
                  <a16:creationId xmlns:a16="http://schemas.microsoft.com/office/drawing/2014/main" id="{435CDF49-D90E-F0D8-5727-E7E2BE56CB16}"/>
                </a:ext>
              </a:extLst>
            </p:cNvPr>
            <p:cNvGrpSpPr/>
            <p:nvPr/>
          </p:nvGrpSpPr>
          <p:grpSpPr>
            <a:xfrm>
              <a:off x="10860755" y="8730338"/>
              <a:ext cx="2096183" cy="798054"/>
              <a:chOff x="8864908" y="5066583"/>
              <a:chExt cx="2096183" cy="798054"/>
            </a:xfrm>
          </p:grpSpPr>
          <p:sp>
            <p:nvSpPr>
              <p:cNvPr id="700" name="四角形: 角を丸くする 699">
                <a:extLst>
                  <a:ext uri="{FF2B5EF4-FFF2-40B4-BE49-F238E27FC236}">
                    <a16:creationId xmlns:a16="http://schemas.microsoft.com/office/drawing/2014/main" id="{E3F4146D-DD6C-203B-6699-D75D65BD8542}"/>
                  </a:ext>
                </a:extLst>
              </p:cNvPr>
              <p:cNvSpPr/>
              <p:nvPr/>
            </p:nvSpPr>
            <p:spPr>
              <a:xfrm>
                <a:off x="8960380" y="5148525"/>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1" name="テキスト ボックス 700">
                <a:extLst>
                  <a:ext uri="{FF2B5EF4-FFF2-40B4-BE49-F238E27FC236}">
                    <a16:creationId xmlns:a16="http://schemas.microsoft.com/office/drawing/2014/main" id="{AE29D0EE-BC5A-161D-5FCF-AF9D1D617D95}"/>
                  </a:ext>
                </a:extLst>
              </p:cNvPr>
              <p:cNvSpPr txBox="1"/>
              <p:nvPr/>
            </p:nvSpPr>
            <p:spPr>
              <a:xfrm>
                <a:off x="8893526" y="5119138"/>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702" name="テキスト ボックス 701">
                <a:extLst>
                  <a:ext uri="{FF2B5EF4-FFF2-40B4-BE49-F238E27FC236}">
                    <a16:creationId xmlns:a16="http://schemas.microsoft.com/office/drawing/2014/main" id="{C055C9A8-08B0-AC37-8044-39330BA5D193}"/>
                  </a:ext>
                </a:extLst>
              </p:cNvPr>
              <p:cNvSpPr txBox="1"/>
              <p:nvPr/>
            </p:nvSpPr>
            <p:spPr>
              <a:xfrm>
                <a:off x="8893526" y="5148525"/>
                <a:ext cx="47210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703" name="テキスト ボックス 702">
                <a:extLst>
                  <a:ext uri="{FF2B5EF4-FFF2-40B4-BE49-F238E27FC236}">
                    <a16:creationId xmlns:a16="http://schemas.microsoft.com/office/drawing/2014/main" id="{78396F30-B299-37A8-C012-C6F9D5E9F429}"/>
                  </a:ext>
                </a:extLst>
              </p:cNvPr>
              <p:cNvSpPr txBox="1"/>
              <p:nvPr/>
            </p:nvSpPr>
            <p:spPr>
              <a:xfrm>
                <a:off x="9149693" y="5311560"/>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nvGrpSpPr>
              <p:cNvPr id="704" name="グループ化 703">
                <a:extLst>
                  <a:ext uri="{FF2B5EF4-FFF2-40B4-BE49-F238E27FC236}">
                    <a16:creationId xmlns:a16="http://schemas.microsoft.com/office/drawing/2014/main" id="{49538806-339C-322E-DFDE-87C3F87DB8DC}"/>
                  </a:ext>
                </a:extLst>
              </p:cNvPr>
              <p:cNvGrpSpPr/>
              <p:nvPr/>
            </p:nvGrpSpPr>
            <p:grpSpPr>
              <a:xfrm>
                <a:off x="8923961" y="5633805"/>
                <a:ext cx="1829295" cy="230832"/>
                <a:chOff x="8923961" y="5633805"/>
                <a:chExt cx="1829295" cy="230832"/>
              </a:xfrm>
            </p:grpSpPr>
            <p:sp>
              <p:nvSpPr>
                <p:cNvPr id="713" name="テキスト ボックス 712">
                  <a:extLst>
                    <a:ext uri="{FF2B5EF4-FFF2-40B4-BE49-F238E27FC236}">
                      <a16:creationId xmlns:a16="http://schemas.microsoft.com/office/drawing/2014/main" id="{CB7F8727-7B55-1861-8C2F-3A8CDF45D1B1}"/>
                    </a:ext>
                  </a:extLst>
                </p:cNvPr>
                <p:cNvSpPr txBox="1"/>
                <p:nvPr/>
              </p:nvSpPr>
              <p:spPr>
                <a:xfrm>
                  <a:off x="8923961" y="5633805"/>
                  <a:ext cx="571423"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1,455</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14" name="テキスト ボックス 713">
                  <a:extLst>
                    <a:ext uri="{FF2B5EF4-FFF2-40B4-BE49-F238E27FC236}">
                      <a16:creationId xmlns:a16="http://schemas.microsoft.com/office/drawing/2014/main" id="{84298820-96D3-5788-E651-F5257AF5D8CA}"/>
                    </a:ext>
                  </a:extLst>
                </p:cNvPr>
                <p:cNvSpPr txBox="1"/>
                <p:nvPr/>
              </p:nvSpPr>
              <p:spPr>
                <a:xfrm>
                  <a:off x="9868458" y="5640985"/>
                  <a:ext cx="408287" cy="215444"/>
                </a:xfrm>
                <a:prstGeom prst="rect">
                  <a:avLst/>
                </a:prstGeom>
                <a:noFill/>
              </p:spPr>
              <p:txBody>
                <a:bodyPr wrap="square">
                  <a:spAutoFit/>
                </a:bodyPr>
                <a:lstStyle/>
                <a:p>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78</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15" name="テキスト ボックス 714">
                  <a:extLst>
                    <a:ext uri="{FF2B5EF4-FFF2-40B4-BE49-F238E27FC236}">
                      <a16:creationId xmlns:a16="http://schemas.microsoft.com/office/drawing/2014/main" id="{97DCDBD3-556A-907A-05CE-9374C36B13E2}"/>
                    </a:ext>
                  </a:extLst>
                </p:cNvPr>
                <p:cNvSpPr txBox="1"/>
                <p:nvPr/>
              </p:nvSpPr>
              <p:spPr>
                <a:xfrm>
                  <a:off x="10344968" y="5646310"/>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２</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705" name="グループ化 704">
                <a:extLst>
                  <a:ext uri="{FF2B5EF4-FFF2-40B4-BE49-F238E27FC236}">
                    <a16:creationId xmlns:a16="http://schemas.microsoft.com/office/drawing/2014/main" id="{17DDA98A-CE3D-FF6A-C61D-0D38E74714E7}"/>
                  </a:ext>
                </a:extLst>
              </p:cNvPr>
              <p:cNvGrpSpPr/>
              <p:nvPr/>
            </p:nvGrpSpPr>
            <p:grpSpPr>
              <a:xfrm>
                <a:off x="9346506" y="5066583"/>
                <a:ext cx="1614585" cy="448544"/>
                <a:chOff x="1784718" y="3137634"/>
                <a:chExt cx="1614585" cy="448544"/>
              </a:xfrm>
            </p:grpSpPr>
            <p:sp>
              <p:nvSpPr>
                <p:cNvPr id="710" name="テキスト ボックス 709">
                  <a:extLst>
                    <a:ext uri="{FF2B5EF4-FFF2-40B4-BE49-F238E27FC236}">
                      <a16:creationId xmlns:a16="http://schemas.microsoft.com/office/drawing/2014/main" id="{2731345F-4775-4AA5-E877-33140025B072}"/>
                    </a:ext>
                  </a:extLst>
                </p:cNvPr>
                <p:cNvSpPr txBox="1"/>
                <p:nvPr/>
              </p:nvSpPr>
              <p:spPr>
                <a:xfrm>
                  <a:off x="1827705" y="3137634"/>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a:t>
                  </a:r>
                  <a:r>
                    <a:rPr lang="en-US" altLang="ja-JP" sz="1200" dirty="0">
                      <a:solidFill>
                        <a:srgbClr val="231815"/>
                      </a:solidFill>
                      <a:latin typeface="Segoe UI Semibold" panose="020B0702040204020203" pitchFamily="34" charset="0"/>
                      <a:cs typeface="Segoe UI Semibold" panose="020B0702040204020203" pitchFamily="34" charset="0"/>
                    </a:rPr>
                    <a:t>B40CR</a:t>
                  </a:r>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E</a:t>
                  </a:r>
                  <a:endParaRPr lang="ja-JP" altLang="en-US" sz="1200" dirty="0">
                    <a:latin typeface="Segoe UI Semibold" panose="020B0702040204020203" pitchFamily="34" charset="0"/>
                    <a:cs typeface="Segoe UI Semibold" panose="020B0702040204020203" pitchFamily="34" charset="0"/>
                  </a:endParaRPr>
                </a:p>
              </p:txBody>
            </p:sp>
            <p:sp>
              <p:nvSpPr>
                <p:cNvPr id="711" name="テキスト ボックス 710">
                  <a:extLst>
                    <a:ext uri="{FF2B5EF4-FFF2-40B4-BE49-F238E27FC236}">
                      <a16:creationId xmlns:a16="http://schemas.microsoft.com/office/drawing/2014/main" id="{4C9C324C-DF5F-B8FE-73FE-AA49929C1F15}"/>
                    </a:ext>
                  </a:extLst>
                </p:cNvPr>
                <p:cNvSpPr txBox="1"/>
                <p:nvPr/>
              </p:nvSpPr>
              <p:spPr>
                <a:xfrm>
                  <a:off x="1784719" y="3309622"/>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CSH-B40CR</a:t>
                  </a:r>
                  <a:endParaRPr lang="ja-JP" altLang="en-US" sz="600" dirty="0">
                    <a:latin typeface="Segoe UI Light" panose="020B0502040204020203" pitchFamily="34" charset="0"/>
                    <a:cs typeface="Segoe UI Light" panose="020B0502040204020203" pitchFamily="34" charset="0"/>
                  </a:endParaRPr>
                </a:p>
              </p:txBody>
            </p:sp>
            <p:sp>
              <p:nvSpPr>
                <p:cNvPr id="712" name="テキスト ボックス 711">
                  <a:extLst>
                    <a:ext uri="{FF2B5EF4-FFF2-40B4-BE49-F238E27FC236}">
                      <a16:creationId xmlns:a16="http://schemas.microsoft.com/office/drawing/2014/main" id="{FC5B2E27-08F0-66C1-5D52-4BD9A80D7589}"/>
                    </a:ext>
                  </a:extLst>
                </p:cNvPr>
                <p:cNvSpPr txBox="1"/>
                <p:nvPr/>
              </p:nvSpPr>
              <p:spPr>
                <a:xfrm>
                  <a:off x="1784718" y="3401512"/>
                  <a:ext cx="1475925"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COH-B40CR</a:t>
                  </a:r>
                  <a:r>
                    <a:rPr lang="en-US" altLang="ja-JP" sz="600" i="0" u="none" strike="noStrike" spc="-300" dirty="0">
                      <a:latin typeface="Segoe UI Light" panose="020B0502040204020203" pitchFamily="34" charset="0"/>
                      <a:ea typeface="BIZ UDPゴシック" panose="020B0400000000000000" pitchFamily="50" charset="-128"/>
                      <a:cs typeface="Segoe UI Light" panose="020B0502040204020203" pitchFamily="34" charset="0"/>
                    </a:rPr>
                    <a:t>E</a:t>
                  </a:r>
                  <a:r>
                    <a:rPr lang="ja-JP" altLang="en-US" sz="600" i="0" u="none" strike="noStrike" baseline="0" dirty="0">
                      <a:solidFill>
                        <a:srgbClr val="231815"/>
                      </a:solidFill>
                      <a:latin typeface="Segoe UI Light" panose="020B0502040204020203" pitchFamily="34" charset="0"/>
                      <a:cs typeface="Segoe UI Light" panose="020B0502040204020203" pitchFamily="34" charset="0"/>
                    </a:rPr>
                    <a:t>（</a:t>
                  </a:r>
                  <a:r>
                    <a:rPr lang="ja-JP" altLang="en-US" sz="600" i="0" u="none" strike="noStrike" baseline="0" dirty="0">
                      <a:solidFill>
                        <a:srgbClr val="231815"/>
                      </a:solidFill>
                      <a:latin typeface="+mj-lt"/>
                    </a:rPr>
                    <a:t>単相</a:t>
                  </a:r>
                  <a:r>
                    <a:rPr lang="en-US" altLang="ja-JP" sz="500" i="0" u="none" strike="noStrike" spc="-50" dirty="0">
                      <a:solidFill>
                        <a:srgbClr val="231815"/>
                      </a:solidFill>
                      <a:latin typeface="HGPｺﾞｼｯｸM" panose="020B0600000000000000" pitchFamily="50" charset="-128"/>
                      <a:ea typeface="HGPｺﾞｼｯｸM" panose="020B0600000000000000" pitchFamily="50" charset="-128"/>
                    </a:rPr>
                    <a:t>100</a:t>
                  </a:r>
                  <a:r>
                    <a:rPr lang="ja-JP" altLang="en-US" sz="500" i="0" u="none" strike="noStrike" spc="-50" dirty="0">
                      <a:solidFill>
                        <a:srgbClr val="231815"/>
                      </a:solidFill>
                      <a:latin typeface="HGPｺﾞｼｯｸM" panose="020B0600000000000000" pitchFamily="50" charset="-128"/>
                      <a:ea typeface="HGPｺﾞｼｯｸM" panose="020B0600000000000000" pitchFamily="50" charset="-128"/>
                    </a:rPr>
                    <a:t>Ｖ</a:t>
                  </a:r>
                  <a:r>
                    <a:rPr lang="ja-JP" altLang="en-US" sz="600" i="0" u="none" strike="noStrike" spc="-50" dirty="0">
                      <a:solidFill>
                        <a:srgbClr val="231815"/>
                      </a:solidFill>
                      <a:latin typeface="BIZ UDPゴシック" panose="020B0400000000000000" pitchFamily="50" charset="-128"/>
                      <a:ea typeface="BIZ UDPゴシック" panose="020B0400000000000000" pitchFamily="50" charset="-128"/>
                    </a:rPr>
                    <a:t>  　 </a:t>
                  </a:r>
                  <a:r>
                    <a:rPr lang="ja-JP" altLang="en-US" sz="600" i="0" u="none" strike="noStrike" baseline="0" dirty="0">
                      <a:solidFill>
                        <a:srgbClr val="231815"/>
                      </a:solidFill>
                      <a:latin typeface="+mj-lt"/>
                    </a:rPr>
                    <a:t>）</a:t>
                  </a:r>
                  <a:endParaRPr lang="ja-JP" altLang="en-US" sz="600" dirty="0">
                    <a:latin typeface="Segoe UI Light" panose="020B0502040204020203" pitchFamily="34" charset="0"/>
                    <a:cs typeface="Segoe UI Light" panose="020B0502040204020203" pitchFamily="34" charset="0"/>
                  </a:endParaRPr>
                </a:p>
              </p:txBody>
            </p:sp>
          </p:grpSp>
          <p:sp>
            <p:nvSpPr>
              <p:cNvPr id="706" name="テキスト ボックス 705">
                <a:extLst>
                  <a:ext uri="{FF2B5EF4-FFF2-40B4-BE49-F238E27FC236}">
                    <a16:creationId xmlns:a16="http://schemas.microsoft.com/office/drawing/2014/main" id="{00EE909B-A05A-2DED-9C20-E0B2F203D41C}"/>
                  </a:ext>
                </a:extLst>
              </p:cNvPr>
              <p:cNvSpPr txBox="1"/>
              <p:nvPr/>
            </p:nvSpPr>
            <p:spPr>
              <a:xfrm>
                <a:off x="8864908" y="5482703"/>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707" name="グループ化 706">
                <a:extLst>
                  <a:ext uri="{FF2B5EF4-FFF2-40B4-BE49-F238E27FC236}">
                    <a16:creationId xmlns:a16="http://schemas.microsoft.com/office/drawing/2014/main" id="{D9EBBDC5-EEB1-BE1B-D903-B0475340D8A9}"/>
                  </a:ext>
                </a:extLst>
              </p:cNvPr>
              <p:cNvGrpSpPr/>
              <p:nvPr/>
            </p:nvGrpSpPr>
            <p:grpSpPr>
              <a:xfrm>
                <a:off x="9407146" y="5428378"/>
                <a:ext cx="1481494" cy="246221"/>
                <a:chOff x="1825778" y="6695234"/>
                <a:chExt cx="1481494" cy="246221"/>
              </a:xfrm>
            </p:grpSpPr>
            <p:sp>
              <p:nvSpPr>
                <p:cNvPr id="708" name="テキスト ボックス 707">
                  <a:extLst>
                    <a:ext uri="{FF2B5EF4-FFF2-40B4-BE49-F238E27FC236}">
                      <a16:creationId xmlns:a16="http://schemas.microsoft.com/office/drawing/2014/main" id="{290842B3-BB36-0C9E-F30A-64AA86978A8A}"/>
                    </a:ext>
                  </a:extLst>
                </p:cNvPr>
                <p:cNvSpPr txBox="1"/>
                <p:nvPr/>
              </p:nvSpPr>
              <p:spPr>
                <a:xfrm>
                  <a:off x="1825778" y="6695234"/>
                  <a:ext cx="757669"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４４８</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709" name="テキスト ボックス 708">
                  <a:extLst>
                    <a:ext uri="{FF2B5EF4-FFF2-40B4-BE49-F238E27FC236}">
                      <a16:creationId xmlns:a16="http://schemas.microsoft.com/office/drawing/2014/main" id="{FB1AD5B3-FEED-8491-7746-03E3A1B292FD}"/>
                    </a:ext>
                  </a:extLst>
                </p:cNvPr>
                <p:cNvSpPr txBox="1"/>
                <p:nvPr/>
              </p:nvSpPr>
              <p:spPr>
                <a:xfrm>
                  <a:off x="2361682" y="6740909"/>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408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grpSp>
      </p:grpSp>
      <p:grpSp>
        <p:nvGrpSpPr>
          <p:cNvPr id="716" name="グループ化 715">
            <a:extLst>
              <a:ext uri="{FF2B5EF4-FFF2-40B4-BE49-F238E27FC236}">
                <a16:creationId xmlns:a16="http://schemas.microsoft.com/office/drawing/2014/main" id="{F2DB273B-9B65-C0ED-5F11-E65843A46097}"/>
              </a:ext>
            </a:extLst>
          </p:cNvPr>
          <p:cNvGrpSpPr/>
          <p:nvPr/>
        </p:nvGrpSpPr>
        <p:grpSpPr>
          <a:xfrm>
            <a:off x="10854189" y="9575932"/>
            <a:ext cx="2023195" cy="807859"/>
            <a:chOff x="1307983" y="4978323"/>
            <a:chExt cx="2023195" cy="807859"/>
          </a:xfrm>
        </p:grpSpPr>
        <p:sp>
          <p:nvSpPr>
            <p:cNvPr id="717" name="四角形: 角を丸くする 716">
              <a:extLst>
                <a:ext uri="{FF2B5EF4-FFF2-40B4-BE49-F238E27FC236}">
                  <a16:creationId xmlns:a16="http://schemas.microsoft.com/office/drawing/2014/main" id="{84F1614A-FADE-5298-C520-0D07C594760E}"/>
                </a:ext>
              </a:extLst>
            </p:cNvPr>
            <p:cNvSpPr/>
            <p:nvPr/>
          </p:nvSpPr>
          <p:spPr>
            <a:xfrm>
              <a:off x="1403455" y="5074783"/>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8" name="グループ化 717">
              <a:extLst>
                <a:ext uri="{FF2B5EF4-FFF2-40B4-BE49-F238E27FC236}">
                  <a16:creationId xmlns:a16="http://schemas.microsoft.com/office/drawing/2014/main" id="{8086BC53-D836-B19F-CBEB-B489F6FC9234}"/>
                </a:ext>
              </a:extLst>
            </p:cNvPr>
            <p:cNvGrpSpPr/>
            <p:nvPr/>
          </p:nvGrpSpPr>
          <p:grpSpPr>
            <a:xfrm>
              <a:off x="1330654" y="5045396"/>
              <a:ext cx="648023" cy="460274"/>
              <a:chOff x="8887160" y="4203713"/>
              <a:chExt cx="648023" cy="460274"/>
            </a:xfrm>
          </p:grpSpPr>
          <p:sp>
            <p:nvSpPr>
              <p:cNvPr id="733" name="テキスト ボックス 732">
                <a:extLst>
                  <a:ext uri="{FF2B5EF4-FFF2-40B4-BE49-F238E27FC236}">
                    <a16:creationId xmlns:a16="http://schemas.microsoft.com/office/drawing/2014/main" id="{2369DD07-6506-21DD-4832-E72BF5A994BB}"/>
                  </a:ext>
                </a:extLst>
              </p:cNvPr>
              <p:cNvSpPr txBox="1"/>
              <p:nvPr/>
            </p:nvSpPr>
            <p:spPr>
              <a:xfrm>
                <a:off x="8887160" y="4233100"/>
                <a:ext cx="458295"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734" name="テキスト ボックス 733">
                <a:extLst>
                  <a:ext uri="{FF2B5EF4-FFF2-40B4-BE49-F238E27FC236}">
                    <a16:creationId xmlns:a16="http://schemas.microsoft.com/office/drawing/2014/main" id="{564D1BF6-66B4-510E-721F-76496EA4D477}"/>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735" name="テキスト ボックス 734">
                <a:extLst>
                  <a:ext uri="{FF2B5EF4-FFF2-40B4-BE49-F238E27FC236}">
                    <a16:creationId xmlns:a16="http://schemas.microsoft.com/office/drawing/2014/main" id="{4B2213E3-A537-EE10-A795-7E8B50457D0B}"/>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719" name="グループ化 718">
              <a:extLst>
                <a:ext uri="{FF2B5EF4-FFF2-40B4-BE49-F238E27FC236}">
                  <a16:creationId xmlns:a16="http://schemas.microsoft.com/office/drawing/2014/main" id="{8706232D-AC4B-0F1C-0ADC-59BF7DDE114E}"/>
                </a:ext>
              </a:extLst>
            </p:cNvPr>
            <p:cNvGrpSpPr/>
            <p:nvPr/>
          </p:nvGrpSpPr>
          <p:grpSpPr>
            <a:xfrm>
              <a:off x="1406662" y="5565413"/>
              <a:ext cx="1810581" cy="220769"/>
              <a:chOff x="8959815" y="5433955"/>
              <a:chExt cx="1810581" cy="220769"/>
            </a:xfrm>
          </p:grpSpPr>
          <p:pic>
            <p:nvPicPr>
              <p:cNvPr id="729" name="図 728">
                <a:extLst>
                  <a:ext uri="{FF2B5EF4-FFF2-40B4-BE49-F238E27FC236}">
                    <a16:creationId xmlns:a16="http://schemas.microsoft.com/office/drawing/2014/main" id="{C02412F5-BCDD-D5A5-89B4-BB651E86415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435874"/>
                <a:ext cx="1810581" cy="172436"/>
              </a:xfrm>
              <a:prstGeom prst="rect">
                <a:avLst/>
              </a:prstGeom>
            </p:spPr>
          </p:pic>
          <p:sp>
            <p:nvSpPr>
              <p:cNvPr id="731" name="テキスト ボックス 730">
                <a:extLst>
                  <a:ext uri="{FF2B5EF4-FFF2-40B4-BE49-F238E27FC236}">
                    <a16:creationId xmlns:a16="http://schemas.microsoft.com/office/drawing/2014/main" id="{5A738DBF-6B94-2F33-E2B5-C15F11D0D7CD}"/>
                  </a:ext>
                </a:extLst>
              </p:cNvPr>
              <p:cNvSpPr txBox="1"/>
              <p:nvPr/>
            </p:nvSpPr>
            <p:spPr>
              <a:xfrm>
                <a:off x="9860291" y="5433955"/>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78</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32" name="テキスト ボックス 731">
                <a:extLst>
                  <a:ext uri="{FF2B5EF4-FFF2-40B4-BE49-F238E27FC236}">
                    <a16:creationId xmlns:a16="http://schemas.microsoft.com/office/drawing/2014/main" id="{20628D60-D852-6E78-2474-7D6F3409E886}"/>
                  </a:ext>
                </a:extLst>
              </p:cNvPr>
              <p:cNvSpPr txBox="1"/>
              <p:nvPr/>
            </p:nvSpPr>
            <p:spPr>
              <a:xfrm>
                <a:off x="10341196" y="5439280"/>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ja-JP" altLang="en-US" sz="800" spc="-3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２</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720" name="グループ化 719">
              <a:extLst>
                <a:ext uri="{FF2B5EF4-FFF2-40B4-BE49-F238E27FC236}">
                  <a16:creationId xmlns:a16="http://schemas.microsoft.com/office/drawing/2014/main" id="{A8DD5F33-8FD4-1A1B-B471-E7E6E3300D27}"/>
                </a:ext>
              </a:extLst>
            </p:cNvPr>
            <p:cNvGrpSpPr/>
            <p:nvPr/>
          </p:nvGrpSpPr>
          <p:grpSpPr>
            <a:xfrm>
              <a:off x="1789582" y="4978323"/>
              <a:ext cx="1342775" cy="455805"/>
              <a:chOff x="1784719" y="3123116"/>
              <a:chExt cx="1342775" cy="455805"/>
            </a:xfrm>
          </p:grpSpPr>
          <p:sp>
            <p:nvSpPr>
              <p:cNvPr id="726" name="テキスト ボックス 725">
                <a:extLst>
                  <a:ext uri="{FF2B5EF4-FFF2-40B4-BE49-F238E27FC236}">
                    <a16:creationId xmlns:a16="http://schemas.microsoft.com/office/drawing/2014/main" id="{E67D0F24-87B2-5524-79BD-149D219565F2}"/>
                  </a:ext>
                </a:extLst>
              </p:cNvPr>
              <p:cNvSpPr txBox="1"/>
              <p:nvPr/>
            </p:nvSpPr>
            <p:spPr>
              <a:xfrm>
                <a:off x="1827705" y="3123116"/>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CSH-B40CR2E</a:t>
                </a:r>
                <a:endParaRPr lang="ja-JP" altLang="en-US" sz="1200" dirty="0">
                  <a:latin typeface="Segoe UI Semibold" panose="020B0702040204020203" pitchFamily="34" charset="0"/>
                  <a:cs typeface="Segoe UI Semibold" panose="020B0702040204020203" pitchFamily="34" charset="0"/>
                </a:endParaRPr>
              </a:p>
            </p:txBody>
          </p:sp>
          <p:sp>
            <p:nvSpPr>
              <p:cNvPr id="727" name="テキスト ボックス 726">
                <a:extLst>
                  <a:ext uri="{FF2B5EF4-FFF2-40B4-BE49-F238E27FC236}">
                    <a16:creationId xmlns:a16="http://schemas.microsoft.com/office/drawing/2014/main" id="{74B548A3-801E-292A-FDE9-ECB54DC80483}"/>
                  </a:ext>
                </a:extLst>
              </p:cNvPr>
              <p:cNvSpPr txBox="1"/>
              <p:nvPr/>
            </p:nvSpPr>
            <p:spPr>
              <a:xfrm>
                <a:off x="1784719" y="3394255"/>
                <a:ext cx="1067412"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COH-B40CR2E</a:t>
                </a:r>
                <a:endParaRPr lang="ja-JP" altLang="en-US" sz="600" dirty="0">
                  <a:latin typeface="Segoe UI Light" panose="020B0502040204020203" pitchFamily="34" charset="0"/>
                  <a:cs typeface="Segoe UI Light" panose="020B0502040204020203" pitchFamily="34" charset="0"/>
                </a:endParaRPr>
              </a:p>
            </p:txBody>
          </p:sp>
          <p:sp>
            <p:nvSpPr>
              <p:cNvPr id="728" name="テキスト ボックス 727">
                <a:extLst>
                  <a:ext uri="{FF2B5EF4-FFF2-40B4-BE49-F238E27FC236}">
                    <a16:creationId xmlns:a16="http://schemas.microsoft.com/office/drawing/2014/main" id="{7DD6F7A6-12A5-180C-50DD-B6E1F93A974D}"/>
                  </a:ext>
                </a:extLst>
              </p:cNvPr>
              <p:cNvSpPr txBox="1"/>
              <p:nvPr/>
            </p:nvSpPr>
            <p:spPr>
              <a:xfrm>
                <a:off x="1784719" y="3294654"/>
                <a:ext cx="1005027"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CSH-B40CR2</a:t>
                </a:r>
                <a:endParaRPr lang="ja-JP" altLang="en-US" sz="600" dirty="0">
                  <a:latin typeface="Segoe UI Light" panose="020B0502040204020203" pitchFamily="34" charset="0"/>
                  <a:cs typeface="Segoe UI Light" panose="020B0502040204020203" pitchFamily="34" charset="0"/>
                </a:endParaRPr>
              </a:p>
            </p:txBody>
          </p:sp>
        </p:grpSp>
        <p:sp>
          <p:nvSpPr>
            <p:cNvPr id="721" name="テキスト ボックス 720">
              <a:extLst>
                <a:ext uri="{FF2B5EF4-FFF2-40B4-BE49-F238E27FC236}">
                  <a16:creationId xmlns:a16="http://schemas.microsoft.com/office/drawing/2014/main" id="{79FA101C-E6F6-B7FC-6965-C8C678F76980}"/>
                </a:ext>
              </a:extLst>
            </p:cNvPr>
            <p:cNvSpPr txBox="1"/>
            <p:nvPr/>
          </p:nvSpPr>
          <p:spPr>
            <a:xfrm>
              <a:off x="1307983" y="54089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722" name="グループ化 721">
              <a:extLst>
                <a:ext uri="{FF2B5EF4-FFF2-40B4-BE49-F238E27FC236}">
                  <a16:creationId xmlns:a16="http://schemas.microsoft.com/office/drawing/2014/main" id="{9E5EA633-B517-36A5-2519-B2D6C57F57E6}"/>
                </a:ext>
              </a:extLst>
            </p:cNvPr>
            <p:cNvGrpSpPr/>
            <p:nvPr/>
          </p:nvGrpSpPr>
          <p:grpSpPr>
            <a:xfrm>
              <a:off x="1850221" y="5341634"/>
              <a:ext cx="1480957" cy="246221"/>
              <a:chOff x="1825778" y="6682232"/>
              <a:chExt cx="1480957" cy="246221"/>
            </a:xfrm>
          </p:grpSpPr>
          <p:sp>
            <p:nvSpPr>
              <p:cNvPr id="724" name="テキスト ボックス 723">
                <a:extLst>
                  <a:ext uri="{FF2B5EF4-FFF2-40B4-BE49-F238E27FC236}">
                    <a16:creationId xmlns:a16="http://schemas.microsoft.com/office/drawing/2014/main" id="{46C87FD6-0FAB-A806-AD5E-6E7E8957853C}"/>
                  </a:ext>
                </a:extLst>
              </p:cNvPr>
              <p:cNvSpPr txBox="1"/>
              <p:nvPr/>
            </p:nvSpPr>
            <p:spPr>
              <a:xfrm>
                <a:off x="1825778" y="6682232"/>
                <a:ext cx="747796"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４４８</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725" name="テキスト ボックス 724">
                <a:extLst>
                  <a:ext uri="{FF2B5EF4-FFF2-40B4-BE49-F238E27FC236}">
                    <a16:creationId xmlns:a16="http://schemas.microsoft.com/office/drawing/2014/main" id="{5CD56974-AA06-9966-036C-50F0DF92BFFD}"/>
                  </a:ext>
                </a:extLst>
              </p:cNvPr>
              <p:cNvSpPr txBox="1"/>
              <p:nvPr/>
            </p:nvSpPr>
            <p:spPr>
              <a:xfrm>
                <a:off x="2361145"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408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723" name="図 722">
              <a:extLst>
                <a:ext uri="{FF2B5EF4-FFF2-40B4-BE49-F238E27FC236}">
                  <a16:creationId xmlns:a16="http://schemas.microsoft.com/office/drawing/2014/main" id="{6B9F1B36-04F1-B985-433D-C56436636A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5521" y="5269729"/>
              <a:ext cx="475506" cy="128021"/>
            </a:xfrm>
            <a:prstGeom prst="rect">
              <a:avLst/>
            </a:prstGeom>
          </p:spPr>
        </p:pic>
      </p:grpSp>
      <p:grpSp>
        <p:nvGrpSpPr>
          <p:cNvPr id="736" name="グループ化 735">
            <a:extLst>
              <a:ext uri="{FF2B5EF4-FFF2-40B4-BE49-F238E27FC236}">
                <a16:creationId xmlns:a16="http://schemas.microsoft.com/office/drawing/2014/main" id="{4F8656F1-A4E3-78A6-BD41-8CE9736E3A63}"/>
              </a:ext>
            </a:extLst>
          </p:cNvPr>
          <p:cNvGrpSpPr/>
          <p:nvPr/>
        </p:nvGrpSpPr>
        <p:grpSpPr>
          <a:xfrm>
            <a:off x="11403175" y="9508769"/>
            <a:ext cx="544788" cy="169277"/>
            <a:chOff x="3842042" y="9423842"/>
            <a:chExt cx="544788" cy="169277"/>
          </a:xfrm>
        </p:grpSpPr>
        <p:sp>
          <p:nvSpPr>
            <p:cNvPr id="737" name="正方形/長方形 736">
              <a:extLst>
                <a:ext uri="{FF2B5EF4-FFF2-40B4-BE49-F238E27FC236}">
                  <a16:creationId xmlns:a16="http://schemas.microsoft.com/office/drawing/2014/main" id="{B5C9355C-A59C-C5C2-2398-71AC60171911}"/>
                </a:ext>
              </a:extLst>
            </p:cNvPr>
            <p:cNvSpPr/>
            <p:nvPr/>
          </p:nvSpPr>
          <p:spPr>
            <a:xfrm>
              <a:off x="3921994" y="9474098"/>
              <a:ext cx="377358" cy="833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8" name="テキスト ボックス 737">
              <a:extLst>
                <a:ext uri="{FF2B5EF4-FFF2-40B4-BE49-F238E27FC236}">
                  <a16:creationId xmlns:a16="http://schemas.microsoft.com/office/drawing/2014/main" id="{F47C6C0A-945D-88C3-1DB1-3168D027E0F8}"/>
                </a:ext>
              </a:extLst>
            </p:cNvPr>
            <p:cNvSpPr txBox="1"/>
            <p:nvPr/>
          </p:nvSpPr>
          <p:spPr>
            <a:xfrm>
              <a:off x="3842042" y="9423842"/>
              <a:ext cx="544788"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２００</a:t>
              </a:r>
              <a:r>
                <a:rPr lang="en-US" altLang="ja-JP" sz="500" b="0" i="0" u="none" strike="noStrike" spc="-10" dirty="0">
                  <a:solidFill>
                    <a:srgbClr val="FFFFFF"/>
                  </a:solidFill>
                  <a:latin typeface="BIZ UDPゴシック" panose="020B0400000000000000" pitchFamily="50" charset="-128"/>
                  <a:ea typeface="BIZ UDPゴシック" panose="020B0400000000000000" pitchFamily="50" charset="-128"/>
                </a:rPr>
                <a:t>V</a:t>
              </a:r>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タイプ</a:t>
              </a:r>
              <a:endParaRPr lang="ja-JP" altLang="en-US" sz="500" spc="-10" dirty="0">
                <a:latin typeface="BIZ UDPゴシック" panose="020B0400000000000000" pitchFamily="50" charset="-128"/>
                <a:ea typeface="BIZ UDPゴシック" panose="020B0400000000000000" pitchFamily="50" charset="-128"/>
              </a:endParaRPr>
            </a:p>
          </p:txBody>
        </p:sp>
      </p:grpSp>
      <p:grpSp>
        <p:nvGrpSpPr>
          <p:cNvPr id="739" name="グループ化 738">
            <a:extLst>
              <a:ext uri="{FF2B5EF4-FFF2-40B4-BE49-F238E27FC236}">
                <a16:creationId xmlns:a16="http://schemas.microsoft.com/office/drawing/2014/main" id="{D51715D8-AFF0-6C65-58D3-23A2AF0BBA7C}"/>
              </a:ext>
            </a:extLst>
          </p:cNvPr>
          <p:cNvGrpSpPr/>
          <p:nvPr/>
        </p:nvGrpSpPr>
        <p:grpSpPr>
          <a:xfrm>
            <a:off x="12856268" y="9575932"/>
            <a:ext cx="2023327" cy="810228"/>
            <a:chOff x="1307983" y="4978323"/>
            <a:chExt cx="2023327" cy="810228"/>
          </a:xfrm>
        </p:grpSpPr>
        <p:sp>
          <p:nvSpPr>
            <p:cNvPr id="740" name="四角形: 角を丸くする 739">
              <a:extLst>
                <a:ext uri="{FF2B5EF4-FFF2-40B4-BE49-F238E27FC236}">
                  <a16:creationId xmlns:a16="http://schemas.microsoft.com/office/drawing/2014/main" id="{390D6CDE-008A-C94B-B436-ABA37E6B8A09}"/>
                </a:ext>
              </a:extLst>
            </p:cNvPr>
            <p:cNvSpPr/>
            <p:nvPr/>
          </p:nvSpPr>
          <p:spPr>
            <a:xfrm>
              <a:off x="1403455" y="5074783"/>
              <a:ext cx="485423" cy="347842"/>
            </a:xfrm>
            <a:prstGeom prst="roundRect">
              <a:avLst>
                <a:gd name="adj" fmla="val 4748"/>
              </a:avLst>
            </a:prstGeom>
            <a:solidFill>
              <a:srgbClr val="5DC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1" name="グループ化 740">
              <a:extLst>
                <a:ext uri="{FF2B5EF4-FFF2-40B4-BE49-F238E27FC236}">
                  <a16:creationId xmlns:a16="http://schemas.microsoft.com/office/drawing/2014/main" id="{4B0C1B81-C133-38F0-63E7-2EAA5069DAB3}"/>
                </a:ext>
              </a:extLst>
            </p:cNvPr>
            <p:cNvGrpSpPr/>
            <p:nvPr/>
          </p:nvGrpSpPr>
          <p:grpSpPr>
            <a:xfrm>
              <a:off x="1330654" y="5045396"/>
              <a:ext cx="648023" cy="460274"/>
              <a:chOff x="8887160" y="4203713"/>
              <a:chExt cx="648023" cy="460274"/>
            </a:xfrm>
          </p:grpSpPr>
          <p:sp>
            <p:nvSpPr>
              <p:cNvPr id="756" name="テキスト ボックス 755">
                <a:extLst>
                  <a:ext uri="{FF2B5EF4-FFF2-40B4-BE49-F238E27FC236}">
                    <a16:creationId xmlns:a16="http://schemas.microsoft.com/office/drawing/2014/main" id="{8ED7A4B0-ECB5-C7FA-7A37-0A4CA701F391}"/>
                  </a:ext>
                </a:extLst>
              </p:cNvPr>
              <p:cNvSpPr txBox="1"/>
              <p:nvPr/>
            </p:nvSpPr>
            <p:spPr>
              <a:xfrm>
                <a:off x="8887160" y="4233100"/>
                <a:ext cx="458295"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18</a:t>
                </a:r>
                <a:endParaRPr lang="ja-JP" altLang="en-US" sz="2200" spc="-150" dirty="0">
                  <a:latin typeface="Segoe UI Semibold" panose="020B0702040204020203" pitchFamily="34" charset="0"/>
                  <a:cs typeface="Segoe UI Semibold" panose="020B0702040204020203" pitchFamily="34" charset="0"/>
                </a:endParaRPr>
              </a:p>
            </p:txBody>
          </p:sp>
          <p:sp>
            <p:nvSpPr>
              <p:cNvPr id="757" name="テキスト ボックス 756">
                <a:extLst>
                  <a:ext uri="{FF2B5EF4-FFF2-40B4-BE49-F238E27FC236}">
                    <a16:creationId xmlns:a16="http://schemas.microsoft.com/office/drawing/2014/main" id="{9B07357B-39C3-B8DD-CEFD-F08038FC7A25}"/>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758" name="テキスト ボックス 757">
                <a:extLst>
                  <a:ext uri="{FF2B5EF4-FFF2-40B4-BE49-F238E27FC236}">
                    <a16:creationId xmlns:a16="http://schemas.microsoft.com/office/drawing/2014/main" id="{73972597-FDFA-60FF-DC8F-461F2981DDED}"/>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742" name="グループ化 741">
              <a:extLst>
                <a:ext uri="{FF2B5EF4-FFF2-40B4-BE49-F238E27FC236}">
                  <a16:creationId xmlns:a16="http://schemas.microsoft.com/office/drawing/2014/main" id="{8F647CD9-27BF-871A-C717-E61410DBD333}"/>
                </a:ext>
              </a:extLst>
            </p:cNvPr>
            <p:cNvGrpSpPr/>
            <p:nvPr/>
          </p:nvGrpSpPr>
          <p:grpSpPr>
            <a:xfrm>
              <a:off x="1378941" y="5557719"/>
              <a:ext cx="1838302" cy="230832"/>
              <a:chOff x="8932094" y="5426261"/>
              <a:chExt cx="1838302" cy="230832"/>
            </a:xfrm>
          </p:grpSpPr>
          <p:pic>
            <p:nvPicPr>
              <p:cNvPr id="752" name="図 751">
                <a:extLst>
                  <a:ext uri="{FF2B5EF4-FFF2-40B4-BE49-F238E27FC236}">
                    <a16:creationId xmlns:a16="http://schemas.microsoft.com/office/drawing/2014/main" id="{F961DC50-E545-1847-262C-EFDC55E8273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435874"/>
                <a:ext cx="1810581" cy="172436"/>
              </a:xfrm>
              <a:prstGeom prst="rect">
                <a:avLst/>
              </a:prstGeom>
            </p:spPr>
          </p:pic>
          <p:sp>
            <p:nvSpPr>
              <p:cNvPr id="753" name="テキスト ボックス 752">
                <a:extLst>
                  <a:ext uri="{FF2B5EF4-FFF2-40B4-BE49-F238E27FC236}">
                    <a16:creationId xmlns:a16="http://schemas.microsoft.com/office/drawing/2014/main" id="{38A669FB-EECD-E55D-6F39-CEB443860181}"/>
                  </a:ext>
                </a:extLst>
              </p:cNvPr>
              <p:cNvSpPr txBox="1"/>
              <p:nvPr/>
            </p:nvSpPr>
            <p:spPr>
              <a:xfrm>
                <a:off x="8932094" y="5426261"/>
                <a:ext cx="53550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2,118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54" name="テキスト ボックス 753">
                <a:extLst>
                  <a:ext uri="{FF2B5EF4-FFF2-40B4-BE49-F238E27FC236}">
                    <a16:creationId xmlns:a16="http://schemas.microsoft.com/office/drawing/2014/main" id="{CCFA73A3-EA1C-FE6B-F1DB-0A0E6CBEAD24}"/>
                  </a:ext>
                </a:extLst>
              </p:cNvPr>
              <p:cNvSpPr txBox="1"/>
              <p:nvPr/>
            </p:nvSpPr>
            <p:spPr>
              <a:xfrm>
                <a:off x="9860291" y="5433955"/>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79</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55" name="テキスト ボックス 754">
                <a:extLst>
                  <a:ext uri="{FF2B5EF4-FFF2-40B4-BE49-F238E27FC236}">
                    <a16:creationId xmlns:a16="http://schemas.microsoft.com/office/drawing/2014/main" id="{6F3386B8-94FA-A3D7-3532-7053F42F3BCF}"/>
                  </a:ext>
                </a:extLst>
              </p:cNvPr>
              <p:cNvSpPr txBox="1"/>
              <p:nvPr/>
            </p:nvSpPr>
            <p:spPr>
              <a:xfrm>
                <a:off x="10341196" y="5439280"/>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０</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743" name="グループ化 742">
              <a:extLst>
                <a:ext uri="{FF2B5EF4-FFF2-40B4-BE49-F238E27FC236}">
                  <a16:creationId xmlns:a16="http://schemas.microsoft.com/office/drawing/2014/main" id="{CDDDE1AA-CABF-C66C-EE52-A7D43B925BEF}"/>
                </a:ext>
              </a:extLst>
            </p:cNvPr>
            <p:cNvGrpSpPr/>
            <p:nvPr/>
          </p:nvGrpSpPr>
          <p:grpSpPr>
            <a:xfrm>
              <a:off x="1789582" y="4978323"/>
              <a:ext cx="1342775" cy="455805"/>
              <a:chOff x="1784719" y="3123116"/>
              <a:chExt cx="1342775" cy="455805"/>
            </a:xfrm>
          </p:grpSpPr>
          <p:sp>
            <p:nvSpPr>
              <p:cNvPr id="749" name="テキスト ボックス 748">
                <a:extLst>
                  <a:ext uri="{FF2B5EF4-FFF2-40B4-BE49-F238E27FC236}">
                    <a16:creationId xmlns:a16="http://schemas.microsoft.com/office/drawing/2014/main" id="{2E68FFE0-49BB-0DEE-F8FF-4CDDBE4A72E5}"/>
                  </a:ext>
                </a:extLst>
              </p:cNvPr>
              <p:cNvSpPr txBox="1"/>
              <p:nvPr/>
            </p:nvSpPr>
            <p:spPr>
              <a:xfrm>
                <a:off x="1827705" y="3123116"/>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CSH-B56CR2E</a:t>
                </a:r>
                <a:endParaRPr lang="ja-JP" altLang="en-US" sz="1200" dirty="0">
                  <a:latin typeface="Segoe UI Semibold" panose="020B0702040204020203" pitchFamily="34" charset="0"/>
                  <a:cs typeface="Segoe UI Semibold" panose="020B0702040204020203" pitchFamily="34" charset="0"/>
                </a:endParaRPr>
              </a:p>
            </p:txBody>
          </p:sp>
          <p:sp>
            <p:nvSpPr>
              <p:cNvPr id="750" name="テキスト ボックス 749">
                <a:extLst>
                  <a:ext uri="{FF2B5EF4-FFF2-40B4-BE49-F238E27FC236}">
                    <a16:creationId xmlns:a16="http://schemas.microsoft.com/office/drawing/2014/main" id="{0A99AA98-F71C-2175-1871-2164F250D3DF}"/>
                  </a:ext>
                </a:extLst>
              </p:cNvPr>
              <p:cNvSpPr txBox="1"/>
              <p:nvPr/>
            </p:nvSpPr>
            <p:spPr>
              <a:xfrm>
                <a:off x="1784719" y="3394255"/>
                <a:ext cx="1067412"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COH-B56CR2E</a:t>
                </a:r>
                <a:endParaRPr lang="ja-JP" altLang="en-US" sz="600" dirty="0">
                  <a:latin typeface="Segoe UI Light" panose="020B0502040204020203" pitchFamily="34" charset="0"/>
                  <a:cs typeface="Segoe UI Light" panose="020B0502040204020203" pitchFamily="34" charset="0"/>
                </a:endParaRPr>
              </a:p>
            </p:txBody>
          </p:sp>
          <p:sp>
            <p:nvSpPr>
              <p:cNvPr id="751" name="テキスト ボックス 750">
                <a:extLst>
                  <a:ext uri="{FF2B5EF4-FFF2-40B4-BE49-F238E27FC236}">
                    <a16:creationId xmlns:a16="http://schemas.microsoft.com/office/drawing/2014/main" id="{F877D9B8-39F1-C424-98A3-8674D681D6C0}"/>
                  </a:ext>
                </a:extLst>
              </p:cNvPr>
              <p:cNvSpPr txBox="1"/>
              <p:nvPr/>
            </p:nvSpPr>
            <p:spPr>
              <a:xfrm>
                <a:off x="1784719" y="3294654"/>
                <a:ext cx="1005027"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室内機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CSH-B56CR2</a:t>
                </a:r>
                <a:endParaRPr lang="ja-JP" altLang="en-US" sz="600" dirty="0">
                  <a:latin typeface="Segoe UI Light" panose="020B0502040204020203" pitchFamily="34" charset="0"/>
                  <a:cs typeface="Segoe UI Light" panose="020B0502040204020203" pitchFamily="34" charset="0"/>
                </a:endParaRPr>
              </a:p>
            </p:txBody>
          </p:sp>
        </p:grpSp>
        <p:sp>
          <p:nvSpPr>
            <p:cNvPr id="744" name="テキスト ボックス 743">
              <a:extLst>
                <a:ext uri="{FF2B5EF4-FFF2-40B4-BE49-F238E27FC236}">
                  <a16:creationId xmlns:a16="http://schemas.microsoft.com/office/drawing/2014/main" id="{F58EE525-5D79-BADE-7579-C7D9928B7EDA}"/>
                </a:ext>
              </a:extLst>
            </p:cNvPr>
            <p:cNvSpPr txBox="1"/>
            <p:nvPr/>
          </p:nvSpPr>
          <p:spPr>
            <a:xfrm>
              <a:off x="1307983" y="54089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745" name="グループ化 744">
              <a:extLst>
                <a:ext uri="{FF2B5EF4-FFF2-40B4-BE49-F238E27FC236}">
                  <a16:creationId xmlns:a16="http://schemas.microsoft.com/office/drawing/2014/main" id="{6A964AEE-619C-D587-369B-52AEDA667EA1}"/>
                </a:ext>
              </a:extLst>
            </p:cNvPr>
            <p:cNvGrpSpPr/>
            <p:nvPr/>
          </p:nvGrpSpPr>
          <p:grpSpPr>
            <a:xfrm>
              <a:off x="1850221" y="5341634"/>
              <a:ext cx="1481089" cy="246221"/>
              <a:chOff x="1825778" y="6682232"/>
              <a:chExt cx="1481089" cy="246221"/>
            </a:xfrm>
          </p:grpSpPr>
          <p:sp>
            <p:nvSpPr>
              <p:cNvPr id="747" name="テキスト ボックス 746">
                <a:extLst>
                  <a:ext uri="{FF2B5EF4-FFF2-40B4-BE49-F238E27FC236}">
                    <a16:creationId xmlns:a16="http://schemas.microsoft.com/office/drawing/2014/main" id="{06E70BAF-10C9-A563-A222-F14AF875EF2F}"/>
                  </a:ext>
                </a:extLst>
              </p:cNvPr>
              <p:cNvSpPr txBox="1"/>
              <p:nvPr/>
            </p:nvSpPr>
            <p:spPr>
              <a:xfrm>
                <a:off x="1825778" y="6682232"/>
                <a:ext cx="754033"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５４７</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748" name="テキスト ボックス 747">
                <a:extLst>
                  <a:ext uri="{FF2B5EF4-FFF2-40B4-BE49-F238E27FC236}">
                    <a16:creationId xmlns:a16="http://schemas.microsoft.com/office/drawing/2014/main" id="{62776FFA-DC37-490B-A996-AA8AA80937E0}"/>
                  </a:ext>
                </a:extLst>
              </p:cNvPr>
              <p:cNvSpPr txBox="1"/>
              <p:nvPr/>
            </p:nvSpPr>
            <p:spPr>
              <a:xfrm>
                <a:off x="2361277"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498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746" name="図 745">
              <a:extLst>
                <a:ext uri="{FF2B5EF4-FFF2-40B4-BE49-F238E27FC236}">
                  <a16:creationId xmlns:a16="http://schemas.microsoft.com/office/drawing/2014/main" id="{28960977-8D6F-F811-42B5-0D823622703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0722" y="5269729"/>
              <a:ext cx="475506" cy="128021"/>
            </a:xfrm>
            <a:prstGeom prst="rect">
              <a:avLst/>
            </a:prstGeom>
          </p:spPr>
        </p:pic>
      </p:grpSp>
      <p:sp>
        <p:nvSpPr>
          <p:cNvPr id="759" name="テキスト ボックス 758">
            <a:extLst>
              <a:ext uri="{FF2B5EF4-FFF2-40B4-BE49-F238E27FC236}">
                <a16:creationId xmlns:a16="http://schemas.microsoft.com/office/drawing/2014/main" id="{EE36EBF7-A8E1-3002-7092-6A05F76245D4}"/>
              </a:ext>
            </a:extLst>
          </p:cNvPr>
          <p:cNvSpPr txBox="1"/>
          <p:nvPr/>
        </p:nvSpPr>
        <p:spPr>
          <a:xfrm>
            <a:off x="10820294" y="10360126"/>
            <a:ext cx="4071948" cy="184666"/>
          </a:xfrm>
          <a:prstGeom prst="rect">
            <a:avLst/>
          </a:prstGeom>
          <a:noFill/>
        </p:spPr>
        <p:txBody>
          <a:bodyPr wrap="square">
            <a:spAutoFit/>
          </a:bodyPr>
          <a:lstStyle/>
          <a:p>
            <a:r>
              <a:rPr lang="ja-JP" altLang="en-US" sz="600" i="0" u="none" strike="noStrike" spc="-50" dirty="0">
                <a:solidFill>
                  <a:srgbClr val="231815"/>
                </a:solidFill>
                <a:latin typeface="GothicBBBPro-Medium"/>
              </a:rPr>
              <a:t>　</a:t>
            </a:r>
            <a:r>
              <a:rPr lang="en-US" altLang="ja-JP" sz="600" i="0" u="none" strike="noStrike" dirty="0">
                <a:solidFill>
                  <a:srgbClr val="231815"/>
                </a:solidFill>
                <a:latin typeface="GothicBBBPro-Medium"/>
              </a:rPr>
              <a:t>※</a:t>
            </a:r>
            <a:r>
              <a:rPr lang="ja-JP" altLang="en-US" sz="600" i="0" u="none" strike="noStrike" spc="-50" dirty="0">
                <a:solidFill>
                  <a:srgbClr val="231815"/>
                </a:solidFill>
                <a:latin typeface="GothicBBBPro-Medium"/>
              </a:rPr>
              <a:t>製品写</a:t>
            </a:r>
            <a:r>
              <a:rPr lang="ja-JP" altLang="en-US" sz="600" i="0" u="none" strike="noStrike" spc="-150" dirty="0">
                <a:solidFill>
                  <a:srgbClr val="231815"/>
                </a:solidFill>
                <a:latin typeface="GothicBBBPro-Medium"/>
              </a:rPr>
              <a:t>真・</a:t>
            </a:r>
            <a:r>
              <a:rPr lang="ja-JP" altLang="en-US" sz="600" i="0" u="none" strike="noStrike" spc="-50" dirty="0">
                <a:solidFill>
                  <a:srgbClr val="231815"/>
                </a:solidFill>
                <a:latin typeface="GothicBBBPro-Medium"/>
              </a:rPr>
              <a:t>仕様等</a:t>
            </a:r>
            <a:r>
              <a:rPr lang="ja-JP" altLang="en-US" sz="600" i="0" u="none" strike="noStrike" spc="-300" dirty="0">
                <a:solidFill>
                  <a:srgbClr val="231815"/>
                </a:solidFill>
                <a:latin typeface="GothicBBBPro-Medium"/>
              </a:rPr>
              <a:t>、</a:t>
            </a:r>
            <a:r>
              <a:rPr lang="ja-JP" altLang="en-US" sz="600" i="0" u="none" strike="noStrike" spc="-50" dirty="0">
                <a:solidFill>
                  <a:srgbClr val="231815"/>
                </a:solidFill>
                <a:latin typeface="GothicBBBPro-Medium"/>
              </a:rPr>
              <a:t>詳しくはカタログをご覧ください。 </a:t>
            </a:r>
            <a:r>
              <a:rPr lang="en-US" altLang="ja-JP" sz="600" i="0" u="none" strike="noStrike" dirty="0">
                <a:solidFill>
                  <a:srgbClr val="231815"/>
                </a:solidFill>
                <a:latin typeface="GothicBBBPro-Medium"/>
              </a:rPr>
              <a:t>※</a:t>
            </a:r>
            <a:r>
              <a:rPr lang="ja-JP" altLang="en-US" sz="600" i="0" u="none" strike="noStrike" dirty="0">
                <a:solidFill>
                  <a:srgbClr val="231815"/>
                </a:solidFill>
                <a:latin typeface="GothicBBBPro-Medium"/>
              </a:rPr>
              <a:t>オープン価格商品の価格は販売店にお問い合せください。</a:t>
            </a:r>
            <a:endParaRPr lang="ja-JP" altLang="en-US" sz="600" spc="-50" dirty="0"/>
          </a:p>
        </p:txBody>
      </p:sp>
      <p:pic>
        <p:nvPicPr>
          <p:cNvPr id="760" name="図 759">
            <a:extLst>
              <a:ext uri="{FF2B5EF4-FFF2-40B4-BE49-F238E27FC236}">
                <a16:creationId xmlns:a16="http://schemas.microsoft.com/office/drawing/2014/main" id="{419BC475-0C79-FBF4-6573-77544E2C5508}"/>
              </a:ext>
            </a:extLst>
          </p:cNvPr>
          <p:cNvPicPr>
            <a:picLocks noChangeAspect="1"/>
          </p:cNvPicPr>
          <p:nvPr/>
        </p:nvPicPr>
        <p:blipFill>
          <a:blip r:embed="rId33" cstate="hqprint">
            <a:extLst>
              <a:ext uri="{28A0092B-C50C-407E-A947-70E740481C1C}">
                <a14:useLocalDpi xmlns:a14="http://schemas.microsoft.com/office/drawing/2010/main" val="0"/>
              </a:ext>
            </a:extLst>
          </a:blip>
          <a:stretch>
            <a:fillRect/>
          </a:stretch>
        </p:blipFill>
        <p:spPr>
          <a:xfrm>
            <a:off x="8469182" y="7286507"/>
            <a:ext cx="3244938" cy="1105160"/>
          </a:xfrm>
          <a:prstGeom prst="rect">
            <a:avLst/>
          </a:prstGeom>
        </p:spPr>
      </p:pic>
      <p:cxnSp>
        <p:nvCxnSpPr>
          <p:cNvPr id="761" name="直線コネクタ 760">
            <a:extLst>
              <a:ext uri="{FF2B5EF4-FFF2-40B4-BE49-F238E27FC236}">
                <a16:creationId xmlns:a16="http://schemas.microsoft.com/office/drawing/2014/main" id="{E9ABFF4B-20AD-23E6-69FB-9D291C44A02B}"/>
              </a:ext>
            </a:extLst>
          </p:cNvPr>
          <p:cNvCxnSpPr>
            <a:cxnSpLocks/>
          </p:cNvCxnSpPr>
          <p:nvPr/>
        </p:nvCxnSpPr>
        <p:spPr>
          <a:xfrm flipH="1">
            <a:off x="7807395" y="344609"/>
            <a:ext cx="6945269" cy="25919"/>
          </a:xfrm>
          <a:prstGeom prst="line">
            <a:avLst/>
          </a:prstGeom>
          <a:ln w="12700">
            <a:solidFill>
              <a:srgbClr val="5DC2CA"/>
            </a:solidFill>
          </a:ln>
        </p:spPr>
        <p:style>
          <a:lnRef idx="1">
            <a:schemeClr val="accent1"/>
          </a:lnRef>
          <a:fillRef idx="0">
            <a:schemeClr val="accent1"/>
          </a:fillRef>
          <a:effectRef idx="0">
            <a:schemeClr val="accent1"/>
          </a:effectRef>
          <a:fontRef idx="minor">
            <a:schemeClr val="tx1"/>
          </a:fontRef>
        </p:style>
      </p:cxnSp>
      <p:cxnSp>
        <p:nvCxnSpPr>
          <p:cNvPr id="762" name="直線コネクタ 761">
            <a:extLst>
              <a:ext uri="{FF2B5EF4-FFF2-40B4-BE49-F238E27FC236}">
                <a16:creationId xmlns:a16="http://schemas.microsoft.com/office/drawing/2014/main" id="{752C7D60-F665-E6E3-9DC1-3DA5F245CA5A}"/>
              </a:ext>
            </a:extLst>
          </p:cNvPr>
          <p:cNvCxnSpPr>
            <a:cxnSpLocks/>
          </p:cNvCxnSpPr>
          <p:nvPr/>
        </p:nvCxnSpPr>
        <p:spPr>
          <a:xfrm flipV="1">
            <a:off x="7812049" y="358591"/>
            <a:ext cx="0" cy="9971378"/>
          </a:xfrm>
          <a:prstGeom prst="line">
            <a:avLst/>
          </a:prstGeom>
          <a:ln w="12700">
            <a:solidFill>
              <a:srgbClr val="5DC2CA"/>
            </a:solidFill>
          </a:ln>
        </p:spPr>
        <p:style>
          <a:lnRef idx="1">
            <a:schemeClr val="accent1"/>
          </a:lnRef>
          <a:fillRef idx="0">
            <a:schemeClr val="accent1"/>
          </a:fillRef>
          <a:effectRef idx="0">
            <a:schemeClr val="accent1"/>
          </a:effectRef>
          <a:fontRef idx="minor">
            <a:schemeClr val="tx1"/>
          </a:fontRef>
        </p:style>
      </p:cxnSp>
      <p:sp>
        <p:nvSpPr>
          <p:cNvPr id="770" name="テキスト ボックス 769">
            <a:extLst>
              <a:ext uri="{FF2B5EF4-FFF2-40B4-BE49-F238E27FC236}">
                <a16:creationId xmlns:a16="http://schemas.microsoft.com/office/drawing/2014/main" id="{81B19AC9-CC69-1B20-D1E3-271FA67F3462}"/>
              </a:ext>
            </a:extLst>
          </p:cNvPr>
          <p:cNvSpPr txBox="1"/>
          <p:nvPr/>
        </p:nvSpPr>
        <p:spPr>
          <a:xfrm>
            <a:off x="9477420" y="773834"/>
            <a:ext cx="569718" cy="280205"/>
          </a:xfrm>
          <a:prstGeom prst="rect">
            <a:avLst/>
          </a:prstGeom>
          <a:noFill/>
        </p:spPr>
        <p:txBody>
          <a:bodyPr wrap="square">
            <a:spAutoFit/>
          </a:bodyPr>
          <a:lstStyle/>
          <a:p>
            <a:pPr algn="ctr">
              <a:lnSpc>
                <a:spcPts val="1800"/>
              </a:lnSpc>
            </a:pPr>
            <a:r>
              <a:rPr lang="ja-JP" altLang="en-US" sz="800" b="1" i="0" u="none" strike="noStrike" baseline="0" dirty="0">
                <a:latin typeface="BIZ UDPゴシック" panose="020B0400000000000000" pitchFamily="50" charset="-128"/>
                <a:ea typeface="BIZ UDPゴシック" panose="020B0400000000000000" pitchFamily="50" charset="-128"/>
              </a:rPr>
              <a:t>シリーズ</a:t>
            </a:r>
            <a:endParaRPr lang="ja-JP" altLang="en-US" sz="800" b="1" dirty="0">
              <a:latin typeface="BIZ UDPゴシック" panose="020B0400000000000000" pitchFamily="50" charset="-128"/>
              <a:ea typeface="BIZ UDPゴシック" panose="020B0400000000000000" pitchFamily="50" charset="-128"/>
            </a:endParaRPr>
          </a:p>
        </p:txBody>
      </p:sp>
      <p:sp>
        <p:nvSpPr>
          <p:cNvPr id="774" name="テキスト ボックス 773">
            <a:extLst>
              <a:ext uri="{FF2B5EF4-FFF2-40B4-BE49-F238E27FC236}">
                <a16:creationId xmlns:a16="http://schemas.microsoft.com/office/drawing/2014/main" id="{5E73D37A-6E5B-CAE1-2FDD-DE915AF16A3D}"/>
              </a:ext>
            </a:extLst>
          </p:cNvPr>
          <p:cNvSpPr txBox="1"/>
          <p:nvPr/>
        </p:nvSpPr>
        <p:spPr>
          <a:xfrm>
            <a:off x="10023939" y="4868409"/>
            <a:ext cx="4956030" cy="253916"/>
          </a:xfrm>
          <a:prstGeom prst="rect">
            <a:avLst/>
          </a:prstGeom>
          <a:noFill/>
        </p:spPr>
        <p:txBody>
          <a:bodyPr wrap="square">
            <a:spAutoFit/>
          </a:bodyPr>
          <a:lstStyle/>
          <a:p>
            <a:r>
              <a:rPr lang="ja-JP" altLang="en-US" sz="1050" b="1" i="0" u="none" strike="noStrike" spc="30" dirty="0">
                <a:solidFill>
                  <a:srgbClr val="103776"/>
                </a:solidFill>
                <a:latin typeface="BIZ UDゴシック" panose="020B0400000000000000" pitchFamily="49" charset="-128"/>
                <a:ea typeface="BIZ UDゴシック" panose="020B0400000000000000" pitchFamily="49" charset="-128"/>
              </a:rPr>
              <a:t>お手入れカンタン</a:t>
            </a:r>
            <a:r>
              <a:rPr lang="ja-JP" altLang="en-US" sz="1050" b="1" spc="30" dirty="0">
                <a:solidFill>
                  <a:srgbClr val="103776"/>
                </a:solidFill>
                <a:latin typeface="BIZ UDゴシック" panose="020B0400000000000000" pitchFamily="49" charset="-128"/>
                <a:ea typeface="BIZ UDゴシック" panose="020B0400000000000000" pitchFamily="49" charset="-128"/>
              </a:rPr>
              <a:t>はそのまま</a:t>
            </a:r>
            <a:r>
              <a:rPr lang="ja-JP" altLang="en-US" sz="1050" b="1" spc="-300" dirty="0">
                <a:solidFill>
                  <a:srgbClr val="103776"/>
                </a:solidFill>
                <a:latin typeface="BIZ UDゴシック" panose="020B0400000000000000" pitchFamily="49" charset="-128"/>
                <a:ea typeface="BIZ UDゴシック" panose="020B0400000000000000" pitchFamily="49" charset="-128"/>
              </a:rPr>
              <a:t>、</a:t>
            </a:r>
            <a:r>
              <a:rPr lang="ja-JP" altLang="en-US" sz="1050" b="1" spc="30" dirty="0">
                <a:solidFill>
                  <a:srgbClr val="103776"/>
                </a:solidFill>
                <a:latin typeface="BIZ UDゴシック" panose="020B0400000000000000" pitchFamily="49" charset="-128"/>
                <a:ea typeface="BIZ UDゴシック" panose="020B0400000000000000" pitchFamily="49" charset="-128"/>
              </a:rPr>
              <a:t>外気温</a:t>
            </a:r>
            <a:r>
              <a:rPr lang="ja-JP" altLang="en-US" sz="1050" b="1" spc="-300" dirty="0">
                <a:solidFill>
                  <a:srgbClr val="103776"/>
                </a:solidFill>
                <a:latin typeface="BIZ UDゴシック" panose="020B0400000000000000" pitchFamily="49" charset="-128"/>
                <a:ea typeface="BIZ UDゴシック" panose="020B0400000000000000" pitchFamily="49" charset="-128"/>
              </a:rPr>
              <a:t>－２</a:t>
            </a:r>
            <a:r>
              <a:rPr lang="ja-JP" altLang="en-US" sz="1050" b="1" spc="20" dirty="0">
                <a:solidFill>
                  <a:srgbClr val="103776"/>
                </a:solidFill>
                <a:latin typeface="BIZ UDゴシック" panose="020B0400000000000000" pitchFamily="49" charset="-128"/>
                <a:ea typeface="BIZ UDゴシック" panose="020B0400000000000000" pitchFamily="49" charset="-128"/>
              </a:rPr>
              <a:t>５</a:t>
            </a:r>
            <a:r>
              <a:rPr lang="ja-JP" altLang="en-US" sz="1050" b="1" spc="30" dirty="0">
                <a:solidFill>
                  <a:srgbClr val="103776"/>
                </a:solidFill>
                <a:latin typeface="BIZ UDゴシック" panose="020B0400000000000000" pitchFamily="49" charset="-128"/>
                <a:ea typeface="BIZ UDゴシック" panose="020B0400000000000000" pitchFamily="49" charset="-128"/>
              </a:rPr>
              <a:t>℃</a:t>
            </a:r>
            <a:r>
              <a:rPr lang="ja-JP" altLang="en-US" sz="1050" b="1" spc="50" dirty="0">
                <a:solidFill>
                  <a:srgbClr val="103776"/>
                </a:solidFill>
                <a:latin typeface="BIZ UDゴシック" panose="020B0400000000000000" pitchFamily="49" charset="-128"/>
                <a:ea typeface="BIZ UDゴシック" panose="020B0400000000000000" pitchFamily="49" charset="-128"/>
              </a:rPr>
              <a:t>に</a:t>
            </a:r>
            <a:r>
              <a:rPr lang="ja-JP" altLang="en-US" sz="1050" b="1" spc="30" dirty="0">
                <a:solidFill>
                  <a:srgbClr val="103776"/>
                </a:solidFill>
                <a:latin typeface="BIZ UDゴシック" panose="020B0400000000000000" pitchFamily="49" charset="-128"/>
                <a:ea typeface="BIZ UDゴシック" panose="020B0400000000000000" pitchFamily="49" charset="-128"/>
              </a:rPr>
              <a:t>も対応した頼れるエアコン。</a:t>
            </a:r>
            <a:endParaRPr lang="ja-JP" altLang="en-US" sz="1050" b="1" spc="30" dirty="0">
              <a:latin typeface="BIZ UDゴシック" panose="020B0400000000000000" pitchFamily="49" charset="-128"/>
              <a:ea typeface="BIZ UDゴシック" panose="020B0400000000000000" pitchFamily="49" charset="-128"/>
            </a:endParaRPr>
          </a:p>
        </p:txBody>
      </p:sp>
      <p:grpSp>
        <p:nvGrpSpPr>
          <p:cNvPr id="184" name="グループ化 183">
            <a:extLst>
              <a:ext uri="{FF2B5EF4-FFF2-40B4-BE49-F238E27FC236}">
                <a16:creationId xmlns:a16="http://schemas.microsoft.com/office/drawing/2014/main" id="{146BEBCA-7276-ABCA-069E-BDC95C52361A}"/>
              </a:ext>
            </a:extLst>
          </p:cNvPr>
          <p:cNvGrpSpPr/>
          <p:nvPr/>
        </p:nvGrpSpPr>
        <p:grpSpPr>
          <a:xfrm>
            <a:off x="5293630" y="5045764"/>
            <a:ext cx="2096183" cy="814996"/>
            <a:chOff x="1307983" y="5044780"/>
            <a:chExt cx="2096183" cy="814996"/>
          </a:xfrm>
        </p:grpSpPr>
        <p:sp>
          <p:nvSpPr>
            <p:cNvPr id="185" name="テキスト ボックス 184">
              <a:extLst>
                <a:ext uri="{FF2B5EF4-FFF2-40B4-BE49-F238E27FC236}">
                  <a16:creationId xmlns:a16="http://schemas.microsoft.com/office/drawing/2014/main" id="{A1EC7DD3-99DA-3D8D-BE04-BBAB27EBAF27}"/>
                </a:ext>
              </a:extLst>
            </p:cNvPr>
            <p:cNvSpPr txBox="1"/>
            <p:nvPr/>
          </p:nvSpPr>
          <p:spPr>
            <a:xfrm>
              <a:off x="2347361" y="5503255"/>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grpSp>
          <p:nvGrpSpPr>
            <p:cNvPr id="186" name="グループ化 185">
              <a:extLst>
                <a:ext uri="{FF2B5EF4-FFF2-40B4-BE49-F238E27FC236}">
                  <a16:creationId xmlns:a16="http://schemas.microsoft.com/office/drawing/2014/main" id="{ABA15A64-DD56-552E-D697-2844D22BE4A5}"/>
                </a:ext>
              </a:extLst>
            </p:cNvPr>
            <p:cNvGrpSpPr/>
            <p:nvPr/>
          </p:nvGrpSpPr>
          <p:grpSpPr>
            <a:xfrm>
              <a:off x="1307983" y="5044780"/>
              <a:ext cx="2096183" cy="814996"/>
              <a:chOff x="1307983" y="5044780"/>
              <a:chExt cx="2096183" cy="814996"/>
            </a:xfrm>
          </p:grpSpPr>
          <p:sp>
            <p:nvSpPr>
              <p:cNvPr id="187" name="四角形: 角を丸くする 186">
                <a:extLst>
                  <a:ext uri="{FF2B5EF4-FFF2-40B4-BE49-F238E27FC236}">
                    <a16:creationId xmlns:a16="http://schemas.microsoft.com/office/drawing/2014/main" id="{1F8AB17B-9333-DB85-69EC-FA5DEAC57BE5}"/>
                  </a:ext>
                </a:extLst>
              </p:cNvPr>
              <p:cNvSpPr/>
              <p:nvPr/>
            </p:nvSpPr>
            <p:spPr>
              <a:xfrm>
                <a:off x="1403455" y="5074783"/>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8" name="グループ化 187">
                <a:extLst>
                  <a:ext uri="{FF2B5EF4-FFF2-40B4-BE49-F238E27FC236}">
                    <a16:creationId xmlns:a16="http://schemas.microsoft.com/office/drawing/2014/main" id="{B3B15F3D-3344-558E-1BDB-AD7CB8A36CD5}"/>
                  </a:ext>
                </a:extLst>
              </p:cNvPr>
              <p:cNvGrpSpPr/>
              <p:nvPr/>
            </p:nvGrpSpPr>
            <p:grpSpPr>
              <a:xfrm>
                <a:off x="1336601" y="5045396"/>
                <a:ext cx="642076" cy="460274"/>
                <a:chOff x="8893107" y="4203713"/>
                <a:chExt cx="642076" cy="460274"/>
              </a:xfrm>
            </p:grpSpPr>
            <p:sp>
              <p:nvSpPr>
                <p:cNvPr id="202" name="テキスト ボックス 201">
                  <a:extLst>
                    <a:ext uri="{FF2B5EF4-FFF2-40B4-BE49-F238E27FC236}">
                      <a16:creationId xmlns:a16="http://schemas.microsoft.com/office/drawing/2014/main" id="{3FE76DC3-AE28-D4E1-4585-E2EBC4C67F71}"/>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203" name="テキスト ボックス 202">
                  <a:extLst>
                    <a:ext uri="{FF2B5EF4-FFF2-40B4-BE49-F238E27FC236}">
                      <a16:creationId xmlns:a16="http://schemas.microsoft.com/office/drawing/2014/main" id="{1F3B818A-9BEA-234F-970B-B83C2D949D66}"/>
                    </a:ext>
                  </a:extLst>
                </p:cNvPr>
                <p:cNvSpPr txBox="1"/>
                <p:nvPr/>
              </p:nvSpPr>
              <p:spPr>
                <a:xfrm>
                  <a:off x="8901519" y="4233100"/>
                  <a:ext cx="452052" cy="430887"/>
                </a:xfrm>
                <a:prstGeom prst="rect">
                  <a:avLst/>
                </a:prstGeom>
                <a:noFill/>
              </p:spPr>
              <p:txBody>
                <a:bodyPr wrap="square">
                  <a:spAutoFit/>
                </a:bodyPr>
                <a:lstStyle/>
                <a:p>
                  <a:r>
                    <a:rPr lang="en-US" altLang="ja-JP" sz="2200" b="1" i="0" u="none" strike="noStrike" spc="-150">
                      <a:solidFill>
                        <a:srgbClr val="FFFFFF"/>
                      </a:solidFill>
                      <a:latin typeface="Segoe UI Semibold" panose="020B0702040204020203" pitchFamily="34" charset="0"/>
                      <a:cs typeface="Segoe UI Semibold" panose="020B0702040204020203" pitchFamily="34" charset="0"/>
                    </a:rPr>
                    <a:t>10</a:t>
                  </a:r>
                  <a:endParaRPr lang="ja-JP" altLang="en-US" sz="2200" spc="-150" dirty="0">
                    <a:latin typeface="Segoe UI Semibold" panose="020B0702040204020203" pitchFamily="34" charset="0"/>
                    <a:cs typeface="Segoe UI Semibold" panose="020B0702040204020203" pitchFamily="34" charset="0"/>
                  </a:endParaRPr>
                </a:p>
              </p:txBody>
            </p:sp>
            <p:sp>
              <p:nvSpPr>
                <p:cNvPr id="204" name="テキスト ボックス 203">
                  <a:extLst>
                    <a:ext uri="{FF2B5EF4-FFF2-40B4-BE49-F238E27FC236}">
                      <a16:creationId xmlns:a16="http://schemas.microsoft.com/office/drawing/2014/main" id="{4AC2C2CF-1303-8873-5D5E-51E9623FBD6A}"/>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189" name="グループ化 188">
                <a:extLst>
                  <a:ext uri="{FF2B5EF4-FFF2-40B4-BE49-F238E27FC236}">
                    <a16:creationId xmlns:a16="http://schemas.microsoft.com/office/drawing/2014/main" id="{1E9B2CF2-08D2-A80B-8011-33CAED9998F1}"/>
                  </a:ext>
                </a:extLst>
              </p:cNvPr>
              <p:cNvGrpSpPr/>
              <p:nvPr/>
            </p:nvGrpSpPr>
            <p:grpSpPr>
              <a:xfrm>
                <a:off x="1406662" y="5628944"/>
                <a:ext cx="1810581" cy="230832"/>
                <a:chOff x="8959815" y="5497486"/>
                <a:chExt cx="1810581" cy="230832"/>
              </a:xfrm>
            </p:grpSpPr>
            <p:pic>
              <p:nvPicPr>
                <p:cNvPr id="198" name="図 197">
                  <a:extLst>
                    <a:ext uri="{FF2B5EF4-FFF2-40B4-BE49-F238E27FC236}">
                      <a16:creationId xmlns:a16="http://schemas.microsoft.com/office/drawing/2014/main" id="{33D0A542-FB07-54C2-FB08-F8175858A2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200" name="テキスト ボックス 199">
                  <a:extLst>
                    <a:ext uri="{FF2B5EF4-FFF2-40B4-BE49-F238E27FC236}">
                      <a16:creationId xmlns:a16="http://schemas.microsoft.com/office/drawing/2014/main" id="{4343E700-9BED-6D73-57CB-243AFB18412C}"/>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91</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201" name="テキスト ボックス 200">
                  <a:extLst>
                    <a:ext uri="{FF2B5EF4-FFF2-40B4-BE49-F238E27FC236}">
                      <a16:creationId xmlns:a16="http://schemas.microsoft.com/office/drawing/2014/main" id="{B3894E99-BEB0-C924-84B3-42CAAD34371D}"/>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７</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99" name="テキスト ボックス 198">
                  <a:extLst>
                    <a:ext uri="{FF2B5EF4-FFF2-40B4-BE49-F238E27FC236}">
                      <a16:creationId xmlns:a16="http://schemas.microsoft.com/office/drawing/2014/main" id="{0EE1CE53-5025-CBAB-2436-395F2B9D2F6D}"/>
                    </a:ext>
                  </a:extLst>
                </p:cNvPr>
                <p:cNvSpPr txBox="1"/>
                <p:nvPr/>
              </p:nvSpPr>
              <p:spPr>
                <a:xfrm>
                  <a:off x="8975440" y="5497486"/>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929</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190" name="グループ化 189">
                <a:extLst>
                  <a:ext uri="{FF2B5EF4-FFF2-40B4-BE49-F238E27FC236}">
                    <a16:creationId xmlns:a16="http://schemas.microsoft.com/office/drawing/2014/main" id="{8D4E089B-068F-23D6-80DF-58C26B14ACD1}"/>
                  </a:ext>
                </a:extLst>
              </p:cNvPr>
              <p:cNvGrpSpPr/>
              <p:nvPr/>
            </p:nvGrpSpPr>
            <p:grpSpPr>
              <a:xfrm>
                <a:off x="1789582" y="5044780"/>
                <a:ext cx="1614584" cy="368913"/>
                <a:chOff x="1784719" y="3189573"/>
                <a:chExt cx="1614584" cy="368913"/>
              </a:xfrm>
            </p:grpSpPr>
            <p:sp>
              <p:nvSpPr>
                <p:cNvPr id="196" name="テキスト ボックス 195">
                  <a:extLst>
                    <a:ext uri="{FF2B5EF4-FFF2-40B4-BE49-F238E27FC236}">
                      <a16:creationId xmlns:a16="http://schemas.microsoft.com/office/drawing/2014/main" id="{535A9EBC-404D-09E1-F96E-7E58781CC993}"/>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CSH-WK28AR2</a:t>
                  </a:r>
                  <a:endParaRPr lang="ja-JP" altLang="en-US" sz="1200" dirty="0">
                    <a:latin typeface="Segoe UI Semibold" panose="020B0702040204020203" pitchFamily="34" charset="0"/>
                    <a:cs typeface="Segoe UI Semibold" panose="020B0702040204020203" pitchFamily="34" charset="0"/>
                  </a:endParaRPr>
                </a:p>
              </p:txBody>
            </p:sp>
            <p:sp>
              <p:nvSpPr>
                <p:cNvPr id="197" name="テキスト ボックス 196">
                  <a:extLst>
                    <a:ext uri="{FF2B5EF4-FFF2-40B4-BE49-F238E27FC236}">
                      <a16:creationId xmlns:a16="http://schemas.microsoft.com/office/drawing/2014/main" id="{68A4B1F2-E99E-E1BD-A2EB-E871D4B6D178}"/>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COH-WK28AR2</a:t>
                  </a:r>
                  <a:endParaRPr lang="ja-JP" altLang="en-US" sz="600" dirty="0">
                    <a:latin typeface="Segoe UI Light" panose="020B0502040204020203" pitchFamily="34" charset="0"/>
                    <a:cs typeface="Segoe UI Light" panose="020B0502040204020203" pitchFamily="34" charset="0"/>
                  </a:endParaRPr>
                </a:p>
              </p:txBody>
            </p:sp>
          </p:grpSp>
          <p:sp>
            <p:nvSpPr>
              <p:cNvPr id="191" name="テキスト ボックス 190">
                <a:extLst>
                  <a:ext uri="{FF2B5EF4-FFF2-40B4-BE49-F238E27FC236}">
                    <a16:creationId xmlns:a16="http://schemas.microsoft.com/office/drawing/2014/main" id="{A864D9FC-A611-1014-EF09-D1D94718D04A}"/>
                  </a:ext>
                </a:extLst>
              </p:cNvPr>
              <p:cNvSpPr txBox="1"/>
              <p:nvPr/>
            </p:nvSpPr>
            <p:spPr>
              <a:xfrm>
                <a:off x="1307983" y="54041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192" name="グループ化 191">
                <a:extLst>
                  <a:ext uri="{FF2B5EF4-FFF2-40B4-BE49-F238E27FC236}">
                    <a16:creationId xmlns:a16="http://schemas.microsoft.com/office/drawing/2014/main" id="{EBD677B0-879B-C145-F344-ED58498972A9}"/>
                  </a:ext>
                </a:extLst>
              </p:cNvPr>
              <p:cNvGrpSpPr/>
              <p:nvPr/>
            </p:nvGrpSpPr>
            <p:grpSpPr>
              <a:xfrm>
                <a:off x="1850221" y="5341634"/>
                <a:ext cx="1480265" cy="246221"/>
                <a:chOff x="1825778" y="6682232"/>
                <a:chExt cx="1480265" cy="246221"/>
              </a:xfrm>
            </p:grpSpPr>
            <p:sp>
              <p:nvSpPr>
                <p:cNvPr id="194" name="テキスト ボックス 193">
                  <a:extLst>
                    <a:ext uri="{FF2B5EF4-FFF2-40B4-BE49-F238E27FC236}">
                      <a16:creationId xmlns:a16="http://schemas.microsoft.com/office/drawing/2014/main" id="{F684453D-4CF2-91AE-B40B-C099B32F5073}"/>
                    </a:ext>
                  </a:extLst>
                </p:cNvPr>
                <p:cNvSpPr txBox="1"/>
                <p:nvPr/>
              </p:nvSpPr>
              <p:spPr>
                <a:xfrm>
                  <a:off x="1825778" y="6682232"/>
                  <a:ext cx="705411"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３７１</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195" name="テキスト ボックス 194">
                  <a:extLst>
                    <a:ext uri="{FF2B5EF4-FFF2-40B4-BE49-F238E27FC236}">
                      <a16:creationId xmlns:a16="http://schemas.microsoft.com/office/drawing/2014/main" id="{9A6C3688-E7A0-F84D-C970-F707AD86BF21}"/>
                    </a:ext>
                  </a:extLst>
                </p:cNvPr>
                <p:cNvSpPr txBox="1"/>
                <p:nvPr/>
              </p:nvSpPr>
              <p:spPr>
                <a:xfrm>
                  <a:off x="2360453"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338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193" name="図 192">
                <a:extLst>
                  <a:ext uri="{FF2B5EF4-FFF2-40B4-BE49-F238E27FC236}">
                    <a16:creationId xmlns:a16="http://schemas.microsoft.com/office/drawing/2014/main" id="{001BD2F0-FDDB-C06C-2FAF-96DBB6C91D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25089" y="5250673"/>
                <a:ext cx="475506" cy="128021"/>
              </a:xfrm>
              <a:prstGeom prst="rect">
                <a:avLst/>
              </a:prstGeom>
            </p:spPr>
          </p:pic>
        </p:grpSp>
      </p:grpSp>
      <p:sp>
        <p:nvSpPr>
          <p:cNvPr id="206" name="テキスト ボックス 205">
            <a:extLst>
              <a:ext uri="{FF2B5EF4-FFF2-40B4-BE49-F238E27FC236}">
                <a16:creationId xmlns:a16="http://schemas.microsoft.com/office/drawing/2014/main" id="{90E34D6B-24AF-3749-D8B7-784AED8F001E}"/>
              </a:ext>
            </a:extLst>
          </p:cNvPr>
          <p:cNvSpPr txBox="1"/>
          <p:nvPr/>
        </p:nvSpPr>
        <p:spPr>
          <a:xfrm>
            <a:off x="2368254" y="6354592"/>
            <a:ext cx="949784" cy="169277"/>
          </a:xfrm>
          <a:prstGeom prst="rect">
            <a:avLst/>
          </a:prstGeom>
          <a:noFill/>
        </p:spPr>
        <p:txBody>
          <a:bodyPr wrap="square">
            <a:spAutoFit/>
          </a:bodyPr>
          <a:lstStyle/>
          <a:p>
            <a:pPr algn="l"/>
            <a:r>
              <a:rPr lang="zh-TW" altLang="en-US" sz="500" b="0" i="0" u="none" strike="noStrike" baseline="0" dirty="0">
                <a:solidFill>
                  <a:srgbClr val="231815"/>
                </a:solidFill>
                <a:latin typeface="GothicBBBPro-Medium"/>
                <a:ea typeface="ＭＳ Ｐゴシック" panose="020B0600070205080204" pitchFamily="50" charset="-128"/>
                <a:cs typeface="Segoe UI Semibold" panose="020B0702040204020203" pitchFamily="34" charset="0"/>
              </a:rPr>
              <a:t>［寒冷地仕様（暖房強化型）］</a:t>
            </a:r>
            <a:endParaRPr lang="ja-JP" altLang="en-US" sz="500" dirty="0">
              <a:latin typeface="GothicBBBPro-Medium"/>
              <a:ea typeface="ＭＳ Ｐゴシック" panose="020B0600070205080204" pitchFamily="50" charset="-128"/>
              <a:cs typeface="Segoe UI Semibold" panose="020B0702040204020203" pitchFamily="34" charset="0"/>
            </a:endParaRPr>
          </a:p>
        </p:txBody>
      </p:sp>
      <p:grpSp>
        <p:nvGrpSpPr>
          <p:cNvPr id="207" name="グループ化 206">
            <a:extLst>
              <a:ext uri="{FF2B5EF4-FFF2-40B4-BE49-F238E27FC236}">
                <a16:creationId xmlns:a16="http://schemas.microsoft.com/office/drawing/2014/main" id="{5C879CB8-21DC-5500-CC69-D471F299A4D9}"/>
              </a:ext>
            </a:extLst>
          </p:cNvPr>
          <p:cNvGrpSpPr/>
          <p:nvPr/>
        </p:nvGrpSpPr>
        <p:grpSpPr>
          <a:xfrm>
            <a:off x="1307983" y="5896117"/>
            <a:ext cx="2096183" cy="814996"/>
            <a:chOff x="1307983" y="5044780"/>
            <a:chExt cx="2096183" cy="814996"/>
          </a:xfrm>
        </p:grpSpPr>
        <p:sp>
          <p:nvSpPr>
            <p:cNvPr id="208" name="四角形: 角を丸くする 207">
              <a:extLst>
                <a:ext uri="{FF2B5EF4-FFF2-40B4-BE49-F238E27FC236}">
                  <a16:creationId xmlns:a16="http://schemas.microsoft.com/office/drawing/2014/main" id="{434A3073-72FA-9098-D481-35B036463EE1}"/>
                </a:ext>
              </a:extLst>
            </p:cNvPr>
            <p:cNvSpPr/>
            <p:nvPr/>
          </p:nvSpPr>
          <p:spPr>
            <a:xfrm>
              <a:off x="1403455" y="5074783"/>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9" name="グループ化 208">
              <a:extLst>
                <a:ext uri="{FF2B5EF4-FFF2-40B4-BE49-F238E27FC236}">
                  <a16:creationId xmlns:a16="http://schemas.microsoft.com/office/drawing/2014/main" id="{7BF9CB3D-173F-C343-D010-0E174D8427B9}"/>
                </a:ext>
              </a:extLst>
            </p:cNvPr>
            <p:cNvGrpSpPr/>
            <p:nvPr/>
          </p:nvGrpSpPr>
          <p:grpSpPr>
            <a:xfrm>
              <a:off x="1320217" y="5045396"/>
              <a:ext cx="658460" cy="460274"/>
              <a:chOff x="8876723" y="4203713"/>
              <a:chExt cx="658460" cy="460274"/>
            </a:xfrm>
          </p:grpSpPr>
          <p:sp>
            <p:nvSpPr>
              <p:cNvPr id="223" name="テキスト ボックス 222">
                <a:extLst>
                  <a:ext uri="{FF2B5EF4-FFF2-40B4-BE49-F238E27FC236}">
                    <a16:creationId xmlns:a16="http://schemas.microsoft.com/office/drawing/2014/main" id="{A0B58F04-B057-6FA5-AC2B-0134A375CFB9}"/>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224" name="テキスト ボックス 223">
                <a:extLst>
                  <a:ext uri="{FF2B5EF4-FFF2-40B4-BE49-F238E27FC236}">
                    <a16:creationId xmlns:a16="http://schemas.microsoft.com/office/drawing/2014/main" id="{6306F835-AB4A-2932-5EB6-0508D1554879}"/>
                  </a:ext>
                </a:extLst>
              </p:cNvPr>
              <p:cNvSpPr txBox="1"/>
              <p:nvPr/>
            </p:nvSpPr>
            <p:spPr>
              <a:xfrm>
                <a:off x="8876723" y="4233100"/>
                <a:ext cx="474650"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14</a:t>
                </a:r>
                <a:endParaRPr lang="ja-JP" altLang="en-US" sz="2200" spc="-150" dirty="0">
                  <a:latin typeface="Segoe UI Semibold" panose="020B0702040204020203" pitchFamily="34" charset="0"/>
                  <a:cs typeface="Segoe UI Semibold" panose="020B0702040204020203" pitchFamily="34" charset="0"/>
                </a:endParaRPr>
              </a:p>
            </p:txBody>
          </p:sp>
          <p:sp>
            <p:nvSpPr>
              <p:cNvPr id="225" name="テキスト ボックス 224">
                <a:extLst>
                  <a:ext uri="{FF2B5EF4-FFF2-40B4-BE49-F238E27FC236}">
                    <a16:creationId xmlns:a16="http://schemas.microsoft.com/office/drawing/2014/main" id="{E429DAD7-B342-FB73-20A9-E0E7E79FCF00}"/>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grpSp>
          <p:nvGrpSpPr>
            <p:cNvPr id="210" name="グループ化 209">
              <a:extLst>
                <a:ext uri="{FF2B5EF4-FFF2-40B4-BE49-F238E27FC236}">
                  <a16:creationId xmlns:a16="http://schemas.microsoft.com/office/drawing/2014/main" id="{99EE5254-5C02-DFC7-ED6E-85BC1370DCDE}"/>
                </a:ext>
              </a:extLst>
            </p:cNvPr>
            <p:cNvGrpSpPr/>
            <p:nvPr/>
          </p:nvGrpSpPr>
          <p:grpSpPr>
            <a:xfrm>
              <a:off x="1399137" y="5628944"/>
              <a:ext cx="1818106" cy="230832"/>
              <a:chOff x="8952290" y="5497486"/>
              <a:chExt cx="1818106" cy="230832"/>
            </a:xfrm>
          </p:grpSpPr>
          <p:pic>
            <p:nvPicPr>
              <p:cNvPr id="219" name="図 218">
                <a:extLst>
                  <a:ext uri="{FF2B5EF4-FFF2-40B4-BE49-F238E27FC236}">
                    <a16:creationId xmlns:a16="http://schemas.microsoft.com/office/drawing/2014/main" id="{E128FD1F-E063-9A2F-A9E3-C5A4F1F3060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220" name="テキスト ボックス 219">
                <a:extLst>
                  <a:ext uri="{FF2B5EF4-FFF2-40B4-BE49-F238E27FC236}">
                    <a16:creationId xmlns:a16="http://schemas.microsoft.com/office/drawing/2014/main" id="{F861F053-DE64-7CD8-2D16-14F230EC5990}"/>
                  </a:ext>
                </a:extLst>
              </p:cNvPr>
              <p:cNvSpPr txBox="1"/>
              <p:nvPr/>
            </p:nvSpPr>
            <p:spPr>
              <a:xfrm>
                <a:off x="8952290" y="5497486"/>
                <a:ext cx="532666"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1,428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221" name="テキスト ボックス 220">
                <a:extLst>
                  <a:ext uri="{FF2B5EF4-FFF2-40B4-BE49-F238E27FC236}">
                    <a16:creationId xmlns:a16="http://schemas.microsoft.com/office/drawing/2014/main" id="{DF50EAF6-1321-764C-91CC-22B21B430D16}"/>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85</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222" name="テキスト ボックス 221">
                <a:extLst>
                  <a:ext uri="{FF2B5EF4-FFF2-40B4-BE49-F238E27FC236}">
                    <a16:creationId xmlns:a16="http://schemas.microsoft.com/office/drawing/2014/main" id="{64AEDFC8-D9BF-8B26-A53E-5C5E2CE3884E}"/>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３</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211" name="グループ化 210">
              <a:extLst>
                <a:ext uri="{FF2B5EF4-FFF2-40B4-BE49-F238E27FC236}">
                  <a16:creationId xmlns:a16="http://schemas.microsoft.com/office/drawing/2014/main" id="{8CA50B9C-D691-4A27-9B55-28C855229372}"/>
                </a:ext>
              </a:extLst>
            </p:cNvPr>
            <p:cNvGrpSpPr/>
            <p:nvPr/>
          </p:nvGrpSpPr>
          <p:grpSpPr>
            <a:xfrm>
              <a:off x="1789582" y="5044780"/>
              <a:ext cx="1614584" cy="368913"/>
              <a:chOff x="1784719" y="3189573"/>
              <a:chExt cx="1614584" cy="368913"/>
            </a:xfrm>
          </p:grpSpPr>
          <p:sp>
            <p:nvSpPr>
              <p:cNvPr id="217" name="テキスト ボックス 216">
                <a:extLst>
                  <a:ext uri="{FF2B5EF4-FFF2-40B4-BE49-F238E27FC236}">
                    <a16:creationId xmlns:a16="http://schemas.microsoft.com/office/drawing/2014/main" id="{FE39AB66-6097-8836-0A52-30D8CEFB58B6}"/>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a:solidFill>
                      <a:srgbClr val="231815"/>
                    </a:solidFill>
                    <a:latin typeface="Segoe UI Semibold" panose="020B0702040204020203" pitchFamily="34" charset="0"/>
                    <a:cs typeface="Segoe UI Semibold" panose="020B0702040204020203" pitchFamily="34" charset="0"/>
                  </a:rPr>
                  <a:t>CSH-WK40AR2</a:t>
                </a:r>
                <a:endParaRPr lang="ja-JP" altLang="en-US" sz="1200" dirty="0">
                  <a:latin typeface="Segoe UI Semibold" panose="020B0702040204020203" pitchFamily="34" charset="0"/>
                  <a:cs typeface="Segoe UI Semibold" panose="020B0702040204020203" pitchFamily="34" charset="0"/>
                </a:endParaRPr>
              </a:p>
            </p:txBody>
          </p:sp>
          <p:sp>
            <p:nvSpPr>
              <p:cNvPr id="218" name="テキスト ボックス 217">
                <a:extLst>
                  <a:ext uri="{FF2B5EF4-FFF2-40B4-BE49-F238E27FC236}">
                    <a16:creationId xmlns:a16="http://schemas.microsoft.com/office/drawing/2014/main" id="{9154F806-C48F-E491-AF7D-68264D3A0BE9}"/>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a:latin typeface="Segoe UI Light" panose="020B0502040204020203" pitchFamily="34" charset="0"/>
                    <a:ea typeface="BIZ UDPゴシック" panose="020B0400000000000000" pitchFamily="50" charset="-128"/>
                    <a:cs typeface="Segoe UI Light" panose="020B0502040204020203" pitchFamily="34" charset="0"/>
                  </a:rPr>
                  <a:t>COH-WK40AR2</a:t>
                </a:r>
                <a:endParaRPr lang="ja-JP" altLang="en-US" sz="600" dirty="0">
                  <a:latin typeface="Segoe UI Light" panose="020B0502040204020203" pitchFamily="34" charset="0"/>
                  <a:cs typeface="Segoe UI Light" panose="020B0502040204020203" pitchFamily="34" charset="0"/>
                </a:endParaRPr>
              </a:p>
            </p:txBody>
          </p:sp>
        </p:grpSp>
        <p:sp>
          <p:nvSpPr>
            <p:cNvPr id="212" name="テキスト ボックス 211">
              <a:extLst>
                <a:ext uri="{FF2B5EF4-FFF2-40B4-BE49-F238E27FC236}">
                  <a16:creationId xmlns:a16="http://schemas.microsoft.com/office/drawing/2014/main" id="{03D8C037-5B1F-23BB-623B-272DD160809C}"/>
                </a:ext>
              </a:extLst>
            </p:cNvPr>
            <p:cNvSpPr txBox="1"/>
            <p:nvPr/>
          </p:nvSpPr>
          <p:spPr>
            <a:xfrm>
              <a:off x="1307983" y="5408961"/>
              <a:ext cx="682612" cy="184666"/>
            </a:xfrm>
            <a:prstGeom prst="rect">
              <a:avLst/>
            </a:prstGeom>
            <a:noFill/>
          </p:spPr>
          <p:txBody>
            <a:bodyPr wrap="square">
              <a:spAutoFit/>
            </a:bodyPr>
            <a:lstStyle/>
            <a:p>
              <a:pPr algn="l"/>
              <a:r>
                <a:rPr lang="ja-JP" altLang="en-US" sz="600" i="0" u="none" strike="noStrike" spc="50" dirty="0">
                  <a:solidFill>
                    <a:srgbClr val="231815"/>
                  </a:solidFill>
                  <a:latin typeface="+mj-lt"/>
                </a:rPr>
                <a:t>希望小売価格</a:t>
              </a:r>
              <a:endParaRPr lang="ja-JP" altLang="en-US" sz="600" spc="50" dirty="0">
                <a:latin typeface="+mj-lt"/>
              </a:endParaRPr>
            </a:p>
          </p:txBody>
        </p:sp>
        <p:grpSp>
          <p:nvGrpSpPr>
            <p:cNvPr id="213" name="グループ化 212">
              <a:extLst>
                <a:ext uri="{FF2B5EF4-FFF2-40B4-BE49-F238E27FC236}">
                  <a16:creationId xmlns:a16="http://schemas.microsoft.com/office/drawing/2014/main" id="{B07129E2-FD6C-A6C9-B418-304C78867304}"/>
                </a:ext>
              </a:extLst>
            </p:cNvPr>
            <p:cNvGrpSpPr/>
            <p:nvPr/>
          </p:nvGrpSpPr>
          <p:grpSpPr>
            <a:xfrm>
              <a:off x="1850221" y="5341634"/>
              <a:ext cx="1481746" cy="246221"/>
              <a:chOff x="1825778" y="6682232"/>
              <a:chExt cx="1481746" cy="246221"/>
            </a:xfrm>
          </p:grpSpPr>
          <p:sp>
            <p:nvSpPr>
              <p:cNvPr id="215" name="テキスト ボックス 214">
                <a:extLst>
                  <a:ext uri="{FF2B5EF4-FFF2-40B4-BE49-F238E27FC236}">
                    <a16:creationId xmlns:a16="http://schemas.microsoft.com/office/drawing/2014/main" id="{7C4E89A1-9318-2298-650F-4A9665B5B845}"/>
                  </a:ext>
                </a:extLst>
              </p:cNvPr>
              <p:cNvSpPr txBox="1"/>
              <p:nvPr/>
            </p:nvSpPr>
            <p:spPr>
              <a:xfrm>
                <a:off x="1825778" y="6682232"/>
                <a:ext cx="752398" cy="246221"/>
              </a:xfrm>
              <a:prstGeom prst="rect">
                <a:avLst/>
              </a:prstGeom>
              <a:noFill/>
            </p:spPr>
            <p:txBody>
              <a:bodyPr wrap="square">
                <a:spAutoFit/>
              </a:bodyPr>
              <a:lstStyle/>
              <a:p>
                <a:r>
                  <a:rPr lang="ja-JP" altLang="en-US"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４４８</a:t>
                </a:r>
                <a:r>
                  <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rPr>
                  <a:t>,</a:t>
                </a:r>
                <a:r>
                  <a:rPr lang="ja-JP" altLang="en-US" sz="1000" b="0" i="0" u="none" dirty="0">
                    <a:latin typeface="HGPｺﾞｼｯｸE" panose="020B0900000000000000" pitchFamily="50" charset="-128"/>
                    <a:ea typeface="HGPｺﾞｼｯｸE" panose="020B0900000000000000" pitchFamily="50" charset="-128"/>
                    <a:cs typeface="Arial" panose="020B0604020202020204" pitchFamily="34" charset="0"/>
                  </a:rPr>
                  <a:t>８００</a:t>
                </a:r>
                <a:endParaRPr lang="en-US" altLang="ja-JP" sz="1000" b="0" i="0" u="none" dirty="0">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sp>
            <p:nvSpPr>
              <p:cNvPr id="216" name="テキスト ボックス 215">
                <a:extLst>
                  <a:ext uri="{FF2B5EF4-FFF2-40B4-BE49-F238E27FC236}">
                    <a16:creationId xmlns:a16="http://schemas.microsoft.com/office/drawing/2014/main" id="{EFC7DE6A-D3EA-E8C8-3455-06F9556D2D05}"/>
                  </a:ext>
                </a:extLst>
              </p:cNvPr>
              <p:cNvSpPr txBox="1"/>
              <p:nvPr/>
            </p:nvSpPr>
            <p:spPr>
              <a:xfrm>
                <a:off x="2361934" y="6727907"/>
                <a:ext cx="945590" cy="192360"/>
              </a:xfrm>
              <a:prstGeom prst="rect">
                <a:avLst/>
              </a:prstGeom>
              <a:noFill/>
            </p:spPr>
            <p:txBody>
              <a:bodyPr wrap="square">
                <a:spAutoFit/>
              </a:bodyPr>
              <a:lstStyle/>
              <a:p>
                <a:r>
                  <a:rPr lang="ja-JP" altLang="en-US" sz="650" b="0" i="0" u="none" strike="noStrike" baseline="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（税抜</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408</a:t>
                </a:r>
                <a:r>
                  <a:rPr lang="ja-JP" altLang="en-US" sz="650" b="0" i="0" u="none" strike="noStrike" spc="-150"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a:t>
                </a:r>
                <a:r>
                  <a:rPr lang="en-US" altLang="ja-JP"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000</a:t>
                </a:r>
                <a:r>
                  <a:rPr lang="ja-JP" altLang="en-US" sz="650" b="0" i="0" u="none" strike="noStrik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rPr>
                  <a:t>円）</a:t>
                </a:r>
                <a:endParaRPr lang="en-US" altLang="ja-JP" sz="650" b="0" i="0" u="none" dirty="0">
                  <a:solidFill>
                    <a:srgbClr val="231815"/>
                  </a:solidFill>
                  <a:latin typeface="HGPｺﾞｼｯｸE" panose="020B0900000000000000" pitchFamily="50" charset="-128"/>
                  <a:ea typeface="HGPｺﾞｼｯｸE" panose="020B0900000000000000" pitchFamily="50" charset="-128"/>
                  <a:cs typeface="Segoe UI Semibold" panose="020B0702040204020203" pitchFamily="34" charset="0"/>
                </a:endParaRPr>
              </a:p>
            </p:txBody>
          </p:sp>
        </p:grpSp>
        <p:pic>
          <p:nvPicPr>
            <p:cNvPr id="214" name="図 213">
              <a:extLst>
                <a:ext uri="{FF2B5EF4-FFF2-40B4-BE49-F238E27FC236}">
                  <a16:creationId xmlns:a16="http://schemas.microsoft.com/office/drawing/2014/main" id="{9379A7D8-6A70-9261-C386-78197849B09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25089" y="5250673"/>
              <a:ext cx="475506" cy="128021"/>
            </a:xfrm>
            <a:prstGeom prst="rect">
              <a:avLst/>
            </a:prstGeom>
          </p:spPr>
        </p:pic>
      </p:grpSp>
      <p:grpSp>
        <p:nvGrpSpPr>
          <p:cNvPr id="107" name="グループ化 106">
            <a:extLst>
              <a:ext uri="{FF2B5EF4-FFF2-40B4-BE49-F238E27FC236}">
                <a16:creationId xmlns:a16="http://schemas.microsoft.com/office/drawing/2014/main" id="{3E4F157B-F0B6-57DE-3D60-7C71F9CC5A7F}"/>
              </a:ext>
            </a:extLst>
          </p:cNvPr>
          <p:cNvGrpSpPr/>
          <p:nvPr/>
        </p:nvGrpSpPr>
        <p:grpSpPr>
          <a:xfrm>
            <a:off x="3310555" y="3979277"/>
            <a:ext cx="2081011" cy="742966"/>
            <a:chOff x="1318292" y="3189573"/>
            <a:chExt cx="2081011" cy="742966"/>
          </a:xfrm>
        </p:grpSpPr>
        <p:sp>
          <p:nvSpPr>
            <p:cNvPr id="108" name="四角形: 角を丸くする 107">
              <a:extLst>
                <a:ext uri="{FF2B5EF4-FFF2-40B4-BE49-F238E27FC236}">
                  <a16:creationId xmlns:a16="http://schemas.microsoft.com/office/drawing/2014/main" id="{6D20207D-C348-F58F-1895-08A74D2E3218}"/>
                </a:ext>
              </a:extLst>
            </p:cNvPr>
            <p:cNvSpPr/>
            <p:nvPr/>
          </p:nvSpPr>
          <p:spPr>
            <a:xfrm>
              <a:off x="1398592" y="3219576"/>
              <a:ext cx="485423" cy="347842"/>
            </a:xfrm>
            <a:prstGeom prst="roundRect">
              <a:avLst>
                <a:gd name="adj" fmla="val 4748"/>
              </a:avLst>
            </a:prstGeom>
            <a:solidFill>
              <a:srgbClr val="F197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9" name="グループ化 108">
              <a:extLst>
                <a:ext uri="{FF2B5EF4-FFF2-40B4-BE49-F238E27FC236}">
                  <a16:creationId xmlns:a16="http://schemas.microsoft.com/office/drawing/2014/main" id="{1225D41C-69E4-9582-1E6D-9E4282ACF764}"/>
                </a:ext>
              </a:extLst>
            </p:cNvPr>
            <p:cNvGrpSpPr/>
            <p:nvPr/>
          </p:nvGrpSpPr>
          <p:grpSpPr>
            <a:xfrm>
              <a:off x="1318292" y="3190189"/>
              <a:ext cx="655522" cy="460274"/>
              <a:chOff x="8879661" y="4203713"/>
              <a:chExt cx="655522" cy="460274"/>
            </a:xfrm>
          </p:grpSpPr>
          <p:sp>
            <p:nvSpPr>
              <p:cNvPr id="120" name="テキスト ボックス 119">
                <a:extLst>
                  <a:ext uri="{FF2B5EF4-FFF2-40B4-BE49-F238E27FC236}">
                    <a16:creationId xmlns:a16="http://schemas.microsoft.com/office/drawing/2014/main" id="{8D2E3668-01A2-E340-4D63-F07D88651051}"/>
                  </a:ext>
                </a:extLst>
              </p:cNvPr>
              <p:cNvSpPr txBox="1"/>
              <p:nvPr/>
            </p:nvSpPr>
            <p:spPr>
              <a:xfrm>
                <a:off x="8893107" y="4203713"/>
                <a:ext cx="638283" cy="169277"/>
              </a:xfrm>
              <a:prstGeom prst="rect">
                <a:avLst/>
              </a:prstGeom>
              <a:noFill/>
            </p:spPr>
            <p:txBody>
              <a:bodyPr wrap="square">
                <a:spAutoFit/>
              </a:bodyPr>
              <a:lstStyle/>
              <a:p>
                <a:r>
                  <a:rPr lang="ja-JP" altLang="en-US" sz="500" b="0" i="0" u="none" strike="noStrike" spc="-10" dirty="0">
                    <a:solidFill>
                      <a:srgbClr val="FFFFFF"/>
                    </a:solidFill>
                    <a:latin typeface="BIZ UDPゴシック" panose="020B0400000000000000" pitchFamily="50" charset="-128"/>
                    <a:ea typeface="BIZ UDPゴシック" panose="020B0400000000000000" pitchFamily="50" charset="-128"/>
                  </a:rPr>
                  <a:t>冷暖房時おもに</a:t>
                </a:r>
                <a:endParaRPr lang="ja-JP" altLang="en-US" sz="500" spc="-10" dirty="0">
                  <a:latin typeface="BIZ UDPゴシック" panose="020B0400000000000000" pitchFamily="50" charset="-128"/>
                  <a:ea typeface="BIZ UDPゴシック" panose="020B0400000000000000" pitchFamily="50" charset="-128"/>
                </a:endParaRPr>
              </a:p>
            </p:txBody>
          </p:sp>
          <p:sp>
            <p:nvSpPr>
              <p:cNvPr id="121" name="テキスト ボックス 120">
                <a:extLst>
                  <a:ext uri="{FF2B5EF4-FFF2-40B4-BE49-F238E27FC236}">
                    <a16:creationId xmlns:a16="http://schemas.microsoft.com/office/drawing/2014/main" id="{6E1295EB-22B2-13D1-99E9-690C32E64A87}"/>
                  </a:ext>
                </a:extLst>
              </p:cNvPr>
              <p:cNvSpPr txBox="1"/>
              <p:nvPr/>
            </p:nvSpPr>
            <p:spPr>
              <a:xfrm>
                <a:off x="8879661" y="4233100"/>
                <a:ext cx="471712" cy="430887"/>
              </a:xfrm>
              <a:prstGeom prst="rect">
                <a:avLst/>
              </a:prstGeom>
              <a:noFill/>
            </p:spPr>
            <p:txBody>
              <a:bodyPr wrap="square">
                <a:spAutoFit/>
              </a:bodyPr>
              <a:lstStyle/>
              <a:p>
                <a:r>
                  <a:rPr lang="en-US" altLang="ja-JP" sz="2200" b="1" i="0" u="none" strike="noStrike" spc="-150" dirty="0">
                    <a:solidFill>
                      <a:srgbClr val="FFFFFF"/>
                    </a:solidFill>
                    <a:latin typeface="Segoe UI Semibold" panose="020B0702040204020203" pitchFamily="34" charset="0"/>
                    <a:cs typeface="Segoe UI Semibold" panose="020B0702040204020203" pitchFamily="34" charset="0"/>
                  </a:rPr>
                  <a:t>18</a:t>
                </a:r>
                <a:endParaRPr lang="ja-JP" altLang="en-US" sz="2200" spc="-150" dirty="0">
                  <a:latin typeface="Segoe UI Semibold" panose="020B0702040204020203" pitchFamily="34" charset="0"/>
                  <a:cs typeface="Segoe UI Semibold" panose="020B0702040204020203" pitchFamily="34" charset="0"/>
                </a:endParaRPr>
              </a:p>
            </p:txBody>
          </p:sp>
          <p:sp>
            <p:nvSpPr>
              <p:cNvPr id="122" name="テキスト ボックス 121">
                <a:extLst>
                  <a:ext uri="{FF2B5EF4-FFF2-40B4-BE49-F238E27FC236}">
                    <a16:creationId xmlns:a16="http://schemas.microsoft.com/office/drawing/2014/main" id="{587F71F4-8F6B-D79A-5C75-B4E32ABF85AB}"/>
                  </a:ext>
                </a:extLst>
              </p:cNvPr>
              <p:cNvSpPr txBox="1"/>
              <p:nvPr/>
            </p:nvSpPr>
            <p:spPr>
              <a:xfrm>
                <a:off x="9149274" y="4396135"/>
                <a:ext cx="385909" cy="215444"/>
              </a:xfrm>
              <a:prstGeom prst="rect">
                <a:avLst/>
              </a:prstGeom>
              <a:noFill/>
            </p:spPr>
            <p:txBody>
              <a:bodyPr wrap="square">
                <a:spAutoFit/>
              </a:bodyPr>
              <a:lstStyle/>
              <a:p>
                <a:r>
                  <a:rPr lang="ja-JP" altLang="en-US" sz="800" b="1" i="0" u="none" strike="noStrike" spc="-60" dirty="0">
                    <a:solidFill>
                      <a:srgbClr val="FFFFFF"/>
                    </a:solidFill>
                    <a:latin typeface="UDShinGoPro-DeBold"/>
                  </a:rPr>
                  <a:t>畳用</a:t>
                </a:r>
                <a:endParaRPr lang="ja-JP" altLang="en-US" spc="-60" dirty="0"/>
              </a:p>
            </p:txBody>
          </p:sp>
        </p:grpSp>
        <p:sp>
          <p:nvSpPr>
            <p:cNvPr id="110" name="テキスト ボックス 109">
              <a:extLst>
                <a:ext uri="{FF2B5EF4-FFF2-40B4-BE49-F238E27FC236}">
                  <a16:creationId xmlns:a16="http://schemas.microsoft.com/office/drawing/2014/main" id="{E428BA9F-3CA0-65E3-2027-619995147F83}"/>
                </a:ext>
              </a:extLst>
            </p:cNvPr>
            <p:cNvSpPr txBox="1"/>
            <p:nvPr/>
          </p:nvSpPr>
          <p:spPr>
            <a:xfrm>
              <a:off x="2523939" y="3493386"/>
              <a:ext cx="45719" cy="169277"/>
            </a:xfrm>
            <a:prstGeom prst="rect">
              <a:avLst/>
            </a:prstGeom>
            <a:noFill/>
          </p:spPr>
          <p:txBody>
            <a:bodyPr wrap="square" anchor="ctr">
              <a:spAutoFit/>
            </a:bodyPr>
            <a:lstStyle/>
            <a:p>
              <a:r>
                <a:rPr lang="en-US" altLang="ja-JP" sz="500" b="0" i="0" u="none" strike="noStrike" baseline="0" dirty="0">
                  <a:solidFill>
                    <a:srgbClr val="231815"/>
                  </a:solidFill>
                  <a:latin typeface="GothicBBBPro-Medium"/>
                </a:rPr>
                <a:t>※</a:t>
              </a:r>
              <a:endParaRPr lang="ja-JP" altLang="en-US" sz="500" dirty="0"/>
            </a:p>
          </p:txBody>
        </p:sp>
        <p:grpSp>
          <p:nvGrpSpPr>
            <p:cNvPr id="111" name="グループ化 110">
              <a:extLst>
                <a:ext uri="{FF2B5EF4-FFF2-40B4-BE49-F238E27FC236}">
                  <a16:creationId xmlns:a16="http://schemas.microsoft.com/office/drawing/2014/main" id="{3F159FB2-9986-7F5F-E017-BBA216892FD3}"/>
                </a:ext>
              </a:extLst>
            </p:cNvPr>
            <p:cNvGrpSpPr/>
            <p:nvPr/>
          </p:nvGrpSpPr>
          <p:grpSpPr>
            <a:xfrm>
              <a:off x="1358859" y="3701707"/>
              <a:ext cx="1853521" cy="230832"/>
              <a:chOff x="8916875" y="5497486"/>
              <a:chExt cx="1853521" cy="230832"/>
            </a:xfrm>
          </p:grpSpPr>
          <p:pic>
            <p:nvPicPr>
              <p:cNvPr id="116" name="図 115">
                <a:extLst>
                  <a:ext uri="{FF2B5EF4-FFF2-40B4-BE49-F238E27FC236}">
                    <a16:creationId xmlns:a16="http://schemas.microsoft.com/office/drawing/2014/main" id="{B1187E84-A3F1-FF26-E41C-2770E975F0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117" name="テキスト ボックス 116">
                <a:extLst>
                  <a:ext uri="{FF2B5EF4-FFF2-40B4-BE49-F238E27FC236}">
                    <a16:creationId xmlns:a16="http://schemas.microsoft.com/office/drawing/2014/main" id="{3F049C62-692C-45BF-7047-5A38B2708EDF}"/>
                  </a:ext>
                </a:extLst>
              </p:cNvPr>
              <p:cNvSpPr txBox="1"/>
              <p:nvPr/>
            </p:nvSpPr>
            <p:spPr>
              <a:xfrm>
                <a:off x="8916875" y="5497486"/>
                <a:ext cx="537202"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2,118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18" name="テキスト ボックス 117">
                <a:extLst>
                  <a:ext uri="{FF2B5EF4-FFF2-40B4-BE49-F238E27FC236}">
                    <a16:creationId xmlns:a16="http://schemas.microsoft.com/office/drawing/2014/main" id="{B56B6691-EDDB-C9C2-963B-48AD66924040}"/>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79</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119" name="テキスト ボックス 118">
                <a:extLst>
                  <a:ext uri="{FF2B5EF4-FFF2-40B4-BE49-F238E27FC236}">
                    <a16:creationId xmlns:a16="http://schemas.microsoft.com/office/drawing/2014/main" id="{B1450738-ABE9-6F21-1B97-B1D051E2D039}"/>
                  </a:ext>
                </a:extLst>
              </p:cNvPr>
              <p:cNvSpPr txBox="1"/>
              <p:nvPr/>
            </p:nvSpPr>
            <p:spPr>
              <a:xfrm>
                <a:off x="10341196" y="5510505"/>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０</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grpSp>
          <p:nvGrpSpPr>
            <p:cNvPr id="112" name="グループ化 111">
              <a:extLst>
                <a:ext uri="{FF2B5EF4-FFF2-40B4-BE49-F238E27FC236}">
                  <a16:creationId xmlns:a16="http://schemas.microsoft.com/office/drawing/2014/main" id="{8BA96593-191B-92DF-EEE1-39176A432AD9}"/>
                </a:ext>
              </a:extLst>
            </p:cNvPr>
            <p:cNvGrpSpPr/>
            <p:nvPr/>
          </p:nvGrpSpPr>
          <p:grpSpPr>
            <a:xfrm>
              <a:off x="1784719" y="3189573"/>
              <a:ext cx="1614584" cy="517084"/>
              <a:chOff x="1784719" y="3189573"/>
              <a:chExt cx="1614584" cy="517084"/>
            </a:xfrm>
          </p:grpSpPr>
          <p:sp>
            <p:nvSpPr>
              <p:cNvPr id="113" name="テキスト ボックス 112">
                <a:extLst>
                  <a:ext uri="{FF2B5EF4-FFF2-40B4-BE49-F238E27FC236}">
                    <a16:creationId xmlns:a16="http://schemas.microsoft.com/office/drawing/2014/main" id="{BD3FF1B5-3F70-1824-064F-784E3F78CA97}"/>
                  </a:ext>
                </a:extLst>
              </p:cNvPr>
              <p:cNvSpPr txBox="1"/>
              <p:nvPr/>
            </p:nvSpPr>
            <p:spPr>
              <a:xfrm>
                <a:off x="1827705" y="3189573"/>
                <a:ext cx="1299789" cy="276999"/>
              </a:xfrm>
              <a:prstGeom prst="rect">
                <a:avLst/>
              </a:prstGeom>
              <a:noFill/>
            </p:spPr>
            <p:txBody>
              <a:bodyPr wrap="square">
                <a:spAutoFit/>
              </a:bodyPr>
              <a:lstStyle/>
              <a:p>
                <a:r>
                  <a:rPr lang="en-US" altLang="ja-JP" sz="1200" b="0" i="0" u="none" strike="noStrike" dirty="0" smtClean="0">
                    <a:solidFill>
                      <a:srgbClr val="231815"/>
                    </a:solidFill>
                    <a:latin typeface="Segoe UI Semibold" panose="020B0702040204020203" pitchFamily="34" charset="0"/>
                    <a:cs typeface="Segoe UI Semibold" panose="020B0702040204020203" pitchFamily="34" charset="0"/>
                  </a:rPr>
                  <a:t>CSH-W5625R2</a:t>
                </a:r>
                <a:endParaRPr lang="ja-JP" altLang="en-US" sz="1200" dirty="0">
                  <a:latin typeface="Segoe UI Semibold" panose="020B0702040204020203" pitchFamily="34" charset="0"/>
                  <a:cs typeface="Segoe UI Semibold" panose="020B0702040204020203" pitchFamily="34" charset="0"/>
                </a:endParaRPr>
              </a:p>
            </p:txBody>
          </p:sp>
          <p:sp>
            <p:nvSpPr>
              <p:cNvPr id="114" name="テキスト ボックス 113">
                <a:extLst>
                  <a:ext uri="{FF2B5EF4-FFF2-40B4-BE49-F238E27FC236}">
                    <a16:creationId xmlns:a16="http://schemas.microsoft.com/office/drawing/2014/main" id="{D9857434-88C4-1A30-E868-BFAFD396AD1E}"/>
                  </a:ext>
                </a:extLst>
              </p:cNvPr>
              <p:cNvSpPr txBox="1"/>
              <p:nvPr/>
            </p:nvSpPr>
            <p:spPr>
              <a:xfrm>
                <a:off x="1784719" y="3373820"/>
                <a:ext cx="1614584" cy="184666"/>
              </a:xfrm>
              <a:prstGeom prst="rect">
                <a:avLst/>
              </a:prstGeom>
              <a:noFill/>
            </p:spPr>
            <p:txBody>
              <a:bodyPr wrap="square">
                <a:spAutoFit/>
              </a:bodyPr>
              <a:lstStyle/>
              <a:p>
                <a:pPr algn="l"/>
                <a:r>
                  <a:rPr lang="en-US" altLang="ja-JP" sz="600" i="0" u="none" strike="noStrike" spc="-50" baseline="0" dirty="0">
                    <a:latin typeface="Segoe UI Light" panose="020B0502040204020203" pitchFamily="34" charset="0"/>
                    <a:cs typeface="Segoe UI Light" panose="020B0502040204020203" pitchFamily="34" charset="0"/>
                  </a:rPr>
                  <a:t>〈</a:t>
                </a:r>
                <a:r>
                  <a:rPr lang="ja-JP" altLang="en-US" sz="600" i="0" u="none" strike="noStrike" spc="-50" dirty="0">
                    <a:latin typeface="Segoe UI Light" panose="020B0502040204020203" pitchFamily="34" charset="0"/>
                    <a:cs typeface="Segoe UI Light" panose="020B0502040204020203" pitchFamily="34" charset="0"/>
                  </a:rPr>
                  <a:t>室外機</a:t>
                </a:r>
                <a:r>
                  <a:rPr lang="en-US" altLang="ja-JP" sz="600" i="0" u="none" strike="noStrike" spc="-300" baseline="0" dirty="0">
                    <a:latin typeface="Segoe UI Light" panose="020B0502040204020203" pitchFamily="34" charset="0"/>
                    <a:cs typeface="Segoe UI Light" panose="020B0502040204020203" pitchFamily="34" charset="0"/>
                  </a:rPr>
                  <a:t>〉</a:t>
                </a:r>
                <a:r>
                  <a:rPr lang="en-US" altLang="ja-JP" sz="600" i="0" u="none" strike="noStrike" dirty="0" smtClean="0">
                    <a:latin typeface="Segoe UI Light" panose="020B0502040204020203" pitchFamily="34" charset="0"/>
                    <a:ea typeface="BIZ UDPゴシック" panose="020B0400000000000000" pitchFamily="50" charset="-128"/>
                    <a:cs typeface="Segoe UI Light" panose="020B0502040204020203" pitchFamily="34" charset="0"/>
                  </a:rPr>
                  <a:t>COH-W5625R2</a:t>
                </a:r>
                <a:endParaRPr lang="ja-JP" altLang="en-US" sz="600" dirty="0">
                  <a:latin typeface="Segoe UI Light" panose="020B0502040204020203" pitchFamily="34" charset="0"/>
                  <a:cs typeface="Segoe UI Light" panose="020B0502040204020203" pitchFamily="34" charset="0"/>
                </a:endParaRPr>
              </a:p>
            </p:txBody>
          </p:sp>
          <p:sp>
            <p:nvSpPr>
              <p:cNvPr id="115" name="テキスト ボックス 114">
                <a:extLst>
                  <a:ext uri="{FF2B5EF4-FFF2-40B4-BE49-F238E27FC236}">
                    <a16:creationId xmlns:a16="http://schemas.microsoft.com/office/drawing/2014/main" id="{B2BCED2D-C269-5CD7-BD1C-8EA0FDC5CE4E}"/>
                  </a:ext>
                </a:extLst>
              </p:cNvPr>
              <p:cNvSpPr txBox="1"/>
              <p:nvPr/>
            </p:nvSpPr>
            <p:spPr>
              <a:xfrm>
                <a:off x="1827705" y="3491213"/>
                <a:ext cx="798048" cy="215444"/>
              </a:xfrm>
              <a:prstGeom prst="rect">
                <a:avLst/>
              </a:prstGeom>
              <a:noFill/>
            </p:spPr>
            <p:txBody>
              <a:bodyPr wrap="square" anchor="ctr">
                <a:spAutoFit/>
              </a:bodyPr>
              <a:lstStyle/>
              <a:p>
                <a:r>
                  <a:rPr lang="ja-JP" altLang="en-US" sz="800" b="1" i="0" u="none" strike="noStrike" baseline="0" dirty="0">
                    <a:solidFill>
                      <a:srgbClr val="231815"/>
                    </a:solidFill>
                    <a:latin typeface="FutoGoB101Pro-Bold"/>
                  </a:rPr>
                  <a:t>オープン価格</a:t>
                </a:r>
                <a:endParaRPr lang="ja-JP" altLang="en-US" sz="800" dirty="0"/>
              </a:p>
            </p:txBody>
          </p:sp>
        </p:grpSp>
      </p:grpSp>
      <p:grpSp>
        <p:nvGrpSpPr>
          <p:cNvPr id="775" name="グループ化 774">
            <a:extLst>
              <a:ext uri="{FF2B5EF4-FFF2-40B4-BE49-F238E27FC236}">
                <a16:creationId xmlns:a16="http://schemas.microsoft.com/office/drawing/2014/main" id="{4AF06ACC-A2C4-3525-6BCC-21C34F36C56E}"/>
              </a:ext>
            </a:extLst>
          </p:cNvPr>
          <p:cNvGrpSpPr/>
          <p:nvPr/>
        </p:nvGrpSpPr>
        <p:grpSpPr>
          <a:xfrm>
            <a:off x="10928360" y="4556268"/>
            <a:ext cx="1844276" cy="230832"/>
            <a:chOff x="8926120" y="5497486"/>
            <a:chExt cx="1844276" cy="230832"/>
          </a:xfrm>
        </p:grpSpPr>
        <p:pic>
          <p:nvPicPr>
            <p:cNvPr id="776" name="図 775">
              <a:extLst>
                <a:ext uri="{FF2B5EF4-FFF2-40B4-BE49-F238E27FC236}">
                  <a16:creationId xmlns:a16="http://schemas.microsoft.com/office/drawing/2014/main" id="{3E375BEC-D14F-2ECE-9870-93CF2A6A9E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9815" y="5507099"/>
              <a:ext cx="1810581" cy="172436"/>
            </a:xfrm>
            <a:prstGeom prst="rect">
              <a:avLst/>
            </a:prstGeom>
          </p:spPr>
        </p:pic>
        <p:sp>
          <p:nvSpPr>
            <p:cNvPr id="777" name="テキスト ボックス 776">
              <a:extLst>
                <a:ext uri="{FF2B5EF4-FFF2-40B4-BE49-F238E27FC236}">
                  <a16:creationId xmlns:a16="http://schemas.microsoft.com/office/drawing/2014/main" id="{C9ED66C8-EC3B-B16D-13CC-EAAFA1F85A00}"/>
                </a:ext>
              </a:extLst>
            </p:cNvPr>
            <p:cNvSpPr txBox="1"/>
            <p:nvPr/>
          </p:nvSpPr>
          <p:spPr>
            <a:xfrm>
              <a:off x="8926120" y="5497486"/>
              <a:ext cx="55883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1,858</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78" name="テキスト ボックス 777">
              <a:extLst>
                <a:ext uri="{FF2B5EF4-FFF2-40B4-BE49-F238E27FC236}">
                  <a16:creationId xmlns:a16="http://schemas.microsoft.com/office/drawing/2014/main" id="{1C70905E-6074-4C3E-DF83-A64FBA7CFB52}"/>
                </a:ext>
              </a:extLst>
            </p:cNvPr>
            <p:cNvSpPr txBox="1"/>
            <p:nvPr/>
          </p:nvSpPr>
          <p:spPr>
            <a:xfrm>
              <a:off x="9860291" y="5505180"/>
              <a:ext cx="353687" cy="215444"/>
            </a:xfrm>
            <a:prstGeom prst="rect">
              <a:avLst/>
            </a:prstGeom>
            <a:noFill/>
          </p:spPr>
          <p:txBody>
            <a:bodyPr wrap="square">
              <a:spAutoFit/>
            </a:bodyPr>
            <a:lstStyle/>
            <a:p>
              <a:r>
                <a:rPr lang="en-US" altLang="ja-JP" sz="8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90</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grpSp>
      <p:sp>
        <p:nvSpPr>
          <p:cNvPr id="781" name="テキスト ボックス 780">
            <a:extLst>
              <a:ext uri="{FF2B5EF4-FFF2-40B4-BE49-F238E27FC236}">
                <a16:creationId xmlns:a16="http://schemas.microsoft.com/office/drawing/2014/main" id="{228E32EA-2743-02EC-289E-8020DE673D9F}"/>
              </a:ext>
            </a:extLst>
          </p:cNvPr>
          <p:cNvSpPr txBox="1"/>
          <p:nvPr/>
        </p:nvSpPr>
        <p:spPr>
          <a:xfrm>
            <a:off x="10928360" y="6554240"/>
            <a:ext cx="549729" cy="230832"/>
          </a:xfrm>
          <a:prstGeom prst="rect">
            <a:avLst/>
          </a:prstGeom>
          <a:noFill/>
        </p:spPr>
        <p:txBody>
          <a:bodyPr wrap="square">
            <a:spAutoFit/>
          </a:bodyPr>
          <a:lstStyle/>
          <a:p>
            <a:r>
              <a:rPr lang="en-US" altLang="ja-JP" sz="900" i="0" u="non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1,858</a:t>
            </a:r>
            <a:r>
              <a:rPr lang="en-US" altLang="ja-JP" sz="400" b="1" i="0" u="non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82" name="テキスト ボックス 781">
            <a:extLst>
              <a:ext uri="{FF2B5EF4-FFF2-40B4-BE49-F238E27FC236}">
                <a16:creationId xmlns:a16="http://schemas.microsoft.com/office/drawing/2014/main" id="{4F9E8875-DDDB-E1CD-F31B-8DAFA033212B}"/>
              </a:ext>
            </a:extLst>
          </p:cNvPr>
          <p:cNvSpPr txBox="1"/>
          <p:nvPr/>
        </p:nvSpPr>
        <p:spPr>
          <a:xfrm>
            <a:off x="11861175" y="6561934"/>
            <a:ext cx="408287" cy="215444"/>
          </a:xfrm>
          <a:prstGeom prst="rect">
            <a:avLst/>
          </a:prstGeom>
          <a:noFill/>
        </p:spPr>
        <p:txBody>
          <a:bodyPr wrap="square">
            <a:spAutoFit/>
          </a:bodyPr>
          <a:lstStyle/>
          <a:p>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96</a:t>
            </a:r>
            <a:r>
              <a:rPr lang="ja-JP" altLang="en-US"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84" name="テキスト ボックス 783">
            <a:extLst>
              <a:ext uri="{FF2B5EF4-FFF2-40B4-BE49-F238E27FC236}">
                <a16:creationId xmlns:a16="http://schemas.microsoft.com/office/drawing/2014/main" id="{56CF23C1-FE4F-409C-D97A-1E91AF9A8ED6}"/>
              </a:ext>
            </a:extLst>
          </p:cNvPr>
          <p:cNvSpPr txBox="1"/>
          <p:nvPr/>
        </p:nvSpPr>
        <p:spPr>
          <a:xfrm>
            <a:off x="12343436" y="4569287"/>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en-US" altLang="ja-JP"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７</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85" name="テキスト ボックス 784">
            <a:extLst>
              <a:ext uri="{FF2B5EF4-FFF2-40B4-BE49-F238E27FC236}">
                <a16:creationId xmlns:a16="http://schemas.microsoft.com/office/drawing/2014/main" id="{EC8988A3-B4D5-F37A-836F-2FFE2EE7B0FD}"/>
              </a:ext>
            </a:extLst>
          </p:cNvPr>
          <p:cNvSpPr txBox="1"/>
          <p:nvPr/>
        </p:nvSpPr>
        <p:spPr>
          <a:xfrm>
            <a:off x="12334330" y="6567259"/>
            <a:ext cx="408288" cy="215444"/>
          </a:xfrm>
          <a:prstGeom prst="rect">
            <a:avLst/>
          </a:prstGeom>
          <a:noFill/>
        </p:spPr>
        <p:txBody>
          <a:bodyPr wrap="square">
            <a:spAutoFit/>
          </a:bodyPr>
          <a:lstStyle/>
          <a:p>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５</a:t>
            </a:r>
            <a:r>
              <a:rPr lang="ja-JP" altLang="en-US" sz="800" spc="-3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a:t>
            </a:r>
            <a:r>
              <a:rPr lang="ja-JP" altLang="en-US" sz="800"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７</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86" name="テキスト ボックス 785">
            <a:extLst>
              <a:ext uri="{FF2B5EF4-FFF2-40B4-BE49-F238E27FC236}">
                <a16:creationId xmlns:a16="http://schemas.microsoft.com/office/drawing/2014/main" id="{98913C1D-EEB9-3847-2D26-485F2ECB0F9E}"/>
              </a:ext>
            </a:extLst>
          </p:cNvPr>
          <p:cNvSpPr txBox="1"/>
          <p:nvPr/>
        </p:nvSpPr>
        <p:spPr>
          <a:xfrm>
            <a:off x="8976218" y="9297046"/>
            <a:ext cx="509515"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717</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sp>
        <p:nvSpPr>
          <p:cNvPr id="787" name="テキスト ボックス 786">
            <a:extLst>
              <a:ext uri="{FF2B5EF4-FFF2-40B4-BE49-F238E27FC236}">
                <a16:creationId xmlns:a16="http://schemas.microsoft.com/office/drawing/2014/main" id="{3545342A-91FF-EEDE-39A1-255D8F9DEBDD}"/>
              </a:ext>
            </a:extLst>
          </p:cNvPr>
          <p:cNvSpPr txBox="1"/>
          <p:nvPr/>
        </p:nvSpPr>
        <p:spPr>
          <a:xfrm>
            <a:off x="10921867" y="10154536"/>
            <a:ext cx="559422" cy="230832"/>
          </a:xfrm>
          <a:prstGeom prst="rect">
            <a:avLst/>
          </a:prstGeom>
          <a:noFill/>
        </p:spPr>
        <p:txBody>
          <a:bodyPr wrap="square">
            <a:spAutoFit/>
          </a:bodyPr>
          <a:lstStyle/>
          <a:p>
            <a:r>
              <a:rPr lang="en-US" altLang="ja-JP" sz="900"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1,455</a:t>
            </a:r>
            <a:r>
              <a:rPr lang="en-US" altLang="ja-JP" sz="400" b="1" i="0" u="none" strike="noStrike" dirty="0">
                <a:solidFill>
                  <a:srgbClr val="231815"/>
                </a:solidFill>
                <a:latin typeface="ＭＳ Ｐゴシック" panose="020B0600070205080204" pitchFamily="50" charset="-128"/>
                <a:ea typeface="ＭＳ Ｐゴシック" panose="020B0600070205080204" pitchFamily="50" charset="-128"/>
                <a:cs typeface="Segoe UI Semibold" panose="020B0702040204020203" pitchFamily="34" charset="0"/>
              </a:rPr>
              <a:t>KWh</a:t>
            </a:r>
            <a:endParaRPr lang="ja-JP" altLang="en-US" sz="400" b="1" dirty="0">
              <a:latin typeface="ＭＳ Ｐゴシック" panose="020B0600070205080204" pitchFamily="50" charset="-128"/>
              <a:ea typeface="ＭＳ Ｐゴシック" panose="020B0600070205080204" pitchFamily="50" charset="-128"/>
              <a:cs typeface="Segoe UI Semibold" panose="020B0702040204020203" pitchFamily="34" charset="0"/>
            </a:endParaRPr>
          </a:p>
        </p:txBody>
      </p:sp>
      <p:pic>
        <p:nvPicPr>
          <p:cNvPr id="2" name="図 1">
            <a:extLst>
              <a:ext uri="{FF2B5EF4-FFF2-40B4-BE49-F238E27FC236}">
                <a16:creationId xmlns:a16="http://schemas.microsoft.com/office/drawing/2014/main" id="{8F1A4E94-6640-CF06-3560-AD083BFCA6A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512893" y="9874620"/>
            <a:ext cx="125408" cy="125408"/>
          </a:xfrm>
          <a:prstGeom prst="rect">
            <a:avLst/>
          </a:prstGeom>
        </p:spPr>
      </p:pic>
    </p:spTree>
    <p:extLst>
      <p:ext uri="{BB962C8B-B14F-4D97-AF65-F5344CB8AC3E}">
        <p14:creationId xmlns:p14="http://schemas.microsoft.com/office/powerpoint/2010/main" val="368438472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2144</TotalTime>
  <Words>3056</Words>
  <Application>Microsoft Office PowerPoint</Application>
  <PresentationFormat>ユーザー設定</PresentationFormat>
  <Paragraphs>788</Paragraphs>
  <Slides>2</Slides>
  <Notes>0</Notes>
  <HiddenSlides>0</HiddenSlides>
  <MMClips>0</MMClips>
  <ScaleCrop>false</ScaleCrop>
  <HeadingPairs>
    <vt:vector size="6" baseType="variant">
      <vt:variant>
        <vt:lpstr>使用されているフォント</vt:lpstr>
      </vt:variant>
      <vt:variant>
        <vt:i4>25</vt:i4>
      </vt:variant>
      <vt:variant>
        <vt:lpstr>テーマ</vt:lpstr>
      </vt:variant>
      <vt:variant>
        <vt:i4>4</vt:i4>
      </vt:variant>
      <vt:variant>
        <vt:lpstr>スライド タイトル</vt:lpstr>
      </vt:variant>
      <vt:variant>
        <vt:i4>2</vt:i4>
      </vt:variant>
    </vt:vector>
  </HeadingPairs>
  <TitlesOfParts>
    <vt:vector size="31" baseType="lpstr">
      <vt:lpstr>BIZ UDPゴシック</vt:lpstr>
      <vt:lpstr>BIZ UDゴシック</vt:lpstr>
      <vt:lpstr>FutoGoB101Pro-Bold</vt:lpstr>
      <vt:lpstr>GothicBBBPro-Medium</vt:lpstr>
      <vt:lpstr>HGPｺﾞｼｯｸE</vt:lpstr>
      <vt:lpstr>HGPｺﾞｼｯｸM</vt:lpstr>
      <vt:lpstr>HGP明朝E</vt:lpstr>
      <vt:lpstr>HGSｺﾞｼｯｸE</vt:lpstr>
      <vt:lpstr>HGS創英ﾌﾟﾚｾﾞﾝｽEB</vt:lpstr>
      <vt:lpstr>HG明朝B</vt:lpstr>
      <vt:lpstr>MidashiGoPro-MB31</vt:lpstr>
      <vt:lpstr>ＭＳ Ｐゴシック</vt:lpstr>
      <vt:lpstr>UDShinGoNTPro-Light</vt:lpstr>
      <vt:lpstr>UDShinGoNTPro-Regular</vt:lpstr>
      <vt:lpstr>UDShinGoPro-DeBold</vt:lpstr>
      <vt:lpstr>UDShinGoPro-Regular</vt:lpstr>
      <vt:lpstr>游ゴシック</vt:lpstr>
      <vt:lpstr>游ゴシック Light</vt:lpstr>
      <vt:lpstr>Arial</vt:lpstr>
      <vt:lpstr>Calibri</vt:lpstr>
      <vt:lpstr>Calibri Light</vt:lpstr>
      <vt:lpstr>Segoe UI Light</vt:lpstr>
      <vt:lpstr>Segoe UI Semibold</vt:lpstr>
      <vt:lpstr>Segoe UI Semilight</vt:lpstr>
      <vt:lpstr>Verdana</vt:lpstr>
      <vt:lpstr>Office テーマ</vt:lpstr>
      <vt:lpstr>2_デザインの設定</vt:lpstr>
      <vt:lpstr>1_デザインの設定</vt:lpstr>
      <vt:lpstr>デザインの設定</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koumoto</dc:creator>
  <cp:lastModifiedBy>株式会社コロナ</cp:lastModifiedBy>
  <cp:revision>271</cp:revision>
  <cp:lastPrinted>2024-05-27T10:35:31Z</cp:lastPrinted>
  <dcterms:created xsi:type="dcterms:W3CDTF">2024-04-24T00:52:36Z</dcterms:created>
  <dcterms:modified xsi:type="dcterms:W3CDTF">2025-03-14T05:35:59Z</dcterms:modified>
</cp:coreProperties>
</file>