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70" d="100"/>
          <a:sy n="170" d="100"/>
        </p:scale>
        <p:origin x="786" y="-3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2A3AED31-84EF-115D-6593-91A7D992FA66}"/>
              </a:ext>
            </a:extLst>
          </p:cNvPr>
          <p:cNvSpPr txBox="1"/>
          <p:nvPr/>
        </p:nvSpPr>
        <p:spPr>
          <a:xfrm>
            <a:off x="286433" y="6429796"/>
            <a:ext cx="7012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 dirty="0">
                <a:latin typeface="HiraginoUDSansStd-W5"/>
              </a:rPr>
              <a:t>※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10" dirty="0">
                <a:latin typeface="+mn-ea"/>
              </a:rPr>
              <a:t>北海道地区</a:t>
            </a:r>
            <a:r>
              <a:rPr lang="ja-JP" altLang="en-US" sz="600" b="1" i="0" u="none" strike="noStrike" spc="-300" dirty="0">
                <a:latin typeface="+mn-ea"/>
              </a:rPr>
              <a:t>、</a:t>
            </a:r>
            <a:r>
              <a:rPr lang="ja-JP" altLang="en-US" sz="600" b="1" i="0" u="none" strike="noStrike" spc="-10" dirty="0">
                <a:latin typeface="+mn-ea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43℃</a:t>
            </a:r>
            <a:r>
              <a:rPr lang="ja-JP" altLang="en-US" sz="700" b="1" i="0" u="none" strike="noStrike" baseline="0" dirty="0">
                <a:latin typeface="GothicBBBPro-Medium"/>
              </a:rPr>
              <a:t>換算</a:t>
            </a:r>
            <a:r>
              <a:rPr lang="ja-JP" altLang="en-US" sz="700" b="1" i="0" u="none" strike="noStrike" spc="-50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700" b="1" i="0" u="none" strike="noStrike" spc="-50" dirty="0">
                <a:latin typeface="GothicBBBPro-Medium"/>
              </a:rPr>
              <a:t>／</a:t>
            </a:r>
            <a:r>
              <a:rPr lang="ja-JP" altLang="en-US" sz="600" b="1" i="0" u="none" strike="noStrike" dirty="0">
                <a:latin typeface="GothicBBBPro-Medium"/>
              </a:rPr>
              <a:t>日</a:t>
            </a:r>
            <a:r>
              <a:rPr lang="ja-JP" altLang="en-US" sz="600" b="1" i="0" u="none" strike="noStrike" spc="-300" dirty="0">
                <a:latin typeface="GothicBBBPro-Medium"/>
              </a:rPr>
              <a:t>、</a:t>
            </a:r>
            <a:r>
              <a:rPr lang="ja-JP" altLang="en-US" sz="600" b="1" i="0" u="none" strike="noStrike" spc="-1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baseline="0" dirty="0">
                <a:latin typeface="+mn-ea"/>
              </a:rPr>
              <a:t>北海道電</a:t>
            </a:r>
            <a:r>
              <a:rPr lang="ja-JP" altLang="en-US" sz="600" b="1" i="0" u="none" strike="noStrike" spc="-300" baseline="0" dirty="0">
                <a:latin typeface="+mn-ea"/>
              </a:rPr>
              <a:t>力</a:t>
            </a:r>
            <a:r>
              <a:rPr lang="ja-JP" altLang="en-US" sz="600" b="1" i="0" u="none" strike="noStrike" baseline="0" dirty="0">
                <a:latin typeface="+mn-ea"/>
              </a:rPr>
              <a:t>「</a:t>
            </a:r>
            <a:r>
              <a:rPr lang="ja-JP" altLang="en-US" sz="600" b="1" i="0" u="none" strike="noStrike" spc="-30" dirty="0">
                <a:latin typeface="+mn-ea"/>
              </a:rPr>
              <a:t>ドリーム</a:t>
            </a:r>
            <a:r>
              <a:rPr lang="en-US" altLang="ja-JP" sz="600" b="1" i="0" u="none" strike="noStrike" spc="-30" dirty="0">
                <a:latin typeface="+mn-ea"/>
              </a:rPr>
              <a:t>8</a:t>
            </a:r>
            <a:r>
              <a:rPr lang="ja-JP" altLang="en-US" sz="600" b="1" i="0" u="none" strike="noStrike" spc="-300" baseline="0" dirty="0">
                <a:latin typeface="+mn-ea"/>
              </a:rPr>
              <a:t>」</a:t>
            </a:r>
            <a:r>
              <a:rPr lang="ja-JP" altLang="en-US" sz="600" b="1" i="0" u="none" strike="noStrike" baseline="0" dirty="0">
                <a:latin typeface="+mn-ea"/>
              </a:rPr>
              <a:t>基本料金燃料</a:t>
            </a:r>
            <a:r>
              <a:rPr lang="ja-JP" altLang="en-US" sz="600" b="1" i="0" u="none" strike="noStrike" baseline="0">
                <a:latin typeface="+mn-ea"/>
              </a:rPr>
              <a:t>調整</a:t>
            </a:r>
            <a:r>
              <a:rPr lang="ja-JP" altLang="en-US" sz="600" b="1" i="0" u="none" strike="noStrike" baseline="0" smtClean="0">
                <a:latin typeface="+mn-ea"/>
              </a:rPr>
              <a:t>額、再エネ賦課金含ま</a:t>
            </a:r>
            <a:r>
              <a:rPr lang="ja-JP" altLang="en-US" sz="600" b="1" i="0" u="none" strike="noStrike" spc="-100" baseline="0" smtClean="0">
                <a:latin typeface="GothicBBBPro-Medium"/>
              </a:rPr>
              <a:t>ず</a:t>
            </a:r>
            <a:r>
              <a:rPr lang="ja-JP" altLang="en-US" sz="600" b="1" i="0" u="none" strike="noStrike" spc="-1000" dirty="0">
                <a:latin typeface="GothicBBBPro-Medium"/>
              </a:rPr>
              <a:t>。</a:t>
            </a:r>
            <a:r>
              <a:rPr lang="ja-JP" altLang="en-US" sz="600" b="1" i="0" u="none" strike="noStrike" spc="-100" dirty="0">
                <a:latin typeface="GothicBBBPro-Medium"/>
              </a:rPr>
              <a:t>（</a:t>
            </a:r>
            <a:r>
              <a:rPr lang="en-US" altLang="ja-JP" sz="600" b="1" i="0" u="none" strike="noStrike" spc="-10" dirty="0" smtClean="0">
                <a:latin typeface="+mn-ea"/>
              </a:rPr>
              <a:t>2023</a:t>
            </a:r>
            <a:r>
              <a:rPr lang="ja-JP" altLang="en-US" sz="600" b="1" i="0" u="none" strike="noStrike" spc="-10" dirty="0" smtClean="0">
                <a:latin typeface="+mn-ea"/>
              </a:rPr>
              <a:t>年</a:t>
            </a:r>
            <a:r>
              <a:rPr lang="en-US" altLang="ja-JP" sz="600" b="1" spc="-10" dirty="0" smtClean="0">
                <a:latin typeface="+mn-ea"/>
              </a:rPr>
              <a:t>1</a:t>
            </a:r>
            <a:r>
              <a:rPr lang="en-US" altLang="ja-JP" sz="600" b="1" spc="-10" dirty="0">
                <a:latin typeface="+mn-ea"/>
              </a:rPr>
              <a:t>2</a:t>
            </a:r>
            <a:r>
              <a:rPr lang="ja-JP" altLang="en-US" sz="600" b="1" i="0" u="none" strike="noStrike" spc="-10" dirty="0" smtClean="0">
                <a:latin typeface="+mn-ea"/>
              </a:rPr>
              <a:t>月</a:t>
            </a:r>
            <a:r>
              <a:rPr lang="ja-JP" altLang="en-US" sz="600" b="1" i="0" u="none" strike="noStrike" spc="-10" dirty="0">
                <a:latin typeface="+mn-ea"/>
              </a:rPr>
              <a:t>現</a:t>
            </a:r>
            <a:r>
              <a:rPr lang="ja-JP" altLang="en-US" sz="600" b="1" i="0" u="none" strike="noStrike" spc="-10" dirty="0">
                <a:latin typeface="GothicBBBPro-Medium"/>
              </a:rPr>
              <a:t>在</a:t>
            </a:r>
            <a:r>
              <a:rPr lang="ja-JP" altLang="en-US" sz="600" b="1" i="0" u="none" strike="noStrike" spc="-300" dirty="0">
                <a:latin typeface="GothicBBBPro-Medium"/>
              </a:rPr>
              <a:t>、</a:t>
            </a:r>
            <a:r>
              <a:rPr lang="ja-JP" altLang="en-US" sz="600" b="1" i="0" u="none" strike="noStrike" spc="-10" dirty="0">
                <a:latin typeface="+mn-ea"/>
              </a:rPr>
              <a:t>当社調べ</a:t>
            </a:r>
            <a:r>
              <a:rPr lang="ja-JP" altLang="en-US" sz="600" b="1" i="0" u="none" strike="noStrike" spc="-300" dirty="0" smtClean="0">
                <a:latin typeface="GothicBBBPro-Medium"/>
              </a:rPr>
              <a:t>）</a:t>
            </a:r>
            <a:endParaRPr lang="en-US" altLang="ja-JP" sz="600" b="1" i="0" u="none" strike="noStrike" spc="-300" dirty="0" smtClean="0">
              <a:latin typeface="GothicBBBPro-Medium"/>
            </a:endParaRPr>
          </a:p>
          <a:p>
            <a:pPr algn="just"/>
            <a:r>
              <a:rPr lang="ja-JP" altLang="en-US" sz="600" b="1" spc="-300" dirty="0">
                <a:latin typeface="GothicBBBPro-Medium"/>
              </a:rPr>
              <a:t>　</a:t>
            </a:r>
            <a:r>
              <a:rPr lang="ja-JP" altLang="en-US" sz="600" b="1" spc="-300" dirty="0" smtClean="0">
                <a:latin typeface="GothicBBBPro-Medium"/>
              </a:rPr>
              <a:t>　</a:t>
            </a:r>
            <a:r>
              <a:rPr lang="ja-JP" altLang="en-US" sz="600" b="1" i="0" u="none" strike="noStrike" spc="-20" dirty="0" smtClean="0">
                <a:latin typeface="GothicBBBPro-Medium"/>
              </a:rPr>
              <a:t>●</a:t>
            </a:r>
            <a:r>
              <a:rPr lang="ja-JP" altLang="en-US" sz="600" b="1" i="0" u="none" strike="noStrike" spc="-20" dirty="0">
                <a:latin typeface="+mn-ea"/>
              </a:rPr>
              <a:t>従来プランの</a:t>
            </a:r>
            <a:r>
              <a:rPr lang="ja-JP" altLang="en-US" sz="600" b="1" i="0" u="none" strike="noStrike" spc="-20" dirty="0" smtClean="0">
                <a:latin typeface="+mn-ea"/>
              </a:rPr>
              <a:t>まま</a:t>
            </a:r>
            <a:r>
              <a:rPr lang="ja-JP" altLang="en-US" sz="600" b="1" spc="-20" dirty="0">
                <a:latin typeface="+mn-ea"/>
              </a:rPr>
              <a:t>で</a:t>
            </a:r>
            <a:r>
              <a:rPr lang="ja-JP" altLang="en-US" sz="600" b="1" i="0" u="none" strike="noStrike" baseline="0" dirty="0" smtClean="0">
                <a:latin typeface="+mn-ea"/>
              </a:rPr>
              <a:t>新型</a:t>
            </a:r>
            <a:r>
              <a:rPr lang="ja-JP" altLang="en-US" sz="600" b="1" i="0" u="none" strike="noStrike" baseline="0" dirty="0">
                <a:latin typeface="+mn-ea"/>
              </a:rPr>
              <a:t>エコキュートへ買い替えを想</a:t>
            </a:r>
            <a:r>
              <a:rPr lang="ja-JP" altLang="en-US" sz="600" b="1" i="0" u="none" strike="noStrike" baseline="0" dirty="0">
                <a:latin typeface="GothicBBBPro-Medium"/>
              </a:rPr>
              <a:t>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baseline="0" dirty="0">
                <a:latin typeface="+mn-ea"/>
              </a:rPr>
              <a:t>お住まいの地</a:t>
            </a:r>
            <a:r>
              <a:rPr lang="ja-JP" altLang="en-US" sz="600" b="1" i="0" u="none" strike="noStrike" baseline="0" dirty="0">
                <a:latin typeface="GothicBBBPro-Medium"/>
              </a:rPr>
              <a:t>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</a:t>
            </a:r>
            <a:r>
              <a:rPr lang="ja-JP" altLang="en-US" sz="600" b="1" i="0" u="none" strike="noStrike" baseline="0" dirty="0">
                <a:latin typeface="+mn-ea"/>
              </a:rPr>
              <a:t>使用状況により光熱費は異なります。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C562B7-926A-8C6E-31F5-FEA94F7DF27A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2C4C413-8C6E-F478-3A20-2946DEA31021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049028F-708A-D3A0-2779-FF152824ADD7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C90C307-ABC8-143D-2420-0B0555906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B08EB25-EB21-3F15-EFA5-373787A96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A3603EA2-55C8-8B05-4291-EC29BE2A83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ED637E4-81AD-8DC6-8595-A5D4CF07EED7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711359F-6CE7-898E-7F3D-1B5E7FF01E22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215CE92A-3864-53D0-107D-F2901E7006DC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C5A21C52-7060-F005-AE62-BD7436FE6DC0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8D7BD75-EBBB-6C19-5411-C83F84676084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AD6BAC-A7A6-147F-D918-79A61A052F47}"/>
              </a:ext>
            </a:extLst>
          </p:cNvPr>
          <p:cNvSpPr txBox="1"/>
          <p:nvPr/>
        </p:nvSpPr>
        <p:spPr>
          <a:xfrm>
            <a:off x="1929965" y="2476816"/>
            <a:ext cx="1334361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05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</a:t>
            </a:r>
            <a:r>
              <a:rPr kumimoji="1" lang="ja-JP" altLang="en-US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年製の</a:t>
            </a:r>
            <a:r>
              <a:rPr kumimoji="1" lang="ja-JP" alt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ｴｺｷｭｰﾄ</a:t>
            </a:r>
          </a:p>
          <a:p>
            <a:pPr algn="ctr">
              <a:lnSpc>
                <a:spcPts val="1100"/>
              </a:lnSpc>
            </a:pP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(CHP-H3714A)</a:t>
            </a:r>
            <a:endParaRPr kumimoji="1" lang="ja-JP" altLang="en-US" sz="900" dirty="0"/>
          </a:p>
        </p:txBody>
      </p:sp>
      <p:sp>
        <p:nvSpPr>
          <p:cNvPr id="18" name="矢印: 五方向 39">
            <a:extLst>
              <a:ext uri="{FF2B5EF4-FFF2-40B4-BE49-F238E27FC236}">
                <a16:creationId xmlns:a16="http://schemas.microsoft.com/office/drawing/2014/main" id="{A0DA1EB5-2B10-AC76-C394-5D2EE538E776}"/>
              </a:ext>
            </a:extLst>
          </p:cNvPr>
          <p:cNvSpPr/>
          <p:nvPr/>
        </p:nvSpPr>
        <p:spPr>
          <a:xfrm rot="5400000">
            <a:off x="3453193" y="2437147"/>
            <a:ext cx="314467" cy="377361"/>
          </a:xfrm>
          <a:custGeom>
            <a:avLst/>
            <a:gdLst>
              <a:gd name="connsiteX0" fmla="*/ 0 w 503147"/>
              <a:gd name="connsiteY0" fmla="*/ 0 h 377361"/>
              <a:gd name="connsiteX1" fmla="*/ 314467 w 503147"/>
              <a:gd name="connsiteY1" fmla="*/ 0 h 377361"/>
              <a:gd name="connsiteX2" fmla="*/ 503147 w 503147"/>
              <a:gd name="connsiteY2" fmla="*/ 188681 h 377361"/>
              <a:gd name="connsiteX3" fmla="*/ 314467 w 503147"/>
              <a:gd name="connsiteY3" fmla="*/ 377361 h 377361"/>
              <a:gd name="connsiteX4" fmla="*/ 0 w 503147"/>
              <a:gd name="connsiteY4" fmla="*/ 377361 h 377361"/>
              <a:gd name="connsiteX5" fmla="*/ 0 w 503147"/>
              <a:gd name="connsiteY5" fmla="*/ 0 h 377361"/>
              <a:gd name="connsiteX0" fmla="*/ 0 w 314467"/>
              <a:gd name="connsiteY0" fmla="*/ 0 h 377361"/>
              <a:gd name="connsiteX1" fmla="*/ 314467 w 314467"/>
              <a:gd name="connsiteY1" fmla="*/ 0 h 377361"/>
              <a:gd name="connsiteX2" fmla="*/ 271682 w 314467"/>
              <a:gd name="connsiteY2" fmla="*/ 184098 h 377361"/>
              <a:gd name="connsiteX3" fmla="*/ 314467 w 314467"/>
              <a:gd name="connsiteY3" fmla="*/ 377361 h 377361"/>
              <a:gd name="connsiteX4" fmla="*/ 0 w 314467"/>
              <a:gd name="connsiteY4" fmla="*/ 377361 h 377361"/>
              <a:gd name="connsiteX5" fmla="*/ 0 w 314467"/>
              <a:gd name="connsiteY5" fmla="*/ 0 h 3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467" h="377361">
                <a:moveTo>
                  <a:pt x="0" y="0"/>
                </a:moveTo>
                <a:lnTo>
                  <a:pt x="314467" y="0"/>
                </a:lnTo>
                <a:lnTo>
                  <a:pt x="271682" y="184098"/>
                </a:lnTo>
                <a:lnTo>
                  <a:pt x="314467" y="377361"/>
                </a:lnTo>
                <a:lnTo>
                  <a:pt x="0" y="37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9151E">
                  <a:shade val="30000"/>
                  <a:satMod val="115000"/>
                </a:srgbClr>
              </a:gs>
              <a:gs pos="50000">
                <a:srgbClr val="C9151E">
                  <a:shade val="67500"/>
                  <a:satMod val="115000"/>
                </a:srgbClr>
              </a:gs>
              <a:gs pos="100000">
                <a:srgbClr val="C9151E">
                  <a:shade val="100000"/>
                  <a:satMod val="115000"/>
                </a:srgbClr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58486E-9AD4-8776-5F8D-F4D655FC79A8}"/>
              </a:ext>
            </a:extLst>
          </p:cNvPr>
          <p:cNvSpPr txBox="1"/>
          <p:nvPr/>
        </p:nvSpPr>
        <p:spPr>
          <a:xfrm>
            <a:off x="3378962" y="2473765"/>
            <a:ext cx="4537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</a:rPr>
              <a:t>新型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3F84EF-C254-857F-F056-BE6A40C5CE85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(CHP-37AY5)</a:t>
            </a:r>
            <a:endParaRPr kumimoji="1" lang="ja-JP" altLang="en-US" sz="1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1D176DB-20AF-F22B-CD3F-5CE6D75FDD54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3FC14C1-01AF-11D6-8AB5-163FDA9FE79C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AD7A90F-4423-A2E9-19F4-B23B163FA25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7EE2A7-7424-0D12-6539-DD7567A2A47B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E22C0FA-AA84-5988-3383-F98AA18E3EB7}"/>
              </a:ext>
            </a:extLst>
          </p:cNvPr>
          <p:cNvSpPr txBox="1"/>
          <p:nvPr/>
        </p:nvSpPr>
        <p:spPr>
          <a:xfrm>
            <a:off x="3737086" y="7111263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0B3D531-E433-5542-A7C0-13452B7A9B9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04B1B0-2AA7-A76B-D70B-D3E5941EAFF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8F0D9544-E0C3-0C66-9B50-C6ACAFEDB540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9809EF1D-9EE9-8144-37D5-BDD80B2E1380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5D0FCE61-9812-68CE-353E-D5459732518A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CC5E623-017A-C5EC-C90B-8459EFC00F2F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F0730D4-9A7B-377F-C6D4-203FC1F7E544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F0D10DC-FC0D-B20F-87F4-20EDD9DD9007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EC0202ED-32CE-A32C-BF94-C6E595A8B857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788D15F7-0043-9F9C-F6A6-1CCDEA36A287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BF53E9B8-1CCF-670E-7EFC-9728E8283C2C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E6C1606A-8683-6071-EDFE-EB9AAA410C3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053F21E5-2984-9821-7339-30EDB97EFA7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CFC7A926-AF4A-5DB8-BAA5-02F6820991BE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9D4EC1B2-FF83-4908-1B51-D646A73AB6AA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13758181-6399-2FBA-1297-23D83AECCF50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6E5E923-AAB7-8A6B-8939-7898575D7A89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AECD341-DC9A-114B-3626-B210EEDC9414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75E1D27-38A5-2B23-97A7-50459B4925ED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9E93773-3DC6-8616-87E8-517D3957562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EBEE50F-9796-3CA4-7F0A-AE9E3ACE4458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E976D1F-9F32-B541-8EB7-837D58305BB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88D2EEF-8A89-65BD-5E11-5D6A4A5D2572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8E9A69EC-F42F-9461-E07A-C49A820C36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2BDD4CFC-A77F-C279-686A-B0EC53F617D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C4B22248-2F72-8F4A-2689-E9590849CE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63129A3-2E09-700E-D8C7-2E2199DCAF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B624585-B59C-E516-E067-0BBA3DB1BB90}"/>
              </a:ext>
            </a:extLst>
          </p:cNvPr>
          <p:cNvSpPr txBox="1"/>
          <p:nvPr/>
        </p:nvSpPr>
        <p:spPr>
          <a:xfrm>
            <a:off x="5470019" y="7328122"/>
            <a:ext cx="18225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769E48FC-24DC-14D0-0346-64CCD585E4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9728CC90-737E-7CAA-612F-F1C748F680E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45867BC-8EA8-AAE4-63E9-B52E24A3D6BA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1C9E675-673A-C8F3-08D7-3B7E2C48FD4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83E2AB0-7BDE-D8A9-DA57-344FD8008B5B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F1B977F-5589-90A3-A46E-BC514284B2F1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27DC7211-1799-FD3C-D2D1-A2B9F3A0F4F3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48C4B921-3C18-4ED4-A353-22BE6BFBBF2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E2FA7FFD-09B6-F7E4-A824-561D084CAD6C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D95951E2-AD82-2851-AA7D-692D51C62D1C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C9EB8C30-9170-BAE8-ED41-0A19FAAE0CDE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923B701-8FB1-4B70-8468-47D1A07BDD9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41F160EF-F439-6689-14E4-D7BC0B9A5E94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E44379AB-1475-B599-BBFB-92613F372AA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6305D9FD-4DD4-00F8-DE00-0F95648F65C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FFAEA98C-FC6A-5888-DBA5-CCECCFE1679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AEC916F5-860B-1892-76B4-D35AE9F85EA0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1B1DECD3-1FCC-AF10-3E6C-FA4292DD6B86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EB9A10D-0FDC-90FD-4FB5-497C6B02D308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96754DBA-E4D8-DB4F-C4B2-554BDB72D33C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99FFD12D-E74A-B8DA-07DB-3683D45AC00C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8DEF020F-0FFA-C141-1987-554A4DBED68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FE07CAF2-CD11-1F2D-E192-81DDE4326A8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D639D412-C31C-4652-C2F6-80AF8CA9ECA1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9549B326-E19A-5A1E-B779-2AB25A69C768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9EE9A2-017B-CFF8-D2B4-65E861ED948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02986B85-A0C3-A328-742F-FA5136C34B51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8341792-D3A3-C86B-89A6-B411216C008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659E8B45-954B-3BC7-A919-091DF8F12A3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8BABCBAB-FFF1-CA60-AB0B-3CBF243A9B11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C16D84DF-FEE8-78AB-EB7A-CC9A3B87762A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4DD58631-654D-4F2A-2178-9BB70B48793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7B806510-4847-CCA1-B5C6-66EB9AB3FF28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CB4822B8-3B27-B799-28DA-69245BCE2AF7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640417F9-C0E3-E7E3-8BFA-70EAC2A45A1F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631A3BCF-D5CA-FCE7-44E0-0DA0F6EAE075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B02BF391-15BE-50B8-1252-D15DD74D2901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F8105FA2-2CCC-4367-2F99-F645D216332D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5D8DE722-1F97-6070-403D-D94B8E618E2F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A237C2CF-304A-4230-91B8-25FE6AD93A1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3E30FFD-30DA-1F77-5ED7-BE75E7EEF274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1F8977B1-E010-1D59-06FA-0E41415D3AE3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1CA2D4FB-F814-930C-AEC3-93E5A214C972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C5E2BD25-CCAE-EAD7-B8CC-20B03F59640C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CBC3B856-F280-ED8C-282C-0C3FD89D6D50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9448C60A-EAE7-AFD3-FA80-464E6D8A6808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BE3FAAC0-5A3A-4612-B38E-8E72B528E8C2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D68C9042-944F-DD28-07D3-F76F60555C6C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14" name="四角形: 角を丸くする 113">
                <a:extLst>
                  <a:ext uri="{FF2B5EF4-FFF2-40B4-BE49-F238E27FC236}">
                    <a16:creationId xmlns:a16="http://schemas.microsoft.com/office/drawing/2014/main" id="{DD306859-7E0C-428A-FE3C-4D8E27823782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二等辺三角形 114">
                <a:extLst>
                  <a:ext uri="{FF2B5EF4-FFF2-40B4-BE49-F238E27FC236}">
                    <a16:creationId xmlns:a16="http://schemas.microsoft.com/office/drawing/2014/main" id="{C27E53C5-D60E-5837-EDEF-65B8DA13C9D1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0B430516-99E6-4D80-971E-DC56019D1B56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412BCA7-607E-1563-F325-68899A0E048C}"/>
              </a:ext>
            </a:extLst>
          </p:cNvPr>
          <p:cNvSpPr txBox="1"/>
          <p:nvPr/>
        </p:nvSpPr>
        <p:spPr>
          <a:xfrm>
            <a:off x="446035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50" dirty="0">
                <a:latin typeface="GothicBBBPro-Medium"/>
              </a:rPr>
              <a:t>フルオートタイプの制御です。給湯専用タイプは最大</a:t>
            </a:r>
            <a:r>
              <a:rPr lang="en-US" altLang="ja-JP" sz="800" i="0" u="none" strike="noStrike" spc="-50" dirty="0">
                <a:latin typeface="GothicBBBPro-Medium"/>
              </a:rPr>
              <a:t>50</a:t>
            </a:r>
            <a:r>
              <a:rPr lang="ja-JP" altLang="en-US" sz="600" b="1" i="0" u="none" strike="noStrike" spc="-50" dirty="0">
                <a:latin typeface="GothicBBBPro-Medium"/>
              </a:rPr>
              <a:t>％。</a:t>
            </a:r>
            <a:endParaRPr lang="ja-JP" altLang="en-US" sz="600" b="1" spc="-50" dirty="0"/>
          </a:p>
        </p:txBody>
      </p:sp>
      <p:graphicFrame>
        <p:nvGraphicFramePr>
          <p:cNvPr id="139" name="表 29">
            <a:extLst>
              <a:ext uri="{FF2B5EF4-FFF2-40B4-BE49-F238E27FC236}">
                <a16:creationId xmlns:a16="http://schemas.microsoft.com/office/drawing/2014/main" id="{1FE162E6-D70A-2E3A-F3D2-02A8B6CF3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25949"/>
              </p:ext>
            </p:extLst>
          </p:nvPr>
        </p:nvGraphicFramePr>
        <p:xfrm>
          <a:off x="363451" y="2462409"/>
          <a:ext cx="6828766" cy="394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934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45561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65,000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8154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3344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33445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3344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3344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33445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35605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6BFE6CA2-21C8-0F72-2F77-3AC383E6765C}"/>
              </a:ext>
            </a:extLst>
          </p:cNvPr>
          <p:cNvSpPr txBox="1"/>
          <p:nvPr/>
        </p:nvSpPr>
        <p:spPr>
          <a:xfrm>
            <a:off x="1929965" y="2483079"/>
            <a:ext cx="133436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</a:t>
            </a:r>
            <a:r>
              <a:rPr kumimoji="1" lang="ja-JP" altLang="en-US" sz="800" b="1" i="0" u="none" strike="noStrike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</a:t>
            </a:r>
            <a:r>
              <a:rPr kumimoji="1" lang="ja-JP" altLang="en-US" sz="800" b="1" i="0" u="none" strike="noStrike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のエコキュート</a:t>
            </a:r>
          </a:p>
          <a:p>
            <a:pPr algn="ctr">
              <a:lnSpc>
                <a:spcPts val="1100"/>
              </a:lnSpc>
            </a:pP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CHP-371DA8K)</a:t>
            </a:r>
            <a:endParaRPr kumimoji="1" lang="ja-JP" altLang="en-US" sz="900" dirty="0"/>
          </a:p>
        </p:txBody>
      </p:sp>
      <p:sp>
        <p:nvSpPr>
          <p:cNvPr id="141" name="矢印: 五方向 39">
            <a:extLst>
              <a:ext uri="{FF2B5EF4-FFF2-40B4-BE49-F238E27FC236}">
                <a16:creationId xmlns:a16="http://schemas.microsoft.com/office/drawing/2014/main" id="{E1FD905C-69EA-232A-7046-075F34EE4987}"/>
              </a:ext>
            </a:extLst>
          </p:cNvPr>
          <p:cNvSpPr/>
          <p:nvPr/>
        </p:nvSpPr>
        <p:spPr>
          <a:xfrm rot="5400000">
            <a:off x="3453193" y="2437147"/>
            <a:ext cx="314467" cy="377361"/>
          </a:xfrm>
          <a:custGeom>
            <a:avLst/>
            <a:gdLst>
              <a:gd name="connsiteX0" fmla="*/ 0 w 503147"/>
              <a:gd name="connsiteY0" fmla="*/ 0 h 377361"/>
              <a:gd name="connsiteX1" fmla="*/ 314467 w 503147"/>
              <a:gd name="connsiteY1" fmla="*/ 0 h 377361"/>
              <a:gd name="connsiteX2" fmla="*/ 503147 w 503147"/>
              <a:gd name="connsiteY2" fmla="*/ 188681 h 377361"/>
              <a:gd name="connsiteX3" fmla="*/ 314467 w 503147"/>
              <a:gd name="connsiteY3" fmla="*/ 377361 h 377361"/>
              <a:gd name="connsiteX4" fmla="*/ 0 w 503147"/>
              <a:gd name="connsiteY4" fmla="*/ 377361 h 377361"/>
              <a:gd name="connsiteX5" fmla="*/ 0 w 503147"/>
              <a:gd name="connsiteY5" fmla="*/ 0 h 377361"/>
              <a:gd name="connsiteX0" fmla="*/ 0 w 314467"/>
              <a:gd name="connsiteY0" fmla="*/ 0 h 377361"/>
              <a:gd name="connsiteX1" fmla="*/ 314467 w 314467"/>
              <a:gd name="connsiteY1" fmla="*/ 0 h 377361"/>
              <a:gd name="connsiteX2" fmla="*/ 271682 w 314467"/>
              <a:gd name="connsiteY2" fmla="*/ 184098 h 377361"/>
              <a:gd name="connsiteX3" fmla="*/ 314467 w 314467"/>
              <a:gd name="connsiteY3" fmla="*/ 377361 h 377361"/>
              <a:gd name="connsiteX4" fmla="*/ 0 w 314467"/>
              <a:gd name="connsiteY4" fmla="*/ 377361 h 377361"/>
              <a:gd name="connsiteX5" fmla="*/ 0 w 314467"/>
              <a:gd name="connsiteY5" fmla="*/ 0 h 37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467" h="377361">
                <a:moveTo>
                  <a:pt x="0" y="0"/>
                </a:moveTo>
                <a:lnTo>
                  <a:pt x="314467" y="0"/>
                </a:lnTo>
                <a:lnTo>
                  <a:pt x="271682" y="184098"/>
                </a:lnTo>
                <a:lnTo>
                  <a:pt x="314467" y="377361"/>
                </a:lnTo>
                <a:lnTo>
                  <a:pt x="0" y="37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9151E">
                  <a:shade val="30000"/>
                  <a:satMod val="115000"/>
                </a:srgbClr>
              </a:gs>
              <a:gs pos="50000">
                <a:srgbClr val="C9151E">
                  <a:shade val="67500"/>
                  <a:satMod val="115000"/>
                </a:srgbClr>
              </a:gs>
              <a:gs pos="100000">
                <a:srgbClr val="C9151E">
                  <a:shade val="100000"/>
                  <a:satMod val="115000"/>
                </a:srgbClr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8F72B465-0D47-57C7-1A08-94DD70FE82A8}"/>
              </a:ext>
            </a:extLst>
          </p:cNvPr>
          <p:cNvSpPr txBox="1"/>
          <p:nvPr/>
        </p:nvSpPr>
        <p:spPr>
          <a:xfrm>
            <a:off x="3378962" y="2473765"/>
            <a:ext cx="4537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</a:rPr>
              <a:t>新型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B0026FFF-3F30-848C-A7C4-5CB59477F0D6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(CHP-37AY5K)</a:t>
            </a:r>
            <a:endParaRPr kumimoji="1" lang="ja-JP" altLang="en-US" sz="1000" dirty="0"/>
          </a:p>
        </p:txBody>
      </p: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12C3815C-F472-E5EC-1046-026F7F46A36B}"/>
              </a:ext>
            </a:extLst>
          </p:cNvPr>
          <p:cNvGrpSpPr/>
          <p:nvPr/>
        </p:nvGrpSpPr>
        <p:grpSpPr>
          <a:xfrm>
            <a:off x="3288315" y="2917997"/>
            <a:ext cx="3542408" cy="381399"/>
            <a:chOff x="3288315" y="2899208"/>
            <a:chExt cx="3542408" cy="381399"/>
          </a:xfrm>
        </p:grpSpPr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1CE8BF3C-E83A-8FA3-59BB-65F2C954C6A1}"/>
                </a:ext>
              </a:extLst>
            </p:cNvPr>
            <p:cNvSpPr txBox="1"/>
            <p:nvPr/>
          </p:nvSpPr>
          <p:spPr>
            <a:xfrm>
              <a:off x="3288315" y="2899208"/>
              <a:ext cx="1573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00" b="1" i="0" u="none" strike="noStrike" baseline="0" dirty="0" smtClean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b="1" spc="70" dirty="0" smtClean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48</a:t>
              </a:r>
              <a:r>
                <a:rPr lang="en-US" altLang="ja-JP" sz="1800" b="1" i="0" u="none" strike="noStrike" spc="70" dirty="0" smtClean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,000</a:t>
              </a:r>
              <a:r>
                <a:rPr lang="ja-JP" altLang="en-US" sz="1300" b="1" i="0" u="none" strike="noStrike" spc="70" dirty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endParaRPr kumimoji="1" lang="ja-JP" altLang="en-US" sz="1100" b="1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D4774B00-24BE-A86D-0034-721CDA859ED2}"/>
                </a:ext>
              </a:extLst>
            </p:cNvPr>
            <p:cNvSpPr txBox="1"/>
            <p:nvPr/>
          </p:nvSpPr>
          <p:spPr>
            <a:xfrm>
              <a:off x="5094350" y="2945375"/>
              <a:ext cx="173637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b="1" i="0" u="none" strike="noStrike" baseline="0" dirty="0" smtClean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lang="en-US" altLang="ja-JP" sz="1500" b="1" i="0" u="none" strike="noStrike" spc="-30" dirty="0" smtClean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17,00</a:t>
              </a:r>
              <a:r>
                <a:rPr lang="en-US" altLang="ja-JP" sz="1500" b="1" i="0" u="none" strike="noStrike" baseline="0" dirty="0" smtClean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100" b="1" i="0" u="none" strike="noStrike" spc="100" dirty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ja-JP" altLang="en-US" sz="1300" b="1" i="0" u="none" strike="noStrike" spc="100" dirty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r>
                <a:rPr lang="ja-JP" altLang="en-US" sz="1300" b="1" i="0" u="none" strike="noStrike" spc="-150" dirty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得</a:t>
              </a:r>
              <a:r>
                <a:rPr lang="ja-JP" altLang="en-US" sz="1300" b="1" i="0" u="none" strike="noStrike" spc="100" dirty="0">
                  <a:solidFill>
                    <a:srgbClr val="E6001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kumimoji="1" lang="ja-JP" altLang="en-US" sz="1300" dirty="0">
                <a:solidFill>
                  <a:srgbClr val="E60012"/>
                </a:solidFill>
              </a:endParaRPr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68752C71-5319-CA8B-CC6A-5AB83247FDBA}"/>
                </a:ext>
              </a:extLst>
            </p:cNvPr>
            <p:cNvSpPr/>
            <p:nvPr/>
          </p:nvSpPr>
          <p:spPr>
            <a:xfrm rot="16200000">
              <a:off x="5585716" y="2109735"/>
              <a:ext cx="347061" cy="1994684"/>
            </a:xfrm>
            <a:custGeom>
              <a:avLst/>
              <a:gdLst>
                <a:gd name="connsiteX0" fmla="*/ 307777 w 307777"/>
                <a:gd name="connsiteY0" fmla="*/ 197307 h 1994684"/>
                <a:gd name="connsiteX1" fmla="*/ 307777 w 307777"/>
                <a:gd name="connsiteY1" fmla="*/ 1981191 h 1994684"/>
                <a:gd name="connsiteX2" fmla="*/ 294284 w 307777"/>
                <a:gd name="connsiteY2" fmla="*/ 1994684 h 1994684"/>
                <a:gd name="connsiteX3" fmla="*/ 13493 w 307777"/>
                <a:gd name="connsiteY3" fmla="*/ 1994684 h 1994684"/>
                <a:gd name="connsiteX4" fmla="*/ 0 w 307777"/>
                <a:gd name="connsiteY4" fmla="*/ 1981191 h 1994684"/>
                <a:gd name="connsiteX5" fmla="*/ 0 w 307777"/>
                <a:gd name="connsiteY5" fmla="*/ 197307 h 1994684"/>
                <a:gd name="connsiteX6" fmla="*/ 13493 w 307777"/>
                <a:gd name="connsiteY6" fmla="*/ 183814 h 1994684"/>
                <a:gd name="connsiteX7" fmla="*/ 100959 w 307777"/>
                <a:gd name="connsiteY7" fmla="*/ 183814 h 1994684"/>
                <a:gd name="connsiteX8" fmla="*/ 151628 w 307777"/>
                <a:gd name="connsiteY8" fmla="*/ 0 h 1994684"/>
                <a:gd name="connsiteX9" fmla="*/ 202296 w 307777"/>
                <a:gd name="connsiteY9" fmla="*/ 183814 h 1994684"/>
                <a:gd name="connsiteX10" fmla="*/ 294284 w 307777"/>
                <a:gd name="connsiteY10" fmla="*/ 183814 h 1994684"/>
                <a:gd name="connsiteX11" fmla="*/ 307777 w 307777"/>
                <a:gd name="connsiteY11" fmla="*/ 197307 h 199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7777" h="1994684">
                  <a:moveTo>
                    <a:pt x="307777" y="197307"/>
                  </a:moveTo>
                  <a:lnTo>
                    <a:pt x="307777" y="1981191"/>
                  </a:lnTo>
                  <a:cubicBezTo>
                    <a:pt x="307777" y="1988643"/>
                    <a:pt x="301736" y="1994684"/>
                    <a:pt x="294284" y="1994684"/>
                  </a:cubicBezTo>
                  <a:lnTo>
                    <a:pt x="13493" y="1994684"/>
                  </a:lnTo>
                  <a:cubicBezTo>
                    <a:pt x="6041" y="1994684"/>
                    <a:pt x="0" y="1988643"/>
                    <a:pt x="0" y="1981191"/>
                  </a:cubicBezTo>
                  <a:lnTo>
                    <a:pt x="0" y="197307"/>
                  </a:lnTo>
                  <a:cubicBezTo>
                    <a:pt x="0" y="189855"/>
                    <a:pt x="6041" y="183814"/>
                    <a:pt x="13493" y="183814"/>
                  </a:cubicBezTo>
                  <a:lnTo>
                    <a:pt x="100959" y="183814"/>
                  </a:lnTo>
                  <a:lnTo>
                    <a:pt x="151628" y="0"/>
                  </a:lnTo>
                  <a:lnTo>
                    <a:pt x="202296" y="183814"/>
                  </a:lnTo>
                  <a:lnTo>
                    <a:pt x="294284" y="183814"/>
                  </a:lnTo>
                  <a:cubicBezTo>
                    <a:pt x="301736" y="183814"/>
                    <a:pt x="307777" y="189855"/>
                    <a:pt x="307777" y="197307"/>
                  </a:cubicBezTo>
                  <a:close/>
                </a:path>
              </a:pathLst>
            </a:custGeom>
            <a:noFill/>
            <a:ln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ABE31E20-9851-6745-A39C-3B79CF807896}"/>
              </a:ext>
            </a:extLst>
          </p:cNvPr>
          <p:cNvSpPr txBox="1"/>
          <p:nvPr/>
        </p:nvSpPr>
        <p:spPr>
          <a:xfrm>
            <a:off x="3272270" y="4418072"/>
            <a:ext cx="3740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/>
              <a:t>！</a:t>
            </a:r>
          </a:p>
          <a:p>
            <a:endParaRPr kumimoji="1" lang="ja-JP" altLang="en-US" dirty="0"/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26659B21-B628-574F-6FE5-A839F7E019B4}"/>
              </a:ext>
            </a:extLst>
          </p:cNvPr>
          <p:cNvSpPr txBox="1"/>
          <p:nvPr/>
        </p:nvSpPr>
        <p:spPr>
          <a:xfrm>
            <a:off x="3224133" y="3495287"/>
            <a:ext cx="30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400" b="1" dirty="0"/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400" b="1" dirty="0"/>
              <a:t>！</a:t>
            </a:r>
            <a:endParaRPr kumimoji="1" lang="en-US" altLang="ja-JP" sz="1400" b="1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124706BD-C62C-F2A1-4E03-7991B1340F19}"/>
              </a:ext>
            </a:extLst>
          </p:cNvPr>
          <p:cNvSpPr txBox="1"/>
          <p:nvPr/>
        </p:nvSpPr>
        <p:spPr>
          <a:xfrm>
            <a:off x="3282152" y="3882484"/>
            <a:ext cx="3389743" cy="444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HiraginoUDSansStd-W5"/>
              </a:rPr>
              <a:t>　　   </a:t>
            </a: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5862FE5A-5AE1-3C42-9C60-A57B392F20D4}"/>
              </a:ext>
            </a:extLst>
          </p:cNvPr>
          <p:cNvSpPr/>
          <p:nvPr/>
        </p:nvSpPr>
        <p:spPr>
          <a:xfrm>
            <a:off x="3371549" y="4136621"/>
            <a:ext cx="287775" cy="120907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092F52EB-4A7E-C7F8-3854-CA7C988FB296}"/>
              </a:ext>
            </a:extLst>
          </p:cNvPr>
          <p:cNvSpPr txBox="1"/>
          <p:nvPr/>
        </p:nvSpPr>
        <p:spPr>
          <a:xfrm>
            <a:off x="3224503" y="4094894"/>
            <a:ext cx="58186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bg1"/>
                </a:solidFill>
                <a:latin typeface="Georgia" panose="02040502050405020303" pitchFamily="18" charset="0"/>
              </a:rPr>
              <a:t>NEW</a:t>
            </a:r>
            <a:endParaRPr kumimoji="1" lang="ja-JP" altLang="en-US" sz="7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B9FFE68E-22EC-A74A-AD4A-9AC75B956668}"/>
              </a:ext>
            </a:extLst>
          </p:cNvPr>
          <p:cNvSpPr txBox="1"/>
          <p:nvPr/>
        </p:nvSpPr>
        <p:spPr>
          <a:xfrm>
            <a:off x="3282151" y="4738125"/>
            <a:ext cx="391006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dirty="0">
                <a:solidFill>
                  <a:srgbClr val="000000"/>
                </a:solidFill>
                <a:latin typeface="HiraginoUDSansStd-W5"/>
              </a:rPr>
              <a:t>　　     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停電に備え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貯湯タンクにお湯を満タン湧き上げ！断水に備えて浴槽に水はり。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D89249A6-308F-4205-6EDB-9572FD6648F2}"/>
              </a:ext>
            </a:extLst>
          </p:cNvPr>
          <p:cNvSpPr/>
          <p:nvPr/>
        </p:nvSpPr>
        <p:spPr>
          <a:xfrm>
            <a:off x="3371549" y="4977755"/>
            <a:ext cx="287775" cy="120907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5B6AF64A-E5C3-15AF-586A-4944F1618770}"/>
              </a:ext>
            </a:extLst>
          </p:cNvPr>
          <p:cNvSpPr txBox="1"/>
          <p:nvPr/>
        </p:nvSpPr>
        <p:spPr>
          <a:xfrm>
            <a:off x="3224503" y="4938878"/>
            <a:ext cx="58186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bg1"/>
                </a:solidFill>
                <a:latin typeface="Georgia" panose="02040502050405020303" pitchFamily="18" charset="0"/>
              </a:rPr>
              <a:t>NEW</a:t>
            </a:r>
            <a:endParaRPr kumimoji="1" lang="ja-JP" altLang="en-US" sz="7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D7A81DE5-7619-CBAA-E3F9-FC1E44D14891}"/>
              </a:ext>
            </a:extLst>
          </p:cNvPr>
          <p:cNvSpPr txBox="1"/>
          <p:nvPr/>
        </p:nvSpPr>
        <p:spPr>
          <a:xfrm>
            <a:off x="3282152" y="5207808"/>
            <a:ext cx="35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ja-JP" altLang="en-US" sz="600" b="1" dirty="0">
                <a:latin typeface="HiraginoUDSansStd-W5"/>
              </a:rPr>
              <a:t>地上及び</a:t>
            </a:r>
            <a:r>
              <a:rPr lang="en-US" altLang="ja-JP" sz="800" b="1" dirty="0">
                <a:latin typeface="HiraginoUDSansStd-W5"/>
              </a:rPr>
              <a:t>1F</a:t>
            </a:r>
            <a:r>
              <a:rPr lang="ja-JP" altLang="en-US" sz="600" b="1" dirty="0">
                <a:latin typeface="HiraginoUDSansStd-W5"/>
              </a:rPr>
              <a:t>において。</a:t>
            </a:r>
            <a:endParaRPr kumimoji="1" lang="ja-JP" altLang="en-US" sz="600" b="1" dirty="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158F01C6-6C8A-A5F4-3BD6-B6E25EE72857}"/>
              </a:ext>
            </a:extLst>
          </p:cNvPr>
          <p:cNvSpPr txBox="1"/>
          <p:nvPr/>
        </p:nvSpPr>
        <p:spPr>
          <a:xfrm>
            <a:off x="4371023" y="5157758"/>
            <a:ext cx="152723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94FB0DEC-5F05-BA81-962F-625D4729EA68}"/>
              </a:ext>
            </a:extLst>
          </p:cNvPr>
          <p:cNvSpPr txBox="1"/>
          <p:nvPr/>
        </p:nvSpPr>
        <p:spPr>
          <a:xfrm>
            <a:off x="3277975" y="5712469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33F7CF3A-2291-6643-0263-677D6CF64B72}"/>
              </a:ext>
            </a:extLst>
          </p:cNvPr>
          <p:cNvSpPr txBox="1"/>
          <p:nvPr/>
        </p:nvSpPr>
        <p:spPr>
          <a:xfrm>
            <a:off x="3277975" y="6101506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867CA058-D901-1821-B7ED-B37205C0B15A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BAE1CB1-2449-BA98-B372-DF69C4160AB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93" y="576434"/>
            <a:ext cx="1716525" cy="22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2B2691-E146-8A5D-7611-3E3862E934CB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A481308-EA75-2058-0A12-77EAB53CFBA8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AF47A7E-77EC-715F-4B79-E2C0C4FDE6F0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6C553A9B-DA20-8208-A738-20D07179F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79D215AF-CB57-51B9-DED5-662AAC146D3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24BA1207-8E36-2E5E-9915-C34774684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FE29B92B-ED23-E872-6CEF-783E83D1CD0F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98C938-83AF-8DC5-33E9-22F6EFCC4C7B}"/>
              </a:ext>
            </a:extLst>
          </p:cNvPr>
          <p:cNvSpPr txBox="1"/>
          <p:nvPr/>
        </p:nvSpPr>
        <p:spPr>
          <a:xfrm>
            <a:off x="225051" y="852185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014D5E0-99B0-5722-885A-89CA8A240603}"/>
              </a:ext>
            </a:extLst>
          </p:cNvPr>
          <p:cNvGrpSpPr/>
          <p:nvPr/>
        </p:nvGrpSpPr>
        <p:grpSpPr>
          <a:xfrm>
            <a:off x="378128" y="2056959"/>
            <a:ext cx="1125513" cy="541345"/>
            <a:chOff x="391130" y="1876552"/>
            <a:chExt cx="1125513" cy="541345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DF37552-42A3-4911-3126-7F742887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467FD4E-D791-CB7C-6E0F-49811174254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97636157-C4D1-B1CA-FE69-8668F5846DCC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2" name="四角形: 角を丸くする 21">
                  <a:extLst>
                    <a:ext uri="{FF2B5EF4-FFF2-40B4-BE49-F238E27FC236}">
                      <a16:creationId xmlns:a16="http://schemas.microsoft.com/office/drawing/2014/main" id="{5F7AF6E4-D121-B6BC-4232-88FF56DC3213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2B948088-1703-4DEF-6AE7-A48B62B43EAD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65DD9FC-53A1-A1A2-C85B-0B278EAB1F5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B79EE7C-9F72-CFC7-B1A4-B34A139737E0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DC193950-3956-CF66-7948-8B194226A5C8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108D5BFB-A192-CD46-9FD4-7F38D595AA7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658EC8D-AAD8-5D8D-14E9-C26663C04F85}"/>
              </a:ext>
            </a:extLst>
          </p:cNvPr>
          <p:cNvGrpSpPr/>
          <p:nvPr/>
        </p:nvGrpSpPr>
        <p:grpSpPr>
          <a:xfrm>
            <a:off x="274728" y="1319034"/>
            <a:ext cx="2143765" cy="567386"/>
            <a:chOff x="283396" y="1202100"/>
            <a:chExt cx="2143765" cy="567386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213450B8-5E3F-7546-AEE2-0488A4403E97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61CD35D-39F4-C4DF-04C7-29D53BF07617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F91A328-5E53-EF52-E43E-068974B91532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E9B155D-4130-7640-B24B-635D7E5DA18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9DEE4FF-DD76-CBE4-B631-1DB04D8188B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A0500495-4CCA-85FD-3D66-C3DEFBEDF6CC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9836A02-C2F7-4F28-F11C-7A4923E316F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5BFCD95-90CF-0BFC-0012-406AC60DDB9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93FBD11-82D6-2F72-15E6-2C868FF41F42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0AE05AE-B314-29B4-37C3-AA6D812941A2}"/>
              </a:ext>
            </a:extLst>
          </p:cNvPr>
          <p:cNvGrpSpPr/>
          <p:nvPr/>
        </p:nvGrpSpPr>
        <p:grpSpPr>
          <a:xfrm>
            <a:off x="163021" y="3380325"/>
            <a:ext cx="2391645" cy="1076018"/>
            <a:chOff x="171689" y="2975457"/>
            <a:chExt cx="2391645" cy="1076018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17F964F7-3CA6-D010-B8B3-E0E11428103A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46" name="矢印: 五方向 45">
                <a:extLst>
                  <a:ext uri="{FF2B5EF4-FFF2-40B4-BE49-F238E27FC236}">
                    <a16:creationId xmlns:a16="http://schemas.microsoft.com/office/drawing/2014/main" id="{123AFEA2-E1B9-EAB0-E578-80EA5F0FA16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C207253-6765-426A-5BB0-13DE674A866A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BE39D6C-0B27-6639-9AE5-DF9CD42CB945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CHP-37AY5K</a:t>
              </a:r>
              <a:endParaRPr lang="ja-JP" altLang="en-US" sz="1500" spc="10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987A76A-25A5-789D-F559-4FA44F517177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11F4C2C4-7328-54A3-80C5-E80515B9076C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038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BD54FEF-F494-1327-51A8-0725B27AF8BD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81F2EEDD-8FC5-993A-976A-00745E41620D}"/>
                </a:ext>
              </a:extLst>
            </p:cNvPr>
            <p:cNvGrpSpPr/>
            <p:nvPr/>
          </p:nvGrpSpPr>
          <p:grpSpPr>
            <a:xfrm>
              <a:off x="171689" y="3625085"/>
              <a:ext cx="2319061" cy="426390"/>
              <a:chOff x="171689" y="3592565"/>
              <a:chExt cx="2319061" cy="426390"/>
            </a:xfrm>
          </p:grpSpPr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7CC312A8-AF09-F027-6B9E-1C1479148366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43" name="四角形: 角を丸くする 42">
                  <a:extLst>
                    <a:ext uri="{FF2B5EF4-FFF2-40B4-BE49-F238E27FC236}">
                      <a16:creationId xmlns:a16="http://schemas.microsoft.com/office/drawing/2014/main" id="{70897F16-3DD2-4F5E-0C66-8CAD76986869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楕円 43">
                  <a:extLst>
                    <a:ext uri="{FF2B5EF4-FFF2-40B4-BE49-F238E27FC236}">
                      <a16:creationId xmlns:a16="http://schemas.microsoft.com/office/drawing/2014/main" id="{087D68D3-09EC-CD9C-34A3-D9E2BC52BD9B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E629DE88-A941-1808-22CF-93E0F72E664C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33CD53A-F04E-0F36-2D2F-2B8592A675C7}"/>
                  </a:ext>
                </a:extLst>
              </p:cNvPr>
              <p:cNvSpPr txBox="1"/>
              <p:nvPr/>
            </p:nvSpPr>
            <p:spPr>
              <a:xfrm>
                <a:off x="657818" y="3649623"/>
                <a:ext cx="1832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40F46A7-8199-D328-0FC7-2D2F17AC7699}"/>
              </a:ext>
            </a:extLst>
          </p:cNvPr>
          <p:cNvSpPr txBox="1"/>
          <p:nvPr/>
        </p:nvSpPr>
        <p:spPr>
          <a:xfrm>
            <a:off x="200648" y="3017338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CABF2E6-A3E9-1B3D-ED38-6C5F332891A1}"/>
              </a:ext>
            </a:extLst>
          </p:cNvPr>
          <p:cNvGrpSpPr/>
          <p:nvPr/>
        </p:nvGrpSpPr>
        <p:grpSpPr>
          <a:xfrm>
            <a:off x="163021" y="4513264"/>
            <a:ext cx="2391645" cy="1046048"/>
            <a:chOff x="171689" y="2975457"/>
            <a:chExt cx="2391645" cy="1046048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DAFFC578-4043-80A7-B133-122A64D8FBAA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65" name="矢印: 五方向 64">
                <a:extLst>
                  <a:ext uri="{FF2B5EF4-FFF2-40B4-BE49-F238E27FC236}">
                    <a16:creationId xmlns:a16="http://schemas.microsoft.com/office/drawing/2014/main" id="{78C1695F-BD10-015F-ACBD-9A135F59391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0E61879E-3A6C-C6AC-104B-06C533C036E6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1200" dirty="0"/>
              </a:p>
            </p:txBody>
          </p:sp>
        </p:grp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067802B-4FFF-9CD6-2262-428B11581C05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CHP-46AY5K</a:t>
              </a:r>
              <a:endParaRPr lang="ja-JP" altLang="en-US" sz="1500" spc="1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1609C854-BA4C-5B54-6FBC-4AE40AFCD100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FDA03A0-5C00-D6D7-0ED5-B13CB16CC78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141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038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CECDE0F-F221-1584-4654-DE2BE1A44D4A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152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048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E4A69DD8-534D-4A57-215C-C92D2B2776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01A865D2-09BA-6BEB-647B-8862B57EFCD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楕円 62">
                <a:extLst>
                  <a:ext uri="{FF2B5EF4-FFF2-40B4-BE49-F238E27FC236}">
                    <a16:creationId xmlns:a16="http://schemas.microsoft.com/office/drawing/2014/main" id="{EEA783EB-B800-65C7-2D80-B8C746E775BB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444C16D4-5384-1455-FAE0-084391D8050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E7363056-1DFC-9B13-BB8C-8AC2510985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8" y="2000353"/>
            <a:ext cx="1209667" cy="1335075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D80B670E-C01B-5611-436D-0DE9CC85FBBA}"/>
              </a:ext>
            </a:extLst>
          </p:cNvPr>
          <p:cNvGrpSpPr/>
          <p:nvPr/>
        </p:nvGrpSpPr>
        <p:grpSpPr>
          <a:xfrm>
            <a:off x="281882" y="5953616"/>
            <a:ext cx="2143765" cy="567386"/>
            <a:chOff x="283396" y="1202100"/>
            <a:chExt cx="2143765" cy="567386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3C50780E-580A-8391-88AA-F8C0F1DF57AE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BB61810-C689-EA51-FAC4-DE5F8B2B515C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0647387C-0F20-467A-94C4-1278CB8B9AC9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6137ED0A-FAA2-9ADC-56D8-B1E8066CC4B8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74300E6-12F3-30FB-7E35-2FBAAD947FF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71052AD4-F471-EE0E-FE63-765F42165865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799A166E-7AD9-0C84-507F-78E0FC6B97E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26897DB-E9CC-0ECC-97F5-7508D40AAFFA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B293B779-3632-206D-B062-E3E0D9FF48F7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EDA012E0-6B11-9881-66E1-4C6FFEF378F9}"/>
              </a:ext>
            </a:extLst>
          </p:cNvPr>
          <p:cNvGrpSpPr/>
          <p:nvPr/>
        </p:nvGrpSpPr>
        <p:grpSpPr>
          <a:xfrm>
            <a:off x="403603" y="6690505"/>
            <a:ext cx="1125513" cy="541345"/>
            <a:chOff x="391130" y="1876552"/>
            <a:chExt cx="1125513" cy="541345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EE430EE7-58C4-EE12-65CB-D1D48B3A2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B926A346-ACE5-F692-EEAF-9FDBA6C8771D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DF950E23-59D8-8BE3-A5E1-70274B929AA6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86" name="四角形: 角を丸くする 85">
                  <a:extLst>
                    <a:ext uri="{FF2B5EF4-FFF2-40B4-BE49-F238E27FC236}">
                      <a16:creationId xmlns:a16="http://schemas.microsoft.com/office/drawing/2014/main" id="{755E236C-DC4E-E35D-6631-27025C6096C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B8E217A3-65D2-71CA-2907-75DEA9797931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BDFC0069-30CF-B231-5314-62861457A4F9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500D9195-FEF6-F7BF-041F-2938EAB26E75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A774DF8D-E595-30AF-041C-0AECB092F084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532318C0-08E8-546D-2E3A-8F8B20F90E42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5BB7CC9C-45E6-B3B1-4EBE-574519B018C3}"/>
              </a:ext>
            </a:extLst>
          </p:cNvPr>
          <p:cNvGrpSpPr/>
          <p:nvPr/>
        </p:nvGrpSpPr>
        <p:grpSpPr>
          <a:xfrm>
            <a:off x="163021" y="8010669"/>
            <a:ext cx="2391645" cy="1046048"/>
            <a:chOff x="171689" y="2975457"/>
            <a:chExt cx="2391645" cy="1046048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D1846400-07C4-CED3-9BC0-E16B13078434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01" name="矢印: 五方向 100">
                <a:extLst>
                  <a:ext uri="{FF2B5EF4-FFF2-40B4-BE49-F238E27FC236}">
                    <a16:creationId xmlns:a16="http://schemas.microsoft.com/office/drawing/2014/main" id="{B05A8F9A-BC97-91CD-43C6-B5C9537F95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9A727140-EC2B-DC7A-1E0D-795AE4803055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B70018BA-C00C-F371-1215-877ECD307DC1}"/>
                </a:ext>
              </a:extLst>
            </p:cNvPr>
            <p:cNvSpPr txBox="1"/>
            <p:nvPr/>
          </p:nvSpPr>
          <p:spPr>
            <a:xfrm>
              <a:off x="662858" y="2975457"/>
              <a:ext cx="182496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CHP-ES46AY5K</a:t>
              </a:r>
              <a:endParaRPr lang="ja-JP" altLang="en-US" sz="1500" spc="100" dirty="0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7F823BC-298A-1494-81C8-115BA6BEF9D3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A9B735FC-4D92-22D4-AFA7-49CC0B6C9A0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127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8B0DB38F-9FCB-CB8D-537C-9AD5A5189032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137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B7B9DF3E-076E-4FD4-2E5F-1E82A9F1F1D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98" name="四角形: 角を丸くする 97">
                <a:extLst>
                  <a:ext uri="{FF2B5EF4-FFF2-40B4-BE49-F238E27FC236}">
                    <a16:creationId xmlns:a16="http://schemas.microsoft.com/office/drawing/2014/main" id="{F962CC8B-6E50-D094-5E9D-7EB9BCE3B45C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>
                <a:extLst>
                  <a:ext uri="{FF2B5EF4-FFF2-40B4-BE49-F238E27FC236}">
                    <a16:creationId xmlns:a16="http://schemas.microsoft.com/office/drawing/2014/main" id="{AC9F8C3E-75A1-7ECB-5411-BD4FF6BEC1A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3974920-C3F7-74A1-81A3-C32BB2F2831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E404B56-EEC2-C34C-5527-B492932D45A4}"/>
              </a:ext>
            </a:extLst>
          </p:cNvPr>
          <p:cNvGrpSpPr/>
          <p:nvPr/>
        </p:nvGrpSpPr>
        <p:grpSpPr>
          <a:xfrm>
            <a:off x="163021" y="9139766"/>
            <a:ext cx="2391645" cy="1046048"/>
            <a:chOff x="171689" y="2975457"/>
            <a:chExt cx="2391645" cy="1046048"/>
          </a:xfrm>
        </p:grpSpPr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86FB4FE8-95A9-13BE-333C-7F4DD91112BB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15" name="矢印: 五方向 114">
                <a:extLst>
                  <a:ext uri="{FF2B5EF4-FFF2-40B4-BE49-F238E27FC236}">
                    <a16:creationId xmlns:a16="http://schemas.microsoft.com/office/drawing/2014/main" id="{E8266FE8-60CD-1B58-9238-5476E992B333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2FF91923-3918-2FA9-BBFD-E220CA824C56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1200" dirty="0"/>
              </a:p>
            </p:txBody>
          </p:sp>
        </p:grp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7A99F371-09C0-D131-462D-3B218EF3C0C5}"/>
                </a:ext>
              </a:extLst>
            </p:cNvPr>
            <p:cNvSpPr txBox="1"/>
            <p:nvPr/>
          </p:nvSpPr>
          <p:spPr>
            <a:xfrm>
              <a:off x="662859" y="2975457"/>
              <a:ext cx="171240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CHP-S46AY5K</a:t>
              </a:r>
              <a:endParaRPr lang="ja-JP" altLang="en-US" sz="1500" spc="100" dirty="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99A084E8-DC90-AEC2-A32E-3C6CD89AB891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1ECCBF83-EF3B-305C-1523-A32988013C3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1,141,800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1,038,000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434F1508-2D8F-FC37-BC72-CE64120A388C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1,152,800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1,048,000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7D615D42-3C0D-0117-65BC-17F24FC3703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7F2DD023-BE17-0850-602B-9DEF13D96DB3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楕円 112">
                <a:extLst>
                  <a:ext uri="{FF2B5EF4-FFF2-40B4-BE49-F238E27FC236}">
                    <a16:creationId xmlns:a16="http://schemas.microsoft.com/office/drawing/2014/main" id="{F86714EA-3449-B2D4-77CE-30F6EEDA67ED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4EDEE72F-DAF7-84CC-0E72-0D604F0C26CB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157883F6-478B-9B33-77BC-E2DC9A10D99D}"/>
              </a:ext>
            </a:extLst>
          </p:cNvPr>
          <p:cNvGrpSpPr/>
          <p:nvPr/>
        </p:nvGrpSpPr>
        <p:grpSpPr>
          <a:xfrm>
            <a:off x="2165616" y="8081151"/>
            <a:ext cx="414877" cy="176972"/>
            <a:chOff x="2087691" y="3450916"/>
            <a:chExt cx="414877" cy="176972"/>
          </a:xfrm>
        </p:grpSpPr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3A1B1412-061B-661D-9FEB-91D2B72AD37A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13A99AA8-A094-7A2D-8279-F917885469EE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1" name="図 120">
            <a:extLst>
              <a:ext uri="{FF2B5EF4-FFF2-40B4-BE49-F238E27FC236}">
                <a16:creationId xmlns:a16="http://schemas.microsoft.com/office/drawing/2014/main" id="{63B2B02A-5600-420E-E5BA-3402CDD5EE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83" y="6614945"/>
            <a:ext cx="1120836" cy="1384716"/>
          </a:xfrm>
          <a:prstGeom prst="rect">
            <a:avLst/>
          </a:prstGeom>
        </p:spPr>
      </p:pic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50B51383-D622-BAA9-1521-F51053D83419}"/>
              </a:ext>
            </a:extLst>
          </p:cNvPr>
          <p:cNvGrpSpPr/>
          <p:nvPr/>
        </p:nvGrpSpPr>
        <p:grpSpPr>
          <a:xfrm>
            <a:off x="2689877" y="5953616"/>
            <a:ext cx="2143765" cy="567386"/>
            <a:chOff x="283396" y="1202100"/>
            <a:chExt cx="2143765" cy="567386"/>
          </a:xfrm>
        </p:grpSpPr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80B2077E-1CAB-E0DA-5209-0E95A5933CA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7224659A-7937-2D5A-1EF0-857BB9018BB2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B28F0B34-9BB0-96EB-435A-F50099A5943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D538A3F1-BE16-E682-3E09-BB760B64F569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083150AB-F5C7-194B-0895-E786C0E21080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71B54E13-C55C-10D1-4F77-9840102CFED6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F7A2F43D-F19A-1D41-3E63-1527DDF6CBEC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C10CEEA8-AE66-4604-E5A4-F286029CD1D5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4A8F7243-7ADE-FCA8-E348-30F20F2A07B9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634E0B3E-81C5-9F9C-5FCA-7CC222D87ABC}"/>
              </a:ext>
            </a:extLst>
          </p:cNvPr>
          <p:cNvGrpSpPr/>
          <p:nvPr/>
        </p:nvGrpSpPr>
        <p:grpSpPr>
          <a:xfrm>
            <a:off x="2812314" y="6699938"/>
            <a:ext cx="1125513" cy="540165"/>
            <a:chOff x="391130" y="1876552"/>
            <a:chExt cx="1125513" cy="540165"/>
          </a:xfrm>
        </p:grpSpPr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58EB32CD-6CBF-C8B1-DA28-226FBA737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BEE6A80B-C456-9868-3C2E-854B2F7A92EC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136" name="グループ化 135">
                <a:extLst>
                  <a:ext uri="{FF2B5EF4-FFF2-40B4-BE49-F238E27FC236}">
                    <a16:creationId xmlns:a16="http://schemas.microsoft.com/office/drawing/2014/main" id="{713ACD65-8771-B6FF-66E9-E4AED502F2B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141" name="四角形: 角を丸くする 140">
                  <a:extLst>
                    <a:ext uri="{FF2B5EF4-FFF2-40B4-BE49-F238E27FC236}">
                      <a16:creationId xmlns:a16="http://schemas.microsoft.com/office/drawing/2014/main" id="{A0D3AAD0-CB2C-AB24-1882-AC9D14511FA7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フリーフォーム: 図形 141">
                  <a:extLst>
                    <a:ext uri="{FF2B5EF4-FFF2-40B4-BE49-F238E27FC236}">
                      <a16:creationId xmlns:a16="http://schemas.microsoft.com/office/drawing/2014/main" id="{D9993A43-B55B-BE93-00B7-2C26669549B6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A5BD0EA1-2DC3-74CF-6CE2-0D13B224B468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38" name="グループ化 137">
                <a:extLst>
                  <a:ext uri="{FF2B5EF4-FFF2-40B4-BE49-F238E27FC236}">
                    <a16:creationId xmlns:a16="http://schemas.microsoft.com/office/drawing/2014/main" id="{D3666FFC-4C5E-1DD9-6724-27616A635F4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139" name="テキスト ボックス 138">
                  <a:extLst>
                    <a:ext uri="{FF2B5EF4-FFF2-40B4-BE49-F238E27FC236}">
                      <a16:creationId xmlns:a16="http://schemas.microsoft.com/office/drawing/2014/main" id="{6C0BF853-867E-8255-487D-61252C083A8F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337F19F3-E47F-1689-C617-7706797D8C64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7434EA2F-6610-CDCB-2E43-9716A00C629C}"/>
              </a:ext>
            </a:extLst>
          </p:cNvPr>
          <p:cNvSpPr txBox="1"/>
          <p:nvPr/>
        </p:nvSpPr>
        <p:spPr>
          <a:xfrm>
            <a:off x="2620614" y="7510313"/>
            <a:ext cx="907529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CHP-E46AY5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3E53A0C6-06B8-0A01-3CBA-DAD7336FFD9F}"/>
              </a:ext>
            </a:extLst>
          </p:cNvPr>
          <p:cNvGrpSpPr/>
          <p:nvPr/>
        </p:nvGrpSpPr>
        <p:grpSpPr>
          <a:xfrm>
            <a:off x="2581261" y="8011952"/>
            <a:ext cx="2391645" cy="1046048"/>
            <a:chOff x="171689" y="2975457"/>
            <a:chExt cx="2391645" cy="1046048"/>
          </a:xfrm>
        </p:grpSpPr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A6048C91-94E8-1DF5-9798-8AF9B66FCD7D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82" name="矢印: 五方向 181">
                <a:extLst>
                  <a:ext uri="{FF2B5EF4-FFF2-40B4-BE49-F238E27FC236}">
                    <a16:creationId xmlns:a16="http://schemas.microsoft.com/office/drawing/2014/main" id="{4E7479F5-1FC8-E6A5-8297-10334986632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C91FD2E0-B0A8-3E04-9BD8-3D78562621F6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2FF02323-4E84-7429-22E1-D60AF9DBF7E9}"/>
                </a:ext>
              </a:extLst>
            </p:cNvPr>
            <p:cNvSpPr txBox="1"/>
            <p:nvPr/>
          </p:nvSpPr>
          <p:spPr>
            <a:xfrm>
              <a:off x="662859" y="2975457"/>
              <a:ext cx="175970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CHP-E37AY5K</a:t>
              </a:r>
              <a:endParaRPr lang="ja-JP" altLang="en-US" sz="1500" spc="100" dirty="0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66C7EF46-9F80-76C0-4F3C-64093D0617C0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DE9A5F8F-1A99-914E-2573-5586FA2493C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136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033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3C662892-9A50-20BA-ED67-D2DE131C1F23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147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043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32201534-C9E2-68B6-4332-04310AD80A2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179" name="四角形: 角を丸くする 178">
                <a:extLst>
                  <a:ext uri="{FF2B5EF4-FFF2-40B4-BE49-F238E27FC236}">
                    <a16:creationId xmlns:a16="http://schemas.microsoft.com/office/drawing/2014/main" id="{981DBFB9-0B6F-D4E8-7B2E-5A84A3844B4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楕円 179">
                <a:extLst>
                  <a:ext uri="{FF2B5EF4-FFF2-40B4-BE49-F238E27FC236}">
                    <a16:creationId xmlns:a16="http://schemas.microsoft.com/office/drawing/2014/main" id="{D1F0377F-ACF5-A831-515F-9C55B1A8A1B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79CC2311-067C-8A28-E76A-008506F5707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9878CDE4-5ABC-1A4E-FFCD-F9A63FEFEECD}"/>
              </a:ext>
            </a:extLst>
          </p:cNvPr>
          <p:cNvGrpSpPr/>
          <p:nvPr/>
        </p:nvGrpSpPr>
        <p:grpSpPr>
          <a:xfrm>
            <a:off x="4506386" y="8088185"/>
            <a:ext cx="414877" cy="176972"/>
            <a:chOff x="2087691" y="3450916"/>
            <a:chExt cx="414877" cy="176972"/>
          </a:xfrm>
        </p:grpSpPr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325DDE64-0435-3676-5F00-2330053A8210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B41FE49B-F055-CA9D-A1EE-ABFB851BF0AA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8B91CE40-3695-BBA4-1F11-0372DC76EEDC}"/>
              </a:ext>
            </a:extLst>
          </p:cNvPr>
          <p:cNvGrpSpPr/>
          <p:nvPr/>
        </p:nvGrpSpPr>
        <p:grpSpPr>
          <a:xfrm>
            <a:off x="2580777" y="3386793"/>
            <a:ext cx="2391645" cy="1046048"/>
            <a:chOff x="171689" y="2975457"/>
            <a:chExt cx="2391645" cy="1046048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5FA23550-0A41-5695-51D1-EEDA103C6A6F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99" name="矢印: 五方向 198">
                <a:extLst>
                  <a:ext uri="{FF2B5EF4-FFF2-40B4-BE49-F238E27FC236}">
                    <a16:creationId xmlns:a16="http://schemas.microsoft.com/office/drawing/2014/main" id="{AD1DD18D-C792-B9E9-5416-DEA9CFC1764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テキスト ボックス 199">
                <a:extLst>
                  <a:ext uri="{FF2B5EF4-FFF2-40B4-BE49-F238E27FC236}">
                    <a16:creationId xmlns:a16="http://schemas.microsoft.com/office/drawing/2014/main" id="{259392F4-E6F7-B99E-32F0-7E800455F91F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75E7FD5A-02D4-AE79-95F8-AE4960534B7F}"/>
                </a:ext>
              </a:extLst>
            </p:cNvPr>
            <p:cNvSpPr txBox="1"/>
            <p:nvPr/>
          </p:nvSpPr>
          <p:spPr>
            <a:xfrm>
              <a:off x="662858" y="2975457"/>
              <a:ext cx="176018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CHP-37AY5K-2</a:t>
              </a:r>
              <a:endParaRPr lang="ja-JP" altLang="en-US" sz="1500" spc="100" dirty="0"/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B0ED01D9-7299-525D-1501-BE75DA7A1307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E2DFB863-D97C-462C-182E-4150C5AD2A0A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547D1515-A0B4-D4E6-1B81-5D60836CED5C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060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94" name="グループ化 193">
              <a:extLst>
                <a:ext uri="{FF2B5EF4-FFF2-40B4-BE49-F238E27FC236}">
                  <a16:creationId xmlns:a16="http://schemas.microsoft.com/office/drawing/2014/main" id="{52790D5D-E697-EBDD-1147-783BFA5BD3BB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196" name="四角形: 角を丸くする 195">
                <a:extLst>
                  <a:ext uri="{FF2B5EF4-FFF2-40B4-BE49-F238E27FC236}">
                    <a16:creationId xmlns:a16="http://schemas.microsoft.com/office/drawing/2014/main" id="{DD326980-EBB5-9BA4-7103-EC9D97E169EC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楕円 196">
                <a:extLst>
                  <a:ext uri="{FF2B5EF4-FFF2-40B4-BE49-F238E27FC236}">
                    <a16:creationId xmlns:a16="http://schemas.microsoft.com/office/drawing/2014/main" id="{7EB5F1C4-5BA1-5C8A-919E-4D97493D72CA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42EB8970-4903-BE65-3E53-E79AB1DC16D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A95B9B1D-9150-C4E2-A466-684E4107C20C}"/>
              </a:ext>
            </a:extLst>
          </p:cNvPr>
          <p:cNvGrpSpPr/>
          <p:nvPr/>
        </p:nvGrpSpPr>
        <p:grpSpPr>
          <a:xfrm>
            <a:off x="2701697" y="1321144"/>
            <a:ext cx="2143765" cy="567386"/>
            <a:chOff x="283396" y="1202100"/>
            <a:chExt cx="2143765" cy="567386"/>
          </a:xfrm>
        </p:grpSpPr>
        <p:sp>
          <p:nvSpPr>
            <p:cNvPr id="202" name="正方形/長方形 201">
              <a:extLst>
                <a:ext uri="{FF2B5EF4-FFF2-40B4-BE49-F238E27FC236}">
                  <a16:creationId xmlns:a16="http://schemas.microsoft.com/office/drawing/2014/main" id="{E3949835-2B2A-70D7-8CB4-537456B5751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73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テキスト ボックス 202">
              <a:extLst>
                <a:ext uri="{FF2B5EF4-FFF2-40B4-BE49-F238E27FC236}">
                  <a16:creationId xmlns:a16="http://schemas.microsoft.com/office/drawing/2014/main" id="{37B5CC43-A489-0F63-7BA9-81CAA840D72E}"/>
                </a:ext>
              </a:extLst>
            </p:cNvPr>
            <p:cNvSpPr txBox="1"/>
            <p:nvPr/>
          </p:nvSpPr>
          <p:spPr>
            <a:xfrm>
              <a:off x="405811" y="1207217"/>
              <a:ext cx="1912035" cy="365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en-US" altLang="ja-JP" sz="1050" b="1" i="0" u="none" strike="noStrike" spc="-150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750" b="1" dirty="0">
                  <a:solidFill>
                    <a:srgbClr val="FFFFFF"/>
                  </a:solidFill>
                  <a:latin typeface="HiraginoUDSansStd-W6"/>
                </a:rPr>
                <a:t>（エマージェンシーストップ機能付き）</a:t>
              </a:r>
              <a:endParaRPr lang="ja-JP" altLang="en-US" sz="750" b="1" dirty="0"/>
            </a:p>
          </p:txBody>
        </p:sp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A9607BD6-5950-8D2B-3624-0B3E73A5B360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09" name="正方形/長方形 208">
                <a:extLst>
                  <a:ext uri="{FF2B5EF4-FFF2-40B4-BE49-F238E27FC236}">
                    <a16:creationId xmlns:a16="http://schemas.microsoft.com/office/drawing/2014/main" id="{25BFBCC3-D19F-9FE7-404A-39DE5358AB4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84EF30DE-0D75-486B-5878-AFBD639B963C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F7D6EC32-FE96-4B58-0C7A-5C7D88A16A9C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07" name="正方形/長方形 206">
                <a:extLst>
                  <a:ext uri="{FF2B5EF4-FFF2-40B4-BE49-F238E27FC236}">
                    <a16:creationId xmlns:a16="http://schemas.microsoft.com/office/drawing/2014/main" id="{492B5199-E97B-A9A1-37AD-2DD4EC873B6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テキスト ボックス 207">
                <a:extLst>
                  <a:ext uri="{FF2B5EF4-FFF2-40B4-BE49-F238E27FC236}">
                    <a16:creationId xmlns:a16="http://schemas.microsoft.com/office/drawing/2014/main" id="{E7E623D7-61F7-A8FC-F121-0774068939E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9B150502-979D-3E0F-F92E-E57D8066351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209EA0B1-315B-4704-128C-5F20B9BE1AFF}"/>
              </a:ext>
            </a:extLst>
          </p:cNvPr>
          <p:cNvGrpSpPr/>
          <p:nvPr/>
        </p:nvGrpSpPr>
        <p:grpSpPr>
          <a:xfrm>
            <a:off x="2817455" y="2054198"/>
            <a:ext cx="1125513" cy="541345"/>
            <a:chOff x="391130" y="1876552"/>
            <a:chExt cx="1125513" cy="541345"/>
          </a:xfrm>
        </p:grpSpPr>
        <p:pic>
          <p:nvPicPr>
            <p:cNvPr id="212" name="図 211">
              <a:extLst>
                <a:ext uri="{FF2B5EF4-FFF2-40B4-BE49-F238E27FC236}">
                  <a16:creationId xmlns:a16="http://schemas.microsoft.com/office/drawing/2014/main" id="{CA52B70C-F06E-8691-D056-2375331DC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13" name="グループ化 212">
              <a:extLst>
                <a:ext uri="{FF2B5EF4-FFF2-40B4-BE49-F238E27FC236}">
                  <a16:creationId xmlns:a16="http://schemas.microsoft.com/office/drawing/2014/main" id="{4BFD986A-0E28-404A-ECB1-2CAFC61FCC24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214" name="グループ化 213">
                <a:extLst>
                  <a:ext uri="{FF2B5EF4-FFF2-40B4-BE49-F238E27FC236}">
                    <a16:creationId xmlns:a16="http://schemas.microsoft.com/office/drawing/2014/main" id="{3C4AF292-3BE9-6AFA-8057-76D1FF8945FA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19" name="四角形: 角を丸くする 218">
                  <a:extLst>
                    <a:ext uri="{FF2B5EF4-FFF2-40B4-BE49-F238E27FC236}">
                      <a16:creationId xmlns:a16="http://schemas.microsoft.com/office/drawing/2014/main" id="{ADADED3E-2838-A2A4-D917-847B50F333D9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" name="フリーフォーム: 図形 219">
                  <a:extLst>
                    <a:ext uri="{FF2B5EF4-FFF2-40B4-BE49-F238E27FC236}">
                      <a16:creationId xmlns:a16="http://schemas.microsoft.com/office/drawing/2014/main" id="{6673E9CE-C24E-433C-FF7A-6A8B640C5CA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15" name="テキスト ボックス 214">
                <a:extLst>
                  <a:ext uri="{FF2B5EF4-FFF2-40B4-BE49-F238E27FC236}">
                    <a16:creationId xmlns:a16="http://schemas.microsoft.com/office/drawing/2014/main" id="{294D5DF1-1E95-AF57-6779-02AC000A48D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16" name="グループ化 215">
                <a:extLst>
                  <a:ext uri="{FF2B5EF4-FFF2-40B4-BE49-F238E27FC236}">
                    <a16:creationId xmlns:a16="http://schemas.microsoft.com/office/drawing/2014/main" id="{45B2391F-EE4E-3D99-59D5-B0577A42AA21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17" name="テキスト ボックス 216">
                  <a:extLst>
                    <a:ext uri="{FF2B5EF4-FFF2-40B4-BE49-F238E27FC236}">
                      <a16:creationId xmlns:a16="http://schemas.microsoft.com/office/drawing/2014/main" id="{6EFD21B7-37EA-4A12-1D3D-494A43ABDFCE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18" name="テキスト ボックス 217">
                  <a:extLst>
                    <a:ext uri="{FF2B5EF4-FFF2-40B4-BE49-F238E27FC236}">
                      <a16:creationId xmlns:a16="http://schemas.microsoft.com/office/drawing/2014/main" id="{73381617-953D-31CD-BC61-1C0060042E09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222" name="図 221">
            <a:extLst>
              <a:ext uri="{FF2B5EF4-FFF2-40B4-BE49-F238E27FC236}">
                <a16:creationId xmlns:a16="http://schemas.microsoft.com/office/drawing/2014/main" id="{D3FCD7F8-F14F-7DB9-B1FA-E2149D5B8A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96" y="6628306"/>
            <a:ext cx="1207054" cy="1335075"/>
          </a:xfrm>
          <a:prstGeom prst="rect">
            <a:avLst/>
          </a:prstGeom>
        </p:spPr>
      </p:pic>
      <p:pic>
        <p:nvPicPr>
          <p:cNvPr id="224" name="図 223">
            <a:extLst>
              <a:ext uri="{FF2B5EF4-FFF2-40B4-BE49-F238E27FC236}">
                <a16:creationId xmlns:a16="http://schemas.microsoft.com/office/drawing/2014/main" id="{10E16B33-9FCB-17FC-9F2C-2E498D43CE7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5" y="1982651"/>
            <a:ext cx="1207054" cy="1335075"/>
          </a:xfrm>
          <a:prstGeom prst="rect">
            <a:avLst/>
          </a:prstGeom>
        </p:spPr>
      </p:pic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09B8FBD6-958A-E193-0B60-29E47AEC4E61}"/>
              </a:ext>
            </a:extLst>
          </p:cNvPr>
          <p:cNvGrpSpPr/>
          <p:nvPr/>
        </p:nvGrpSpPr>
        <p:grpSpPr>
          <a:xfrm>
            <a:off x="5128673" y="1329268"/>
            <a:ext cx="2143765" cy="567386"/>
            <a:chOff x="283396" y="1202100"/>
            <a:chExt cx="2143765" cy="567386"/>
          </a:xfrm>
        </p:grpSpPr>
        <p:sp>
          <p:nvSpPr>
            <p:cNvPr id="226" name="正方形/長方形 225">
              <a:extLst>
                <a:ext uri="{FF2B5EF4-FFF2-40B4-BE49-F238E27FC236}">
                  <a16:creationId xmlns:a16="http://schemas.microsoft.com/office/drawing/2014/main" id="{44009B1B-5176-8CE9-0A3A-D2071341B4E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76911756-6473-27C2-7B56-EC889C78EC86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228" name="グループ化 227">
              <a:extLst>
                <a:ext uri="{FF2B5EF4-FFF2-40B4-BE49-F238E27FC236}">
                  <a16:creationId xmlns:a16="http://schemas.microsoft.com/office/drawing/2014/main" id="{EBD2657E-4956-C9C5-3D9F-5EBB400AB525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33" name="正方形/長方形 232">
                <a:extLst>
                  <a:ext uri="{FF2B5EF4-FFF2-40B4-BE49-F238E27FC236}">
                    <a16:creationId xmlns:a16="http://schemas.microsoft.com/office/drawing/2014/main" id="{DBECD5B3-9EDC-8812-2A9A-ACBABC9E8DA8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id="{4F1927F6-817E-8C50-9FD6-12A86F854A37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29" name="グループ化 228">
              <a:extLst>
                <a:ext uri="{FF2B5EF4-FFF2-40B4-BE49-F238E27FC236}">
                  <a16:creationId xmlns:a16="http://schemas.microsoft.com/office/drawing/2014/main" id="{5D45466C-CCC6-DCFD-B659-0F17BCB4162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31" name="正方形/長方形 230">
                <a:extLst>
                  <a:ext uri="{FF2B5EF4-FFF2-40B4-BE49-F238E27FC236}">
                    <a16:creationId xmlns:a16="http://schemas.microsoft.com/office/drawing/2014/main" id="{D939B7C3-F75A-E103-AE67-AEE02E817C97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id="{6794D41A-284F-902C-93D0-40D681A4BAE6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30" name="直線コネクタ 229">
              <a:extLst>
                <a:ext uri="{FF2B5EF4-FFF2-40B4-BE49-F238E27FC236}">
                  <a16:creationId xmlns:a16="http://schemas.microsoft.com/office/drawing/2014/main" id="{B6674753-D249-E3DF-FFA0-BA65125D5F6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>
            <a:extLst>
              <a:ext uri="{FF2B5EF4-FFF2-40B4-BE49-F238E27FC236}">
                <a16:creationId xmlns:a16="http://schemas.microsoft.com/office/drawing/2014/main" id="{3ADAFB1F-4365-373F-1573-FB9B96733DB2}"/>
              </a:ext>
            </a:extLst>
          </p:cNvPr>
          <p:cNvGrpSpPr/>
          <p:nvPr/>
        </p:nvGrpSpPr>
        <p:grpSpPr>
          <a:xfrm>
            <a:off x="5218239" y="2052466"/>
            <a:ext cx="1125513" cy="541345"/>
            <a:chOff x="391130" y="1876552"/>
            <a:chExt cx="1125513" cy="541345"/>
          </a:xfrm>
        </p:grpSpPr>
        <p:pic>
          <p:nvPicPr>
            <p:cNvPr id="236" name="図 235">
              <a:extLst>
                <a:ext uri="{FF2B5EF4-FFF2-40B4-BE49-F238E27FC236}">
                  <a16:creationId xmlns:a16="http://schemas.microsoft.com/office/drawing/2014/main" id="{26CE2605-A72F-91CA-754B-2ADFCC2E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37" name="グループ化 236">
              <a:extLst>
                <a:ext uri="{FF2B5EF4-FFF2-40B4-BE49-F238E27FC236}">
                  <a16:creationId xmlns:a16="http://schemas.microsoft.com/office/drawing/2014/main" id="{9B7DE6F1-48E6-0450-C4E6-98885C7E57C3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238" name="グループ化 237">
                <a:extLst>
                  <a:ext uri="{FF2B5EF4-FFF2-40B4-BE49-F238E27FC236}">
                    <a16:creationId xmlns:a16="http://schemas.microsoft.com/office/drawing/2014/main" id="{F0FDFD21-8BF3-75AD-1E9F-11AA1D926C76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43" name="四角形: 角を丸くする 242">
                  <a:extLst>
                    <a:ext uri="{FF2B5EF4-FFF2-40B4-BE49-F238E27FC236}">
                      <a16:creationId xmlns:a16="http://schemas.microsoft.com/office/drawing/2014/main" id="{3B13DB5E-9513-5B41-14D3-2F3AEA9126BC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フリーフォーム: 図形 243">
                  <a:extLst>
                    <a:ext uri="{FF2B5EF4-FFF2-40B4-BE49-F238E27FC236}">
                      <a16:creationId xmlns:a16="http://schemas.microsoft.com/office/drawing/2014/main" id="{EABB9E23-6FA8-BD43-01CF-7E5B53B1F6B1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7CD5CACB-E4B8-69CE-BA41-09E8EBDF9C01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40" name="グループ化 239">
                <a:extLst>
                  <a:ext uri="{FF2B5EF4-FFF2-40B4-BE49-F238E27FC236}">
                    <a16:creationId xmlns:a16="http://schemas.microsoft.com/office/drawing/2014/main" id="{F305E419-F426-8AC7-DF0A-795A27BECBD6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41" name="テキスト ボックス 240">
                  <a:extLst>
                    <a:ext uri="{FF2B5EF4-FFF2-40B4-BE49-F238E27FC236}">
                      <a16:creationId xmlns:a16="http://schemas.microsoft.com/office/drawing/2014/main" id="{E19787FC-ED7A-D13E-D878-20ABF9291475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42" name="テキスト ボックス 241">
                  <a:extLst>
                    <a:ext uri="{FF2B5EF4-FFF2-40B4-BE49-F238E27FC236}">
                      <a16:creationId xmlns:a16="http://schemas.microsoft.com/office/drawing/2014/main" id="{1B18E287-2FDC-AFCA-AE51-FA45D4E5BF9F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64225F2C-B8A6-1979-32C3-F21BA8431CAD}"/>
              </a:ext>
            </a:extLst>
          </p:cNvPr>
          <p:cNvSpPr txBox="1"/>
          <p:nvPr/>
        </p:nvSpPr>
        <p:spPr>
          <a:xfrm>
            <a:off x="5052955" y="3003746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46" name="グループ化 245">
            <a:extLst>
              <a:ext uri="{FF2B5EF4-FFF2-40B4-BE49-F238E27FC236}">
                <a16:creationId xmlns:a16="http://schemas.microsoft.com/office/drawing/2014/main" id="{580E76E1-74E1-3B53-E4F1-3E9AE15CB3E5}"/>
              </a:ext>
            </a:extLst>
          </p:cNvPr>
          <p:cNvGrpSpPr/>
          <p:nvPr/>
        </p:nvGrpSpPr>
        <p:grpSpPr>
          <a:xfrm>
            <a:off x="4996757" y="3380434"/>
            <a:ext cx="2428053" cy="1046048"/>
            <a:chOff x="171689" y="2975457"/>
            <a:chExt cx="2428053" cy="1046048"/>
          </a:xfrm>
        </p:grpSpPr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980A2998-E214-64F2-126E-271D8B4AA851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258" name="矢印: 五方向 257">
                <a:extLst>
                  <a:ext uri="{FF2B5EF4-FFF2-40B4-BE49-F238E27FC236}">
                    <a16:creationId xmlns:a16="http://schemas.microsoft.com/office/drawing/2014/main" id="{30243F4A-D753-9AF6-B468-DE65A30F2848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テキスト ボックス 258">
                <a:extLst>
                  <a:ext uri="{FF2B5EF4-FFF2-40B4-BE49-F238E27FC236}">
                    <a16:creationId xmlns:a16="http://schemas.microsoft.com/office/drawing/2014/main" id="{637E78CF-5542-E3A7-8724-23563DFDD8B1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248" name="テキスト ボックス 247">
              <a:extLst>
                <a:ext uri="{FF2B5EF4-FFF2-40B4-BE49-F238E27FC236}">
                  <a16:creationId xmlns:a16="http://schemas.microsoft.com/office/drawing/2014/main" id="{48111589-E54B-6710-A6C0-7FB1CECBECC8}"/>
                </a:ext>
              </a:extLst>
            </p:cNvPr>
            <p:cNvSpPr txBox="1"/>
            <p:nvPr/>
          </p:nvSpPr>
          <p:spPr>
            <a:xfrm>
              <a:off x="662858" y="2975457"/>
              <a:ext cx="193688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50" dirty="0">
                  <a:solidFill>
                    <a:srgbClr val="262626"/>
                  </a:solidFill>
                  <a:latin typeface="AvenirNext-DemiBold"/>
                </a:rPr>
                <a:t>CHP-HXE37AY5K</a:t>
              </a:r>
              <a:endParaRPr lang="ja-JP" altLang="en-US" sz="1500" spc="50" dirty="0"/>
            </a:p>
          </p:txBody>
        </p:sp>
        <p:sp>
          <p:nvSpPr>
            <p:cNvPr id="249" name="テキスト ボックス 248">
              <a:extLst>
                <a:ext uri="{FF2B5EF4-FFF2-40B4-BE49-F238E27FC236}">
                  <a16:creationId xmlns:a16="http://schemas.microsoft.com/office/drawing/2014/main" id="{A3937035-8DA0-B43D-EA05-C08F4297F3B9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50" name="テキスト ボックス 249">
              <a:extLst>
                <a:ext uri="{FF2B5EF4-FFF2-40B4-BE49-F238E27FC236}">
                  <a16:creationId xmlns:a16="http://schemas.microsoft.com/office/drawing/2014/main" id="{515B8499-8E68-979D-8FB0-F5347411B044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122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51" name="テキスト ボックス 250">
              <a:extLst>
                <a:ext uri="{FF2B5EF4-FFF2-40B4-BE49-F238E27FC236}">
                  <a16:creationId xmlns:a16="http://schemas.microsoft.com/office/drawing/2014/main" id="{F0A62C45-CA3C-CC98-A222-D72EEADC5D5E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132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53" name="グループ化 252">
              <a:extLst>
                <a:ext uri="{FF2B5EF4-FFF2-40B4-BE49-F238E27FC236}">
                  <a16:creationId xmlns:a16="http://schemas.microsoft.com/office/drawing/2014/main" id="{119D043A-7E77-0CB5-5C28-8B0DEFB2C2D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5" name="四角形: 角を丸くする 254">
                <a:extLst>
                  <a:ext uri="{FF2B5EF4-FFF2-40B4-BE49-F238E27FC236}">
                    <a16:creationId xmlns:a16="http://schemas.microsoft.com/office/drawing/2014/main" id="{E43D3B19-0319-D20C-C2FD-03E8C62DFDE8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楕円 255">
                <a:extLst>
                  <a:ext uri="{FF2B5EF4-FFF2-40B4-BE49-F238E27FC236}">
                    <a16:creationId xmlns:a16="http://schemas.microsoft.com/office/drawing/2014/main" id="{F46F94FD-FA01-3383-09B4-DF84350BA32B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テキスト ボックス 256">
                <a:extLst>
                  <a:ext uri="{FF2B5EF4-FFF2-40B4-BE49-F238E27FC236}">
                    <a16:creationId xmlns:a16="http://schemas.microsoft.com/office/drawing/2014/main" id="{1F13416B-D30B-109C-B39F-DD0D6023441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18335692-E3F4-3503-BEAA-D9A4E4FF6591}"/>
              </a:ext>
            </a:extLst>
          </p:cNvPr>
          <p:cNvGrpSpPr/>
          <p:nvPr/>
        </p:nvGrpSpPr>
        <p:grpSpPr>
          <a:xfrm>
            <a:off x="4996757" y="4509531"/>
            <a:ext cx="2391645" cy="1046048"/>
            <a:chOff x="171689" y="2975457"/>
            <a:chExt cx="2391645" cy="1046048"/>
          </a:xfrm>
        </p:grpSpPr>
        <p:grpSp>
          <p:nvGrpSpPr>
            <p:cNvPr id="261" name="グループ化 260">
              <a:extLst>
                <a:ext uri="{FF2B5EF4-FFF2-40B4-BE49-F238E27FC236}">
                  <a16:creationId xmlns:a16="http://schemas.microsoft.com/office/drawing/2014/main" id="{4542C082-5583-9298-2845-D90921BE4E13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272" name="矢印: 五方向 271">
                <a:extLst>
                  <a:ext uri="{FF2B5EF4-FFF2-40B4-BE49-F238E27FC236}">
                    <a16:creationId xmlns:a16="http://schemas.microsoft.com/office/drawing/2014/main" id="{7CFD32E1-8D45-3B26-EF6C-906967D3C3C1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テキスト ボックス 272">
                <a:extLst>
                  <a:ext uri="{FF2B5EF4-FFF2-40B4-BE49-F238E27FC236}">
                    <a16:creationId xmlns:a16="http://schemas.microsoft.com/office/drawing/2014/main" id="{05DF635E-5170-7997-82AF-EC5E6A709759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1200" dirty="0"/>
              </a:p>
            </p:txBody>
          </p:sp>
        </p:grpSp>
        <p:sp>
          <p:nvSpPr>
            <p:cNvPr id="262" name="テキスト ボックス 261">
              <a:extLst>
                <a:ext uri="{FF2B5EF4-FFF2-40B4-BE49-F238E27FC236}">
                  <a16:creationId xmlns:a16="http://schemas.microsoft.com/office/drawing/2014/main" id="{C67F8366-1A14-1C9C-E62F-075BF7180CDA}"/>
                </a:ext>
              </a:extLst>
            </p:cNvPr>
            <p:cNvSpPr txBox="1"/>
            <p:nvPr/>
          </p:nvSpPr>
          <p:spPr>
            <a:xfrm>
              <a:off x="662859" y="2975457"/>
              <a:ext cx="171240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50" dirty="0">
                  <a:solidFill>
                    <a:srgbClr val="262626"/>
                  </a:solidFill>
                  <a:latin typeface="AvenirNext-DemiBold"/>
                </a:rPr>
                <a:t>CHP-HXE46AY5K</a:t>
              </a:r>
              <a:endParaRPr lang="ja-JP" altLang="en-US" sz="1500" spc="50" dirty="0"/>
            </a:p>
          </p:txBody>
        </p:sp>
        <p:sp>
          <p:nvSpPr>
            <p:cNvPr id="263" name="テキスト ボックス 262">
              <a:extLst>
                <a:ext uri="{FF2B5EF4-FFF2-40B4-BE49-F238E27FC236}">
                  <a16:creationId xmlns:a16="http://schemas.microsoft.com/office/drawing/2014/main" id="{98FB923F-D2A3-EFCA-5F3F-5BFB98C3C82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4" name="テキスト ボックス 263">
              <a:extLst>
                <a:ext uri="{FF2B5EF4-FFF2-40B4-BE49-F238E27FC236}">
                  <a16:creationId xmlns:a16="http://schemas.microsoft.com/office/drawing/2014/main" id="{5D049D23-4D7B-76CA-57EA-554D0AD9A4AA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1,331,000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65" name="テキスト ボックス 264">
              <a:extLst>
                <a:ext uri="{FF2B5EF4-FFF2-40B4-BE49-F238E27FC236}">
                  <a16:creationId xmlns:a16="http://schemas.microsoft.com/office/drawing/2014/main" id="{328FC80D-17EA-7F47-5408-2DA14F9C1EB1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F9146CC4-B9ED-7EA7-387A-A88B6B3EC41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9" name="四角形: 角を丸くする 268">
                <a:extLst>
                  <a:ext uri="{FF2B5EF4-FFF2-40B4-BE49-F238E27FC236}">
                    <a16:creationId xmlns:a16="http://schemas.microsoft.com/office/drawing/2014/main" id="{1C4931FD-5B30-D814-D1B5-97BF68D15211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楕円 269">
                <a:extLst>
                  <a:ext uri="{FF2B5EF4-FFF2-40B4-BE49-F238E27FC236}">
                    <a16:creationId xmlns:a16="http://schemas.microsoft.com/office/drawing/2014/main" id="{4D0E1F13-B132-EACE-5FC3-012B46091D6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テキスト ボックス 270">
                <a:extLst>
                  <a:ext uri="{FF2B5EF4-FFF2-40B4-BE49-F238E27FC236}">
                    <a16:creationId xmlns:a16="http://schemas.microsoft.com/office/drawing/2014/main" id="{ACB1617E-2CA4-A3F7-C8CC-29E07CFE451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74" name="グループ化 273">
            <a:extLst>
              <a:ext uri="{FF2B5EF4-FFF2-40B4-BE49-F238E27FC236}">
                <a16:creationId xmlns:a16="http://schemas.microsoft.com/office/drawing/2014/main" id="{A86A2E26-A018-3605-5901-17B7D8CD9D5D}"/>
              </a:ext>
            </a:extLst>
          </p:cNvPr>
          <p:cNvGrpSpPr/>
          <p:nvPr/>
        </p:nvGrpSpPr>
        <p:grpSpPr>
          <a:xfrm>
            <a:off x="7070667" y="3450916"/>
            <a:ext cx="414877" cy="176972"/>
            <a:chOff x="2087691" y="3450916"/>
            <a:chExt cx="414877" cy="176972"/>
          </a:xfrm>
        </p:grpSpPr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93221C7E-A7BF-AFAC-D07F-508802DFA16E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276" name="正方形/長方形 275">
              <a:extLst>
                <a:ext uri="{FF2B5EF4-FFF2-40B4-BE49-F238E27FC236}">
                  <a16:creationId xmlns:a16="http://schemas.microsoft.com/office/drawing/2014/main" id="{B0E8BD35-31C9-2406-F173-0B2A2584777D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7" name="グループ化 276">
            <a:extLst>
              <a:ext uri="{FF2B5EF4-FFF2-40B4-BE49-F238E27FC236}">
                <a16:creationId xmlns:a16="http://schemas.microsoft.com/office/drawing/2014/main" id="{B49CF699-07DD-7B22-9CE8-D7AE6AAAA146}"/>
              </a:ext>
            </a:extLst>
          </p:cNvPr>
          <p:cNvGrpSpPr/>
          <p:nvPr/>
        </p:nvGrpSpPr>
        <p:grpSpPr>
          <a:xfrm>
            <a:off x="7070667" y="4582959"/>
            <a:ext cx="414877" cy="176972"/>
            <a:chOff x="2087691" y="3450916"/>
            <a:chExt cx="414877" cy="176972"/>
          </a:xfrm>
        </p:grpSpPr>
        <p:sp>
          <p:nvSpPr>
            <p:cNvPr id="278" name="テキスト ボックス 277">
              <a:extLst>
                <a:ext uri="{FF2B5EF4-FFF2-40B4-BE49-F238E27FC236}">
                  <a16:creationId xmlns:a16="http://schemas.microsoft.com/office/drawing/2014/main" id="{8483DE36-794D-CAE7-18BF-F0E94E2AC077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279" name="正方形/長方形 278">
              <a:extLst>
                <a:ext uri="{FF2B5EF4-FFF2-40B4-BE49-F238E27FC236}">
                  <a16:creationId xmlns:a16="http://schemas.microsoft.com/office/drawing/2014/main" id="{3E642749-5076-73F4-06E3-6FD458B07D18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2" name="図 281">
            <a:extLst>
              <a:ext uri="{FF2B5EF4-FFF2-40B4-BE49-F238E27FC236}">
                <a16:creationId xmlns:a16="http://schemas.microsoft.com/office/drawing/2014/main" id="{3E63114C-81D9-4718-EE41-963860A3ED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16" y="1997740"/>
            <a:ext cx="1180927" cy="1337688"/>
          </a:xfrm>
          <a:prstGeom prst="rect">
            <a:avLst/>
          </a:prstGeom>
        </p:spPr>
      </p:pic>
      <p:grpSp>
        <p:nvGrpSpPr>
          <p:cNvPr id="283" name="グループ化 282">
            <a:extLst>
              <a:ext uri="{FF2B5EF4-FFF2-40B4-BE49-F238E27FC236}">
                <a16:creationId xmlns:a16="http://schemas.microsoft.com/office/drawing/2014/main" id="{068382AE-1A9A-60B9-8E06-55A395151156}"/>
              </a:ext>
            </a:extLst>
          </p:cNvPr>
          <p:cNvGrpSpPr/>
          <p:nvPr/>
        </p:nvGrpSpPr>
        <p:grpSpPr>
          <a:xfrm>
            <a:off x="5118663" y="5953082"/>
            <a:ext cx="2143765" cy="539719"/>
            <a:chOff x="5116064" y="4604422"/>
            <a:chExt cx="2143765" cy="539719"/>
          </a:xfrm>
        </p:grpSpPr>
        <p:grpSp>
          <p:nvGrpSpPr>
            <p:cNvPr id="284" name="グループ化 283">
              <a:extLst>
                <a:ext uri="{FF2B5EF4-FFF2-40B4-BE49-F238E27FC236}">
                  <a16:creationId xmlns:a16="http://schemas.microsoft.com/office/drawing/2014/main" id="{C3D1420C-5A4B-338F-F76B-72B2EDC63EB5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39719"/>
              <a:chOff x="5132514" y="4604422"/>
              <a:chExt cx="2127315" cy="539719"/>
            </a:xfrm>
          </p:grpSpPr>
          <p:sp>
            <p:nvSpPr>
              <p:cNvPr id="286" name="正方形/長方形 285">
                <a:extLst>
                  <a:ext uri="{FF2B5EF4-FFF2-40B4-BE49-F238E27FC236}">
                    <a16:creationId xmlns:a16="http://schemas.microsoft.com/office/drawing/2014/main" id="{E22EA252-28CF-9CC8-8A57-A0F843D5EA96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8EC3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5B215FFC-7919-84E3-921B-0F67481B0BF9}"/>
                  </a:ext>
                </a:extLst>
              </p:cNvPr>
              <p:cNvSpPr txBox="1"/>
              <p:nvPr/>
            </p:nvSpPr>
            <p:spPr>
              <a:xfrm>
                <a:off x="5596848" y="4666807"/>
                <a:ext cx="114462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cxnSp>
          <p:nvCxnSpPr>
            <p:cNvPr id="285" name="直線コネクタ 284">
              <a:extLst>
                <a:ext uri="{FF2B5EF4-FFF2-40B4-BE49-F238E27FC236}">
                  <a16:creationId xmlns:a16="http://schemas.microsoft.com/office/drawing/2014/main" id="{A06A9477-740A-2EDC-6FBA-9E9F537DC070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C8324D3D-3C31-AB43-DE34-E015201F6B95}"/>
              </a:ext>
            </a:extLst>
          </p:cNvPr>
          <p:cNvSpPr/>
          <p:nvPr/>
        </p:nvSpPr>
        <p:spPr>
          <a:xfrm>
            <a:off x="6018440" y="6328032"/>
            <a:ext cx="1043753" cy="12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14BB3E88-1A62-70DD-A4CE-11CB0DE82D05}"/>
              </a:ext>
            </a:extLst>
          </p:cNvPr>
          <p:cNvSpPr txBox="1"/>
          <p:nvPr/>
        </p:nvSpPr>
        <p:spPr>
          <a:xfrm>
            <a:off x="6200240" y="6279868"/>
            <a:ext cx="768723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50" b="1" i="0" u="none" strike="noStrike" dirty="0">
                <a:solidFill>
                  <a:srgbClr val="00429C"/>
                </a:solidFill>
                <a:latin typeface="ShinGoPro-Medium"/>
              </a:rPr>
              <a:t>給湯専用</a:t>
            </a:r>
            <a:endParaRPr lang="ja-JP" altLang="en-US" sz="950" b="1" dirty="0">
              <a:solidFill>
                <a:srgbClr val="00429C"/>
              </a:solidFill>
            </a:endParaRP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5F27E9E4-4AC8-4A66-52A0-A5B53938C44B}"/>
              </a:ext>
            </a:extLst>
          </p:cNvPr>
          <p:cNvSpPr/>
          <p:nvPr/>
        </p:nvSpPr>
        <p:spPr>
          <a:xfrm>
            <a:off x="5339755" y="6325158"/>
            <a:ext cx="648549" cy="12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DBF1C7DD-794A-7868-A7CF-287450A8AB7B}"/>
              </a:ext>
            </a:extLst>
          </p:cNvPr>
          <p:cNvSpPr txBox="1"/>
          <p:nvPr/>
        </p:nvSpPr>
        <p:spPr>
          <a:xfrm>
            <a:off x="5452676" y="6252771"/>
            <a:ext cx="4920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spc="50" baseline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700" b="1" i="0" u="none" strike="noStrike" spc="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缶式</a:t>
            </a:r>
            <a:endParaRPr lang="ja-JP" altLang="en-US" sz="700" b="1" spc="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5F8CB77E-2101-3056-AE47-6BC0078FC4F9}"/>
              </a:ext>
            </a:extLst>
          </p:cNvPr>
          <p:cNvSpPr txBox="1"/>
          <p:nvPr/>
        </p:nvSpPr>
        <p:spPr>
          <a:xfrm>
            <a:off x="5045904" y="7653440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CHP-46NY4K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pic>
        <p:nvPicPr>
          <p:cNvPr id="293" name="図 292">
            <a:extLst>
              <a:ext uri="{FF2B5EF4-FFF2-40B4-BE49-F238E27FC236}">
                <a16:creationId xmlns:a16="http://schemas.microsoft.com/office/drawing/2014/main" id="{DFF766F6-4533-DEC1-C778-959AB8DB9A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76" y="6706272"/>
            <a:ext cx="1011104" cy="172436"/>
          </a:xfrm>
          <a:prstGeom prst="rect">
            <a:avLst/>
          </a:prstGeom>
        </p:spPr>
      </p:pic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60B16AD1-26AC-2603-C20E-9294A2AAEA01}"/>
              </a:ext>
            </a:extLst>
          </p:cNvPr>
          <p:cNvSpPr txBox="1"/>
          <p:nvPr/>
        </p:nvSpPr>
        <p:spPr>
          <a:xfrm>
            <a:off x="5199883" y="687178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grpSp>
        <p:nvGrpSpPr>
          <p:cNvPr id="295" name="グループ化 294">
            <a:extLst>
              <a:ext uri="{FF2B5EF4-FFF2-40B4-BE49-F238E27FC236}">
                <a16:creationId xmlns:a16="http://schemas.microsoft.com/office/drawing/2014/main" id="{1A471028-E572-7232-8DE4-F20DD5EE60C3}"/>
              </a:ext>
            </a:extLst>
          </p:cNvPr>
          <p:cNvGrpSpPr/>
          <p:nvPr/>
        </p:nvGrpSpPr>
        <p:grpSpPr>
          <a:xfrm>
            <a:off x="5001965" y="8017441"/>
            <a:ext cx="2260463" cy="864128"/>
            <a:chOff x="5007402" y="8586976"/>
            <a:chExt cx="2260463" cy="864128"/>
          </a:xfrm>
        </p:grpSpPr>
        <p:grpSp>
          <p:nvGrpSpPr>
            <p:cNvPr id="296" name="グループ化 295">
              <a:extLst>
                <a:ext uri="{FF2B5EF4-FFF2-40B4-BE49-F238E27FC236}">
                  <a16:creationId xmlns:a16="http://schemas.microsoft.com/office/drawing/2014/main" id="{48BD57FD-EB52-6D93-249F-5E2C8ACEF43B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303" name="グループ化 302">
                <a:extLst>
                  <a:ext uri="{FF2B5EF4-FFF2-40B4-BE49-F238E27FC236}">
                    <a16:creationId xmlns:a16="http://schemas.microsoft.com/office/drawing/2014/main" id="{85586E2C-C160-6CA9-4253-6F4D39EFE9E4}"/>
                  </a:ext>
                </a:extLst>
              </p:cNvPr>
              <p:cNvGrpSpPr/>
              <p:nvPr/>
            </p:nvGrpSpPr>
            <p:grpSpPr>
              <a:xfrm>
                <a:off x="5088167" y="8605467"/>
                <a:ext cx="534183" cy="276999"/>
                <a:chOff x="248546" y="2828402"/>
                <a:chExt cx="534183" cy="276999"/>
              </a:xfrm>
            </p:grpSpPr>
            <p:sp>
              <p:nvSpPr>
                <p:cNvPr id="307" name="矢印: 五方向 306">
                  <a:extLst>
                    <a:ext uri="{FF2B5EF4-FFF2-40B4-BE49-F238E27FC236}">
                      <a16:creationId xmlns:a16="http://schemas.microsoft.com/office/drawing/2014/main" id="{86F3CC86-2566-5D97-9781-95D7BEB2872D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テキスト ボックス 307">
                  <a:extLst>
                    <a:ext uri="{FF2B5EF4-FFF2-40B4-BE49-F238E27FC236}">
                      <a16:creationId xmlns:a16="http://schemas.microsoft.com/office/drawing/2014/main" id="{A8D83995-D4D0-9DE7-069E-E593B804BF72}"/>
                    </a:ext>
                  </a:extLst>
                </p:cNvPr>
                <p:cNvSpPr txBox="1"/>
                <p:nvPr/>
              </p:nvSpPr>
              <p:spPr>
                <a:xfrm>
                  <a:off x="248546" y="2828402"/>
                  <a:ext cx="53418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1200" dirty="0"/>
                </a:p>
              </p:txBody>
            </p:sp>
          </p:grpSp>
          <p:sp>
            <p:nvSpPr>
              <p:cNvPr id="304" name="テキスト ボックス 303">
                <a:extLst>
                  <a:ext uri="{FF2B5EF4-FFF2-40B4-BE49-F238E27FC236}">
                    <a16:creationId xmlns:a16="http://schemas.microsoft.com/office/drawing/2014/main" id="{50270204-301E-33E2-D461-E20C68359B35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CHP-37NY4K</a:t>
                </a:r>
              </a:p>
            </p:txBody>
          </p:sp>
          <p:sp>
            <p:nvSpPr>
              <p:cNvPr id="305" name="テキスト ボックス 304">
                <a:extLst>
                  <a:ext uri="{FF2B5EF4-FFF2-40B4-BE49-F238E27FC236}">
                    <a16:creationId xmlns:a16="http://schemas.microsoft.com/office/drawing/2014/main" id="{C84B812B-7612-FB93-D027-6CF1112A89FE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06" name="テキスト ボックス 305">
                <a:extLst>
                  <a:ext uri="{FF2B5EF4-FFF2-40B4-BE49-F238E27FC236}">
                    <a16:creationId xmlns:a16="http://schemas.microsoft.com/office/drawing/2014/main" id="{681CB1AB-80F0-FB8F-DAC8-8D06F93DF7C6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922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839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98" name="グループ化 297">
              <a:extLst>
                <a:ext uri="{FF2B5EF4-FFF2-40B4-BE49-F238E27FC236}">
                  <a16:creationId xmlns:a16="http://schemas.microsoft.com/office/drawing/2014/main" id="{CD12DEB7-D41A-1286-DE1F-48694E2AFBBA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300" name="四角形: 角を丸くする 299">
                <a:extLst>
                  <a:ext uri="{FF2B5EF4-FFF2-40B4-BE49-F238E27FC236}">
                    <a16:creationId xmlns:a16="http://schemas.microsoft.com/office/drawing/2014/main" id="{461CD7B1-7E45-8929-DFFE-CE0AB515542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楕円 300">
                <a:extLst>
                  <a:ext uri="{FF2B5EF4-FFF2-40B4-BE49-F238E27FC236}">
                    <a16:creationId xmlns:a16="http://schemas.microsoft.com/office/drawing/2014/main" id="{D116F68E-AD1A-D658-45C2-C8B304BC6FB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テキスト ボックス 301">
                <a:extLst>
                  <a:ext uri="{FF2B5EF4-FFF2-40B4-BE49-F238E27FC236}">
                    <a16:creationId xmlns:a16="http://schemas.microsoft.com/office/drawing/2014/main" id="{6DE65128-7A1F-C43D-6CA1-08EF7D15A153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9" name="グループ化 308">
            <a:extLst>
              <a:ext uri="{FF2B5EF4-FFF2-40B4-BE49-F238E27FC236}">
                <a16:creationId xmlns:a16="http://schemas.microsoft.com/office/drawing/2014/main" id="{B8B6EC0D-2333-EDA4-1AB6-15E33E25D1E9}"/>
              </a:ext>
            </a:extLst>
          </p:cNvPr>
          <p:cNvGrpSpPr/>
          <p:nvPr/>
        </p:nvGrpSpPr>
        <p:grpSpPr>
          <a:xfrm>
            <a:off x="5001965" y="8958672"/>
            <a:ext cx="2260463" cy="864128"/>
            <a:chOff x="5007402" y="8586976"/>
            <a:chExt cx="2260463" cy="864128"/>
          </a:xfrm>
        </p:grpSpPr>
        <p:grpSp>
          <p:nvGrpSpPr>
            <p:cNvPr id="310" name="グループ化 309">
              <a:extLst>
                <a:ext uri="{FF2B5EF4-FFF2-40B4-BE49-F238E27FC236}">
                  <a16:creationId xmlns:a16="http://schemas.microsoft.com/office/drawing/2014/main" id="{AF683471-7A7E-3514-BA12-25E1A694A446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4DC0A802-77BB-CE9E-949D-F30EABF5F887}"/>
                  </a:ext>
                </a:extLst>
              </p:cNvPr>
              <p:cNvGrpSpPr/>
              <p:nvPr/>
            </p:nvGrpSpPr>
            <p:grpSpPr>
              <a:xfrm>
                <a:off x="5088167" y="8605467"/>
                <a:ext cx="534183" cy="276999"/>
                <a:chOff x="248546" y="2828402"/>
                <a:chExt cx="534183" cy="276999"/>
              </a:xfrm>
            </p:grpSpPr>
            <p:sp>
              <p:nvSpPr>
                <p:cNvPr id="321" name="矢印: 五方向 320">
                  <a:extLst>
                    <a:ext uri="{FF2B5EF4-FFF2-40B4-BE49-F238E27FC236}">
                      <a16:creationId xmlns:a16="http://schemas.microsoft.com/office/drawing/2014/main" id="{60911EF1-8A60-D041-0BFC-6D3DAF64EF93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テキスト ボックス 321">
                  <a:extLst>
                    <a:ext uri="{FF2B5EF4-FFF2-40B4-BE49-F238E27FC236}">
                      <a16:creationId xmlns:a16="http://schemas.microsoft.com/office/drawing/2014/main" id="{91579FBD-A63A-CF3D-5324-874BA1A99106}"/>
                    </a:ext>
                  </a:extLst>
                </p:cNvPr>
                <p:cNvSpPr txBox="1"/>
                <p:nvPr/>
              </p:nvSpPr>
              <p:spPr>
                <a:xfrm>
                  <a:off x="248546" y="2828402"/>
                  <a:ext cx="53418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1200" dirty="0"/>
                </a:p>
              </p:txBody>
            </p:sp>
          </p:grpSp>
          <p:sp>
            <p:nvSpPr>
              <p:cNvPr id="318" name="テキスト ボックス 317">
                <a:extLst>
                  <a:ext uri="{FF2B5EF4-FFF2-40B4-BE49-F238E27FC236}">
                    <a16:creationId xmlns:a16="http://schemas.microsoft.com/office/drawing/2014/main" id="{D5867FB6-8122-53E4-AA0E-6CC2E8450E13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CHP-46NY4K</a:t>
                </a:r>
              </a:p>
            </p:txBody>
          </p:sp>
          <p:sp>
            <p:nvSpPr>
              <p:cNvPr id="319" name="テキスト ボックス 318">
                <a:extLst>
                  <a:ext uri="{FF2B5EF4-FFF2-40B4-BE49-F238E27FC236}">
                    <a16:creationId xmlns:a16="http://schemas.microsoft.com/office/drawing/2014/main" id="{44C70F57-D5B2-86C5-49A7-D54B8805513A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20" name="テキスト ボックス 319">
                <a:extLst>
                  <a:ext uri="{FF2B5EF4-FFF2-40B4-BE49-F238E27FC236}">
                    <a16:creationId xmlns:a16="http://schemas.microsoft.com/office/drawing/2014/main" id="{AC884818-5D71-3232-92EC-1BC545F70B84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en-US" altLang="zh-CN" sz="10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019,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927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12" name="グループ化 311">
              <a:extLst>
                <a:ext uri="{FF2B5EF4-FFF2-40B4-BE49-F238E27FC236}">
                  <a16:creationId xmlns:a16="http://schemas.microsoft.com/office/drawing/2014/main" id="{A521C4B7-BC10-3CC1-E9E7-D6AA715837A7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314" name="四角形: 角を丸くする 313">
                <a:extLst>
                  <a:ext uri="{FF2B5EF4-FFF2-40B4-BE49-F238E27FC236}">
                    <a16:creationId xmlns:a16="http://schemas.microsoft.com/office/drawing/2014/main" id="{776836CF-22C4-3593-DEE8-F8D0C8801E1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楕円 314">
                <a:extLst>
                  <a:ext uri="{FF2B5EF4-FFF2-40B4-BE49-F238E27FC236}">
                    <a16:creationId xmlns:a16="http://schemas.microsoft.com/office/drawing/2014/main" id="{DDBCDD9E-3E48-C4A3-5443-20515F21195D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テキスト ボックス 315">
                <a:extLst>
                  <a:ext uri="{FF2B5EF4-FFF2-40B4-BE49-F238E27FC236}">
                    <a16:creationId xmlns:a16="http://schemas.microsoft.com/office/drawing/2014/main" id="{0FB79F09-29B4-B758-AD0B-FB8843A5551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pic>
        <p:nvPicPr>
          <p:cNvPr id="325" name="図 324">
            <a:extLst>
              <a:ext uri="{FF2B5EF4-FFF2-40B4-BE49-F238E27FC236}">
                <a16:creationId xmlns:a16="http://schemas.microsoft.com/office/drawing/2014/main" id="{0105B85D-A53E-2FED-90F7-B9CE7F8A029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28" y="6645092"/>
            <a:ext cx="1267146" cy="1311561"/>
          </a:xfrm>
          <a:prstGeom prst="rect">
            <a:avLst/>
          </a:prstGeom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5F6C632B-C146-B529-61DB-81A062101D96}"/>
              </a:ext>
            </a:extLst>
          </p:cNvPr>
          <p:cNvGrpSpPr/>
          <p:nvPr/>
        </p:nvGrpSpPr>
        <p:grpSpPr>
          <a:xfrm>
            <a:off x="6751866" y="10349482"/>
            <a:ext cx="672944" cy="207749"/>
            <a:chOff x="6751866" y="10327815"/>
            <a:chExt cx="672944" cy="207749"/>
          </a:xfrm>
        </p:grpSpPr>
        <p:sp>
          <p:nvSpPr>
            <p:cNvPr id="327" name="テキスト ボックス 326">
              <a:extLst>
                <a:ext uri="{FF2B5EF4-FFF2-40B4-BE49-F238E27FC236}">
                  <a16:creationId xmlns:a16="http://schemas.microsoft.com/office/drawing/2014/main" id="{36BD0270-9CF0-E2B4-5586-DACFF9D7AAE8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3040R51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28" name="楕円 327">
              <a:extLst>
                <a:ext uri="{FF2B5EF4-FFF2-40B4-BE49-F238E27FC236}">
                  <a16:creationId xmlns:a16="http://schemas.microsoft.com/office/drawing/2014/main" id="{5AD9D942-52BA-2EA2-99D4-DEA1BC133EA5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88623661-A608-764E-6C99-7C056A78C60F}"/>
              </a:ext>
            </a:extLst>
          </p:cNvPr>
          <p:cNvCxnSpPr>
            <a:cxnSpLocks/>
          </p:cNvCxnSpPr>
          <p:nvPr/>
        </p:nvCxnSpPr>
        <p:spPr>
          <a:xfrm>
            <a:off x="2571850" y="1323381"/>
            <a:ext cx="0" cy="900996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89B7DE83-0E10-55C9-2238-A46DA5DA2CE6}"/>
              </a:ext>
            </a:extLst>
          </p:cNvPr>
          <p:cNvCxnSpPr>
            <a:cxnSpLocks/>
          </p:cNvCxnSpPr>
          <p:nvPr/>
        </p:nvCxnSpPr>
        <p:spPr>
          <a:xfrm>
            <a:off x="4980570" y="1323381"/>
            <a:ext cx="0" cy="89912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>
            <a:extLst>
              <a:ext uri="{FF2B5EF4-FFF2-40B4-BE49-F238E27FC236}">
                <a16:creationId xmlns:a16="http://schemas.microsoft.com/office/drawing/2014/main" id="{7DB6027B-3F66-6AC0-519A-B1ED057ABC26}"/>
              </a:ext>
            </a:extLst>
          </p:cNvPr>
          <p:cNvCxnSpPr>
            <a:cxnSpLocks/>
          </p:cNvCxnSpPr>
          <p:nvPr/>
        </p:nvCxnSpPr>
        <p:spPr>
          <a:xfrm flipH="1">
            <a:off x="274728" y="5746816"/>
            <a:ext cx="69952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3052803" y="4092138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5461522" y="4089675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5487926" y="5205755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612314" y="5225764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644237" y="8704305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641814" y="9834133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3045479" y="8705723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7" name="テキスト ボックス 336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5463691" y="8519729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38" name="テキスト ボックス 337">
            <a:extLst>
              <a:ext uri="{FF2B5EF4-FFF2-40B4-BE49-F238E27FC236}">
                <a16:creationId xmlns:a16="http://schemas.microsoft.com/office/drawing/2014/main" id="{C33CD53A-F04E-0F36-2D2F-2B8592A675C7}"/>
              </a:ext>
            </a:extLst>
          </p:cNvPr>
          <p:cNvSpPr txBox="1"/>
          <p:nvPr/>
        </p:nvSpPr>
        <p:spPr>
          <a:xfrm>
            <a:off x="5475119" y="9461052"/>
            <a:ext cx="18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6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1250</TotalTime>
  <Words>1037</Words>
  <Application>Microsoft Office PowerPoint</Application>
  <PresentationFormat>ユーザー設定</PresentationFormat>
  <Paragraphs>258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7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Constantia</vt:lpstr>
      <vt:lpstr>Georgia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197</cp:revision>
  <cp:lastPrinted>2023-09-11T07:33:59Z</cp:lastPrinted>
  <dcterms:created xsi:type="dcterms:W3CDTF">2023-09-04T07:44:51Z</dcterms:created>
  <dcterms:modified xsi:type="dcterms:W3CDTF">2023-12-21T04:30:45Z</dcterms:modified>
</cp:coreProperties>
</file>