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E1"/>
    <a:srgbClr val="AFE5B2"/>
    <a:srgbClr val="F0975A"/>
    <a:srgbClr val="FFE9B3"/>
    <a:srgbClr val="103879"/>
    <a:srgbClr val="ECB2B2"/>
    <a:srgbClr val="EB3644"/>
    <a:srgbClr val="DEE9F6"/>
    <a:srgbClr val="E6E7D2"/>
    <a:srgbClr val="A9C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1849" autoAdjust="0"/>
  </p:normalViewPr>
  <p:slideViewPr>
    <p:cSldViewPr snapToGrid="0">
      <p:cViewPr varScale="1">
        <p:scale>
          <a:sx n="60" d="100"/>
          <a:sy n="60" d="100"/>
        </p:scale>
        <p:origin x="1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2.jpeg"/><Relationship Id="rId3" Type="http://schemas.openxmlformats.org/officeDocument/2006/relationships/image" Target="../media/image5.png"/><Relationship Id="rId21" Type="http://schemas.openxmlformats.org/officeDocument/2006/relationships/image" Target="../media/image45.png"/><Relationship Id="rId7" Type="http://schemas.openxmlformats.org/officeDocument/2006/relationships/image" Target="../media/image9.png"/><Relationship Id="rId12" Type="http://schemas.openxmlformats.org/officeDocument/2006/relationships/image" Target="../media/image37.jpeg"/><Relationship Id="rId17"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6.png"/><Relationship Id="rId5" Type="http://schemas.openxmlformats.org/officeDocument/2006/relationships/image" Target="../media/image7.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6.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24" descr="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62" y="3177660"/>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9" name="図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767" y="1214385"/>
            <a:ext cx="695635" cy="928754"/>
          </a:xfrm>
          <a:prstGeom prst="rect">
            <a:avLst/>
          </a:prstGeom>
        </p:spPr>
      </p:pic>
      <p:pic>
        <p:nvPicPr>
          <p:cNvPr id="452" name="図 4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1202" y="955039"/>
            <a:ext cx="912165" cy="2509419"/>
          </a:xfrm>
          <a:prstGeom prst="rect">
            <a:avLst/>
          </a:prstGeom>
        </p:spPr>
      </p:pic>
      <p:pic>
        <p:nvPicPr>
          <p:cNvPr id="453" name="図 4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4348" y="2511367"/>
            <a:ext cx="1144475" cy="979067"/>
          </a:xfrm>
          <a:prstGeom prst="rect">
            <a:avLst/>
          </a:prstGeom>
        </p:spPr>
      </p:pic>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25772"/>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8">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10">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8" name="グループ化 187"/>
          <p:cNvGrpSpPr/>
          <p:nvPr/>
        </p:nvGrpSpPr>
        <p:grpSpPr>
          <a:xfrm>
            <a:off x="4553023" y="4890757"/>
            <a:ext cx="1018959" cy="2116656"/>
            <a:chOff x="4553023" y="4890757"/>
            <a:chExt cx="1018959" cy="2116656"/>
          </a:xfrm>
        </p:grpSpPr>
        <p:pic>
          <p:nvPicPr>
            <p:cNvPr id="189" name="Picture 2" descr="「スマートフォン」の画像検索結果"/>
            <p:cNvPicPr>
              <a:picLocks noChangeAspect="1" noChangeArrowheads="1"/>
            </p:cNvPicPr>
            <p:nvPr/>
          </p:nvPicPr>
          <p:blipFill>
            <a:blip r:embed="rId12"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図 189"/>
            <p:cNvPicPr>
              <a:picLocks noChangeAspect="1"/>
            </p:cNvPicPr>
            <p:nvPr/>
          </p:nvPicPr>
          <p:blipFill rotWithShape="1">
            <a:blip r:embed="rId13"/>
            <a:srcRect b="20647"/>
            <a:stretch/>
          </p:blipFill>
          <p:spPr>
            <a:xfrm>
              <a:off x="4652057" y="5196348"/>
              <a:ext cx="763793" cy="1533426"/>
            </a:xfrm>
            <a:prstGeom prst="rect">
              <a:avLst/>
            </a:prstGeom>
          </p:spPr>
        </p:pic>
        <p:pic>
          <p:nvPicPr>
            <p:cNvPr id="191" name="図 190"/>
            <p:cNvPicPr>
              <a:picLocks noChangeAspect="1"/>
            </p:cNvPicPr>
            <p:nvPr/>
          </p:nvPicPr>
          <p:blipFill rotWithShape="1">
            <a:blip r:embed="rId13"/>
            <a:srcRect t="93213"/>
            <a:stretch/>
          </p:blipFill>
          <p:spPr>
            <a:xfrm>
              <a:off x="4644106" y="6594445"/>
              <a:ext cx="766167" cy="131560"/>
            </a:xfrm>
            <a:prstGeom prst="rect">
              <a:avLst/>
            </a:prstGeom>
          </p:spPr>
        </p:pic>
      </p:grpSp>
      <p:sp>
        <p:nvSpPr>
          <p:cNvPr id="192" name="テキスト ボックス 191"/>
          <p:cNvSpPr txBox="1"/>
          <p:nvPr/>
        </p:nvSpPr>
        <p:spPr>
          <a:xfrm>
            <a:off x="4213561" y="6960695"/>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193" name="図 19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194" name="図 19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195" name="図 19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196"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97"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98"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99"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200"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201"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02"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19"/>
          <p:cNvSpPr txBox="1">
            <a:spLocks noChangeArrowheads="1"/>
          </p:cNvSpPr>
          <p:nvPr/>
        </p:nvSpPr>
        <p:spPr bwMode="auto">
          <a:xfrm>
            <a:off x="1141448" y="7467419"/>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75"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76"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77"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290"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92"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96"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97" name="正方形/長方形 296"/>
          <p:cNvSpPr/>
          <p:nvPr/>
        </p:nvSpPr>
        <p:spPr>
          <a:xfrm>
            <a:off x="4656504" y="8503786"/>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98"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299"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300" name="テキスト ボックス 299"/>
          <p:cNvSpPr txBox="1"/>
          <p:nvPr/>
        </p:nvSpPr>
        <p:spPr>
          <a:xfrm>
            <a:off x="434861" y="5267943"/>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301" name="テキスト ボックス 300"/>
          <p:cNvSpPr txBox="1"/>
          <p:nvPr/>
        </p:nvSpPr>
        <p:spPr>
          <a:xfrm>
            <a:off x="754311" y="4809626"/>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2" name="テキスト ボックス 301"/>
          <p:cNvSpPr txBox="1"/>
          <p:nvPr/>
        </p:nvSpPr>
        <p:spPr>
          <a:xfrm>
            <a:off x="742534" y="5843241"/>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3" name="テキスト ボックス 302"/>
          <p:cNvSpPr txBox="1"/>
          <p:nvPr/>
        </p:nvSpPr>
        <p:spPr>
          <a:xfrm>
            <a:off x="422126" y="6301651"/>
            <a:ext cx="3954929" cy="715581"/>
          </a:xfrm>
          <a:prstGeom prst="rect">
            <a:avLst/>
          </a:prstGeom>
          <a:noFill/>
        </p:spPr>
        <p:txBody>
          <a:bodyPr wrap="non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04" name="テキスト ボックス 303"/>
          <p:cNvSpPr txBox="1"/>
          <p:nvPr/>
        </p:nvSpPr>
        <p:spPr>
          <a:xfrm>
            <a:off x="132851" y="4209093"/>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05" name="テキスト ボックス 304"/>
          <p:cNvSpPr txBox="1"/>
          <p:nvPr/>
        </p:nvSpPr>
        <p:spPr>
          <a:xfrm>
            <a:off x="725454" y="7072496"/>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306" name="直線コネクタ 305"/>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8" name="二等辺三角形 307"/>
          <p:cNvSpPr/>
          <p:nvPr/>
        </p:nvSpPr>
        <p:spPr>
          <a:xfrm rot="16200000">
            <a:off x="10768062" y="5896863"/>
            <a:ext cx="235095" cy="269141"/>
          </a:xfrm>
          <a:prstGeom prst="triangle">
            <a:avLst/>
          </a:prstGeom>
          <a:no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9" name="角丸四角形 308"/>
          <p:cNvSpPr/>
          <p:nvPr/>
        </p:nvSpPr>
        <p:spPr>
          <a:xfrm>
            <a:off x="10981492" y="5885426"/>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10" name="図 309"/>
          <p:cNvPicPr>
            <a:picLocks noChangeAspect="1"/>
          </p:cNvPicPr>
          <p:nvPr/>
        </p:nvPicPr>
        <p:blipFill rotWithShape="1">
          <a:blip r:embed="rId16" cstate="print">
            <a:extLst>
              <a:ext uri="{28A0092B-C50C-407E-A947-70E740481C1C}">
                <a14:useLocalDpi xmlns:a14="http://schemas.microsoft.com/office/drawing/2010/main" val="0"/>
              </a:ext>
            </a:extLst>
          </a:blip>
          <a:srcRect t="62089"/>
          <a:stretch/>
        </p:blipFill>
        <p:spPr>
          <a:xfrm>
            <a:off x="7022412" y="5771386"/>
            <a:ext cx="1430934" cy="1564014"/>
          </a:xfrm>
          <a:prstGeom prst="rect">
            <a:avLst/>
          </a:prstGeom>
        </p:spPr>
      </p:pic>
      <p:sp>
        <p:nvSpPr>
          <p:cNvPr id="311" name="正方形/長方形 310"/>
          <p:cNvSpPr/>
          <p:nvPr/>
        </p:nvSpPr>
        <p:spPr>
          <a:xfrm>
            <a:off x="10956741" y="5757632"/>
            <a:ext cx="1414206" cy="1229188"/>
          </a:xfrm>
          <a:prstGeom prst="rect">
            <a:avLst/>
          </a:prstGeom>
          <a:solidFill>
            <a:schemeClr val="bg1"/>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2" name="Rectangle 212"/>
          <p:cNvSpPr>
            <a:spLocks/>
          </p:cNvSpPr>
          <p:nvPr/>
        </p:nvSpPr>
        <p:spPr bwMode="auto">
          <a:xfrm>
            <a:off x="9199838" y="6908392"/>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24" name="Rectangle 213"/>
          <p:cNvSpPr>
            <a:spLocks/>
          </p:cNvSpPr>
          <p:nvPr/>
        </p:nvSpPr>
        <p:spPr bwMode="auto">
          <a:xfrm>
            <a:off x="8700136" y="5677422"/>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25" name="Text Box 215"/>
          <p:cNvSpPr txBox="1">
            <a:spLocks/>
          </p:cNvSpPr>
          <p:nvPr/>
        </p:nvSpPr>
        <p:spPr bwMode="auto">
          <a:xfrm>
            <a:off x="9156843" y="7439277"/>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326" name="Text Box 217"/>
          <p:cNvSpPr txBox="1">
            <a:spLocks/>
          </p:cNvSpPr>
          <p:nvPr/>
        </p:nvSpPr>
        <p:spPr bwMode="auto">
          <a:xfrm>
            <a:off x="8669973" y="6287171"/>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327" name="テキスト ボックス 145"/>
          <p:cNvSpPr txBox="1">
            <a:spLocks noChangeArrowheads="1"/>
          </p:cNvSpPr>
          <p:nvPr/>
        </p:nvSpPr>
        <p:spPr bwMode="auto">
          <a:xfrm>
            <a:off x="8619173" y="6023646"/>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348" name="テキスト ボックス 146"/>
          <p:cNvSpPr txBox="1">
            <a:spLocks noChangeArrowheads="1"/>
          </p:cNvSpPr>
          <p:nvPr/>
        </p:nvSpPr>
        <p:spPr bwMode="auto">
          <a:xfrm>
            <a:off x="9112394" y="7209998"/>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349" name="角丸四角形 12"/>
          <p:cNvSpPr>
            <a:spLocks noChangeArrowheads="1"/>
          </p:cNvSpPr>
          <p:nvPr/>
        </p:nvSpPr>
        <p:spPr bwMode="auto">
          <a:xfrm>
            <a:off x="6874154" y="4235081"/>
            <a:ext cx="1565275" cy="247650"/>
          </a:xfrm>
          <a:prstGeom prst="roundRect">
            <a:avLst>
              <a:gd name="adj" fmla="val 0"/>
            </a:avLst>
          </a:prstGeom>
          <a:solidFill>
            <a:srgbClr val="994D46"/>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50"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51" name="テキスト ボックス 6"/>
          <p:cNvSpPr txBox="1">
            <a:spLocks noChangeArrowheads="1"/>
          </p:cNvSpPr>
          <p:nvPr/>
        </p:nvSpPr>
        <p:spPr bwMode="auto">
          <a:xfrm>
            <a:off x="6825324" y="4643223"/>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352" name="Line 214"/>
          <p:cNvSpPr>
            <a:spLocks noChangeShapeType="1"/>
          </p:cNvSpPr>
          <p:nvPr/>
        </p:nvSpPr>
        <p:spPr bwMode="auto">
          <a:xfrm>
            <a:off x="6814228" y="5522012"/>
            <a:ext cx="5931228"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3" name="テキスト ボックス 6"/>
          <p:cNvSpPr txBox="1">
            <a:spLocks noChangeArrowheads="1"/>
          </p:cNvSpPr>
          <p:nvPr/>
        </p:nvSpPr>
        <p:spPr bwMode="auto">
          <a:xfrm>
            <a:off x="6820156" y="5190904"/>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354" name="テキスト ボックス 10"/>
          <p:cNvSpPr txBox="1">
            <a:spLocks noChangeArrowheads="1"/>
          </p:cNvSpPr>
          <p:nvPr/>
        </p:nvSpPr>
        <p:spPr bwMode="auto">
          <a:xfrm>
            <a:off x="8499355" y="4273579"/>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355" name="図 17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829272" y="4570848"/>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6" name="直線コネクタ 355"/>
          <p:cNvCxnSpPr/>
          <p:nvPr/>
        </p:nvCxnSpPr>
        <p:spPr>
          <a:xfrm flipV="1">
            <a:off x="8331398" y="6977166"/>
            <a:ext cx="292789"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7" name="楕円 356"/>
          <p:cNvSpPr/>
          <p:nvPr/>
        </p:nvSpPr>
        <p:spPr>
          <a:xfrm>
            <a:off x="8261883" y="6948750"/>
            <a:ext cx="71901" cy="719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8" name="Oval 222"/>
          <p:cNvSpPr>
            <a:spLocks/>
          </p:cNvSpPr>
          <p:nvPr/>
        </p:nvSpPr>
        <p:spPr bwMode="auto">
          <a:xfrm>
            <a:off x="8518800" y="6883934"/>
            <a:ext cx="558800" cy="536575"/>
          </a:xfrm>
          <a:prstGeom prst="ellipse">
            <a:avLst/>
          </a:prstGeom>
          <a:solidFill>
            <a:srgbClr val="C00000"/>
          </a:solidFill>
          <a:ln>
            <a:noFill/>
          </a:ln>
          <a:effectLs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smtClean="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359" name="楕円 358"/>
          <p:cNvSpPr/>
          <p:nvPr/>
        </p:nvSpPr>
        <p:spPr>
          <a:xfrm>
            <a:off x="8084674" y="6032952"/>
            <a:ext cx="71901" cy="71901"/>
          </a:xfrm>
          <a:prstGeom prst="ellipse">
            <a:avLst/>
          </a:prstGeom>
          <a:solidFill>
            <a:srgbClr val="99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60" name="直線コネクタ 359"/>
          <p:cNvCxnSpPr/>
          <p:nvPr/>
        </p:nvCxnSpPr>
        <p:spPr>
          <a:xfrm>
            <a:off x="8113891" y="5805216"/>
            <a:ext cx="0" cy="231787"/>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a:off x="8109991" y="5806324"/>
            <a:ext cx="579512" cy="0"/>
          </a:xfrm>
          <a:prstGeom prst="line">
            <a:avLst/>
          </a:prstGeom>
          <a:ln>
            <a:solidFill>
              <a:srgbClr val="994D46"/>
            </a:solidFill>
          </a:ln>
        </p:spPr>
        <p:style>
          <a:lnRef idx="1">
            <a:schemeClr val="accent1"/>
          </a:lnRef>
          <a:fillRef idx="0">
            <a:schemeClr val="accent1"/>
          </a:fillRef>
          <a:effectRef idx="0">
            <a:schemeClr val="accent1"/>
          </a:effectRef>
          <a:fontRef idx="minor">
            <a:schemeClr val="tx1"/>
          </a:fontRef>
        </p:style>
      </p:cxnSp>
      <p:sp>
        <p:nvSpPr>
          <p:cNvPr id="362" name="テキスト ボックス 6"/>
          <p:cNvSpPr txBox="1">
            <a:spLocks noChangeArrowheads="1"/>
          </p:cNvSpPr>
          <p:nvPr/>
        </p:nvSpPr>
        <p:spPr bwMode="auto">
          <a:xfrm>
            <a:off x="11422059" y="4287066"/>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63" name="テキスト ボックス 362"/>
          <p:cNvSpPr txBox="1"/>
          <p:nvPr/>
        </p:nvSpPr>
        <p:spPr>
          <a:xfrm>
            <a:off x="11977514" y="519273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64" name="グループ化 363"/>
          <p:cNvGrpSpPr/>
          <p:nvPr/>
        </p:nvGrpSpPr>
        <p:grpSpPr>
          <a:xfrm>
            <a:off x="11082954" y="5860402"/>
            <a:ext cx="1140825" cy="1096696"/>
            <a:chOff x="809958" y="3212848"/>
            <a:chExt cx="998114" cy="959505"/>
          </a:xfrm>
        </p:grpSpPr>
        <p:pic>
          <p:nvPicPr>
            <p:cNvPr id="365" name="図 364"/>
            <p:cNvPicPr>
              <a:picLocks noChangeAspect="1"/>
            </p:cNvPicPr>
            <p:nvPr/>
          </p:nvPicPr>
          <p:blipFill rotWithShape="1">
            <a:blip r:embed="rId18" cstate="print">
              <a:extLst>
                <a:ext uri="{28A0092B-C50C-407E-A947-70E740481C1C}">
                  <a14:useLocalDpi xmlns:a14="http://schemas.microsoft.com/office/drawing/2010/main" val="0"/>
                </a:ext>
              </a:extLst>
            </a:blip>
            <a:srcRect t="65782"/>
            <a:stretch/>
          </p:blipFill>
          <p:spPr>
            <a:xfrm>
              <a:off x="809958" y="3212848"/>
              <a:ext cx="960321" cy="947380"/>
            </a:xfrm>
            <a:prstGeom prst="rect">
              <a:avLst/>
            </a:prstGeom>
          </p:spPr>
        </p:pic>
        <p:pic>
          <p:nvPicPr>
            <p:cNvPr id="366" name="図 36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540000">
              <a:off x="1313989" y="3665849"/>
              <a:ext cx="494083" cy="506504"/>
            </a:xfrm>
            <a:prstGeom prst="rect">
              <a:avLst/>
            </a:prstGeom>
          </p:spPr>
        </p:pic>
        <p:pic>
          <p:nvPicPr>
            <p:cNvPr id="367" name="図 366"/>
            <p:cNvPicPr>
              <a:picLocks noChangeAspect="1"/>
            </p:cNvPicPr>
            <p:nvPr/>
          </p:nvPicPr>
          <p:blipFill rotWithShape="1">
            <a:blip r:embed="rId20" cstate="print">
              <a:extLst>
                <a:ext uri="{28A0092B-C50C-407E-A947-70E740481C1C}">
                  <a14:useLocalDpi xmlns:a14="http://schemas.microsoft.com/office/drawing/2010/main" val="0"/>
                </a:ext>
              </a:extLst>
            </a:blip>
            <a:srcRect l="21418" b="21040"/>
            <a:stretch/>
          </p:blipFill>
          <p:spPr>
            <a:xfrm flipH="1">
              <a:off x="1412197" y="3298053"/>
              <a:ext cx="160368" cy="414813"/>
            </a:xfrm>
            <a:prstGeom prst="rect">
              <a:avLst/>
            </a:prstGeom>
          </p:spPr>
        </p:pic>
      </p:grpSp>
      <p:sp>
        <p:nvSpPr>
          <p:cNvPr id="368" name="楕円 367"/>
          <p:cNvSpPr/>
          <p:nvPr/>
        </p:nvSpPr>
        <p:spPr>
          <a:xfrm>
            <a:off x="10901548" y="5970970"/>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69" name="図 36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97571" y="7883543"/>
            <a:ext cx="816252" cy="944291"/>
          </a:xfrm>
          <a:prstGeom prst="rect">
            <a:avLst/>
          </a:prstGeom>
        </p:spPr>
      </p:pic>
      <p:sp>
        <p:nvSpPr>
          <p:cNvPr id="370" name="テキスト ボックス 369"/>
          <p:cNvSpPr txBox="1"/>
          <p:nvPr/>
        </p:nvSpPr>
        <p:spPr>
          <a:xfrm rot="287914">
            <a:off x="8081459" y="8169111"/>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371" name="図 370"/>
          <p:cNvPicPr>
            <a:picLocks noChangeAspect="1"/>
          </p:cNvPicPr>
          <p:nvPr/>
        </p:nvPicPr>
        <p:blipFill rotWithShape="1">
          <a:blip r:embed="rId22" cstate="print">
            <a:extLst>
              <a:ext uri="{28A0092B-C50C-407E-A947-70E740481C1C}">
                <a14:useLocalDpi xmlns:a14="http://schemas.microsoft.com/office/drawing/2010/main" val="0"/>
              </a:ext>
            </a:extLst>
          </a:blip>
          <a:srcRect t="-1" b="36091"/>
          <a:stretch/>
        </p:blipFill>
        <p:spPr>
          <a:xfrm>
            <a:off x="8857845" y="8828520"/>
            <a:ext cx="953510" cy="765601"/>
          </a:xfrm>
          <a:prstGeom prst="rect">
            <a:avLst/>
          </a:prstGeom>
        </p:spPr>
      </p:pic>
      <p:pic>
        <p:nvPicPr>
          <p:cNvPr id="372" name="図 371"/>
          <p:cNvPicPr>
            <a:picLocks noChangeAspect="1"/>
          </p:cNvPicPr>
          <p:nvPr/>
        </p:nvPicPr>
        <p:blipFill rotWithShape="1">
          <a:blip r:embed="rId23" cstate="print">
            <a:extLst>
              <a:ext uri="{28A0092B-C50C-407E-A947-70E740481C1C}">
                <a14:useLocalDpi xmlns:a14="http://schemas.microsoft.com/office/drawing/2010/main" val="0"/>
              </a:ext>
            </a:extLst>
          </a:blip>
          <a:srcRect r="-9637" b="32257"/>
          <a:stretch/>
        </p:blipFill>
        <p:spPr>
          <a:xfrm>
            <a:off x="7754175" y="8800312"/>
            <a:ext cx="594848" cy="811175"/>
          </a:xfrm>
          <a:prstGeom prst="rect">
            <a:avLst/>
          </a:prstGeom>
        </p:spPr>
      </p:pic>
      <p:sp>
        <p:nvSpPr>
          <p:cNvPr id="373" name="テキスト ボックス 372"/>
          <p:cNvSpPr txBox="1"/>
          <p:nvPr/>
        </p:nvSpPr>
        <p:spPr>
          <a:xfrm>
            <a:off x="6962028" y="8776529"/>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374" name="テキスト ボックス 373"/>
          <p:cNvSpPr txBox="1"/>
          <p:nvPr/>
        </p:nvSpPr>
        <p:spPr>
          <a:xfrm>
            <a:off x="8271069" y="8789060"/>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375" name="表 374"/>
          <p:cNvGraphicFramePr>
            <a:graphicFrameLocks noGrp="1"/>
          </p:cNvGraphicFramePr>
          <p:nvPr>
            <p:extLst>
              <p:ext uri="{D42A27DB-BD31-4B8C-83A1-F6EECF244321}">
                <p14:modId xmlns:p14="http://schemas.microsoft.com/office/powerpoint/2010/main" val="3153503058"/>
              </p:ext>
            </p:extLst>
          </p:nvPr>
        </p:nvGraphicFramePr>
        <p:xfrm>
          <a:off x="9905696" y="7966495"/>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376" name="右矢印 375"/>
          <p:cNvSpPr/>
          <p:nvPr/>
        </p:nvSpPr>
        <p:spPr>
          <a:xfrm>
            <a:off x="10805296" y="8814535"/>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77" name="Line 214"/>
          <p:cNvSpPr>
            <a:spLocks noChangeShapeType="1"/>
          </p:cNvSpPr>
          <p:nvPr/>
        </p:nvSpPr>
        <p:spPr bwMode="auto">
          <a:xfrm>
            <a:off x="6827576" y="7756699"/>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8" name="テキスト ボックス 377"/>
          <p:cNvSpPr txBox="1"/>
          <p:nvPr/>
        </p:nvSpPr>
        <p:spPr>
          <a:xfrm>
            <a:off x="7345384" y="8402271"/>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79" name="テキスト ボックス 378"/>
          <p:cNvSpPr txBox="1"/>
          <p:nvPr/>
        </p:nvSpPr>
        <p:spPr>
          <a:xfrm>
            <a:off x="10051978" y="9297410"/>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80" name="直線コネクタ 379"/>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1" name="直線コネクタ 380"/>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2" name="直線コネクタ 381"/>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3" name="直線コネクタ 382"/>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4" name="正方形/長方形 383"/>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5" name="カギ線コネクタ 384"/>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6" name="カギ線コネクタ 385"/>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87" name="グループ化 386"/>
          <p:cNvGrpSpPr/>
          <p:nvPr/>
        </p:nvGrpSpPr>
        <p:grpSpPr>
          <a:xfrm>
            <a:off x="6917871" y="8124172"/>
            <a:ext cx="400681" cy="456922"/>
            <a:chOff x="12170596" y="3789157"/>
            <a:chExt cx="400681" cy="456922"/>
          </a:xfrm>
        </p:grpSpPr>
        <p:pic>
          <p:nvPicPr>
            <p:cNvPr id="388" name="図 38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389" name="角丸四角形 388"/>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90" name="図 38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91" name="角丸四角形 390"/>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2" name="グループ化 391"/>
          <p:cNvGrpSpPr/>
          <p:nvPr/>
        </p:nvGrpSpPr>
        <p:grpSpPr>
          <a:xfrm>
            <a:off x="3289753" y="4746779"/>
            <a:ext cx="407501" cy="452635"/>
            <a:chOff x="3289753" y="4746779"/>
            <a:chExt cx="407501" cy="452635"/>
          </a:xfrm>
        </p:grpSpPr>
        <p:pic>
          <p:nvPicPr>
            <p:cNvPr id="393" name="図 39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94" name="角丸四角形 393"/>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5" name="右矢印 394"/>
          <p:cNvSpPr/>
          <p:nvPr/>
        </p:nvSpPr>
        <p:spPr>
          <a:xfrm>
            <a:off x="10830082" y="8192640"/>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96" name="テキスト ボックス 10"/>
          <p:cNvSpPr txBox="1">
            <a:spLocks noChangeArrowheads="1"/>
          </p:cNvSpPr>
          <p:nvPr/>
        </p:nvSpPr>
        <p:spPr bwMode="auto">
          <a:xfrm>
            <a:off x="6796134" y="7858266"/>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sp>
        <p:nvSpPr>
          <p:cNvPr id="397" name="テキスト ボックス 258"/>
          <p:cNvSpPr txBox="1">
            <a:spLocks noChangeArrowheads="1"/>
          </p:cNvSpPr>
          <p:nvPr/>
        </p:nvSpPr>
        <p:spPr bwMode="auto">
          <a:xfrm>
            <a:off x="2615163" y="3761391"/>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98" name="図 197"/>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1208" y="3810580"/>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 name="テキスト ボックス 5"/>
          <p:cNvSpPr txBox="1">
            <a:spLocks noChangeArrowheads="1"/>
          </p:cNvSpPr>
          <p:nvPr/>
        </p:nvSpPr>
        <p:spPr bwMode="auto">
          <a:xfrm>
            <a:off x="8583431" y="3706964"/>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0" name="正方形/長方形 399"/>
          <p:cNvSpPr/>
          <p:nvPr/>
        </p:nvSpPr>
        <p:spPr>
          <a:xfrm>
            <a:off x="7054293" y="3705998"/>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401" name="テキスト ボックス 13"/>
          <p:cNvSpPr txBox="1">
            <a:spLocks noChangeArrowheads="1"/>
          </p:cNvSpPr>
          <p:nvPr/>
        </p:nvSpPr>
        <p:spPr bwMode="auto">
          <a:xfrm>
            <a:off x="6620884"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402" name="テキスト ボックス 14"/>
          <p:cNvSpPr txBox="1">
            <a:spLocks noChangeArrowheads="1"/>
          </p:cNvSpPr>
          <p:nvPr/>
        </p:nvSpPr>
        <p:spPr bwMode="auto">
          <a:xfrm>
            <a:off x="6591582" y="1516299"/>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403" name="図 17"/>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228681" y="2925039"/>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 name="テキスト ボックス 22"/>
          <p:cNvSpPr txBox="1">
            <a:spLocks noChangeArrowheads="1"/>
          </p:cNvSpPr>
          <p:nvPr/>
        </p:nvSpPr>
        <p:spPr bwMode="auto">
          <a:xfrm>
            <a:off x="10778833" y="911211"/>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405" name="テキスト ボックス 403"/>
          <p:cNvSpPr txBox="1">
            <a:spLocks noChangeArrowheads="1"/>
          </p:cNvSpPr>
          <p:nvPr/>
        </p:nvSpPr>
        <p:spPr bwMode="auto">
          <a:xfrm>
            <a:off x="10521332" y="2670233"/>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406" name="テキスト ボックス 405"/>
          <p:cNvSpPr txBox="1"/>
          <p:nvPr/>
        </p:nvSpPr>
        <p:spPr>
          <a:xfrm>
            <a:off x="11836788" y="2650639"/>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7" name="テキスト ボックス 24"/>
          <p:cNvSpPr txBox="1">
            <a:spLocks noChangeArrowheads="1"/>
          </p:cNvSpPr>
          <p:nvPr/>
        </p:nvSpPr>
        <p:spPr bwMode="auto">
          <a:xfrm>
            <a:off x="11179515" y="236464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408" name="直線コネクタ 27"/>
          <p:cNvCxnSpPr>
            <a:cxnSpLocks noChangeShapeType="1"/>
          </p:cNvCxnSpPr>
          <p:nvPr/>
        </p:nvCxnSpPr>
        <p:spPr bwMode="auto">
          <a:xfrm>
            <a:off x="9867645" y="1031246"/>
            <a:ext cx="0" cy="2272540"/>
          </a:xfrm>
          <a:prstGeom prst="line">
            <a:avLst/>
          </a:prstGeom>
          <a:noFill/>
          <a:ln w="9525" algn="ctr">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1" name="図 2"/>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893993"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図 177"/>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1407227" y="1205813"/>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 name="テキスト ボックス 7"/>
          <p:cNvSpPr txBox="1">
            <a:spLocks noChangeArrowheads="1"/>
          </p:cNvSpPr>
          <p:nvPr/>
        </p:nvSpPr>
        <p:spPr bwMode="auto">
          <a:xfrm>
            <a:off x="11742120" y="2727383"/>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414" name="楕円 413"/>
          <p:cNvSpPr/>
          <p:nvPr/>
        </p:nvSpPr>
        <p:spPr bwMode="auto">
          <a:xfrm>
            <a:off x="9578993" y="1338724"/>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415" name="テキスト ボックス 2"/>
          <p:cNvSpPr txBox="1">
            <a:spLocks noChangeArrowheads="1"/>
          </p:cNvSpPr>
          <p:nvPr/>
        </p:nvSpPr>
        <p:spPr bwMode="auto">
          <a:xfrm>
            <a:off x="9520741" y="1473826"/>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sp>
        <p:nvSpPr>
          <p:cNvPr id="416" name="テキスト ボックス 7"/>
          <p:cNvSpPr txBox="1">
            <a:spLocks noChangeArrowheads="1"/>
          </p:cNvSpPr>
          <p:nvPr/>
        </p:nvSpPr>
        <p:spPr bwMode="auto">
          <a:xfrm>
            <a:off x="10475530" y="3335937"/>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pic>
        <p:nvPicPr>
          <p:cNvPr id="417" name="図 6"/>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20884"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 name="テキスト ボックス 417"/>
          <p:cNvSpPr txBox="1"/>
          <p:nvPr/>
        </p:nvSpPr>
        <p:spPr>
          <a:xfrm>
            <a:off x="6869422" y="305839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19" name="テキスト ボックス 418"/>
          <p:cNvSpPr txBox="1"/>
          <p:nvPr/>
        </p:nvSpPr>
        <p:spPr>
          <a:xfrm>
            <a:off x="10149677" y="204460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20"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421" name="図 42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22"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423" name="テキスト ボックス 422"/>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424" name="直線コネクタ 9"/>
          <p:cNvCxnSpPr>
            <a:cxnSpLocks noChangeShapeType="1"/>
          </p:cNvCxnSpPr>
          <p:nvPr/>
        </p:nvCxnSpPr>
        <p:spPr bwMode="auto">
          <a:xfrm>
            <a:off x="129874" y="4138500"/>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5" name="正方形/長方形 19"/>
          <p:cNvSpPr>
            <a:spLocks noChangeArrowheads="1"/>
          </p:cNvSpPr>
          <p:nvPr/>
        </p:nvSpPr>
        <p:spPr bwMode="auto">
          <a:xfrm>
            <a:off x="125111" y="3762262"/>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26" name="直線コネクタ 9"/>
          <p:cNvCxnSpPr>
            <a:cxnSpLocks noChangeShapeType="1"/>
          </p:cNvCxnSpPr>
          <p:nvPr/>
        </p:nvCxnSpPr>
        <p:spPr bwMode="auto">
          <a:xfrm>
            <a:off x="6814228" y="4129381"/>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7" name="正方形/長方形 19"/>
          <p:cNvSpPr>
            <a:spLocks noChangeArrowheads="1"/>
          </p:cNvSpPr>
          <p:nvPr/>
        </p:nvSpPr>
        <p:spPr bwMode="auto">
          <a:xfrm>
            <a:off x="6809465" y="375314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29" name="Rectangle 30"/>
          <p:cNvSpPr>
            <a:spLocks/>
          </p:cNvSpPr>
          <p:nvPr/>
        </p:nvSpPr>
        <p:spPr bwMode="auto">
          <a:xfrm>
            <a:off x="2612041" y="2980712"/>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30" name="Rectangle 32"/>
          <p:cNvSpPr>
            <a:spLocks/>
          </p:cNvSpPr>
          <p:nvPr/>
        </p:nvSpPr>
        <p:spPr bwMode="auto">
          <a:xfrm>
            <a:off x="2807261" y="3182056"/>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31" name="Rectangle 33"/>
          <p:cNvSpPr>
            <a:spLocks/>
          </p:cNvSpPr>
          <p:nvPr/>
        </p:nvSpPr>
        <p:spPr bwMode="auto">
          <a:xfrm>
            <a:off x="2584652" y="2999296"/>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32" name="グループ化 431"/>
          <p:cNvGrpSpPr/>
          <p:nvPr/>
        </p:nvGrpSpPr>
        <p:grpSpPr>
          <a:xfrm>
            <a:off x="193877" y="2966676"/>
            <a:ext cx="2419350" cy="473123"/>
            <a:chOff x="168669" y="2921069"/>
            <a:chExt cx="2419350" cy="473123"/>
          </a:xfrm>
        </p:grpSpPr>
        <p:sp>
          <p:nvSpPr>
            <p:cNvPr id="433"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34"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435"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36"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37"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38"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39"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40"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41"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42"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44" name="テキスト ボックス 443"/>
          <p:cNvSpPr txBox="1"/>
          <p:nvPr/>
        </p:nvSpPr>
        <p:spPr>
          <a:xfrm>
            <a:off x="208176" y="2370538"/>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45" name="Rectangle 36"/>
          <p:cNvSpPr>
            <a:spLocks/>
          </p:cNvSpPr>
          <p:nvPr/>
        </p:nvSpPr>
        <p:spPr bwMode="auto">
          <a:xfrm>
            <a:off x="164387" y="2508088"/>
            <a:ext cx="2373405"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1,155,000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1,050,000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46" name="テキスト ボックス 445"/>
          <p:cNvSpPr txBox="1"/>
          <p:nvPr/>
        </p:nvSpPr>
        <p:spPr>
          <a:xfrm>
            <a:off x="185284" y="2012204"/>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CHP-E37AZ1</a:t>
            </a:r>
            <a:endParaRPr kumimoji="1" lang="ja-JP" altLang="en-US" sz="1600" b="1" dirty="0">
              <a:solidFill>
                <a:schemeClr val="tx1">
                  <a:lumMod val="75000"/>
                  <a:lumOff val="25000"/>
                </a:schemeClr>
              </a:solidFill>
            </a:endParaRPr>
          </a:p>
        </p:txBody>
      </p:sp>
      <p:cxnSp>
        <p:nvCxnSpPr>
          <p:cNvPr id="447" name="直線コネクタ 44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8" name="直線コネクタ 447"/>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50" name="図 44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81113" y="836991"/>
            <a:ext cx="2258484" cy="1088902"/>
          </a:xfrm>
          <a:prstGeom prst="rect">
            <a:avLst/>
          </a:prstGeom>
        </p:spPr>
      </p:pic>
      <p:sp>
        <p:nvSpPr>
          <p:cNvPr id="225" name="Rectangle 61"/>
          <p:cNvSpPr>
            <a:spLocks/>
          </p:cNvSpPr>
          <p:nvPr/>
        </p:nvSpPr>
        <p:spPr bwMode="auto">
          <a:xfrm>
            <a:off x="205587" y="1135493"/>
            <a:ext cx="2249797" cy="52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３階でもパワフルシャワー</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a:t>
            </a:r>
          </a:p>
          <a:p>
            <a:pPr algn="ctr">
              <a:lnSpc>
                <a:spcPct val="115000"/>
              </a:lnSpc>
              <a:spcBef>
                <a:spcPct val="0"/>
              </a:spcBef>
              <a:buSz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お湯はり</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もスピーディー</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a:t>
            </a:r>
          </a:p>
        </p:txBody>
      </p:sp>
      <p:pic>
        <p:nvPicPr>
          <p:cNvPr id="178" name="図 177"/>
          <p:cNvPicPr>
            <a:picLocks noChangeAspect="1"/>
          </p:cNvPicPr>
          <p:nvPr/>
        </p:nvPicPr>
        <p:blipFill rotWithShape="1">
          <a:blip r:embed="rId33" cstate="print">
            <a:extLst>
              <a:ext uri="{28A0092B-C50C-407E-A947-70E740481C1C}">
                <a14:useLocalDpi xmlns:a14="http://schemas.microsoft.com/office/drawing/2010/main" val="0"/>
              </a:ext>
            </a:extLst>
          </a:blip>
          <a:srcRect l="6648" t="3253" r="7346" b="9170"/>
          <a:stretch/>
        </p:blipFill>
        <p:spPr>
          <a:xfrm>
            <a:off x="6604761" y="1942040"/>
            <a:ext cx="1248007" cy="1017519"/>
          </a:xfrm>
          <a:prstGeom prst="rect">
            <a:avLst/>
          </a:prstGeom>
        </p:spPr>
      </p:pic>
      <p:pic>
        <p:nvPicPr>
          <p:cNvPr id="179" name="図 178"/>
          <p:cNvPicPr>
            <a:picLocks noChangeAspect="1"/>
          </p:cNvPicPr>
          <p:nvPr/>
        </p:nvPicPr>
        <p:blipFill rotWithShape="1">
          <a:blip r:embed="rId34" cstate="print">
            <a:extLst>
              <a:ext uri="{28A0092B-C50C-407E-A947-70E740481C1C}">
                <a14:useLocalDpi xmlns:a14="http://schemas.microsoft.com/office/drawing/2010/main" val="0"/>
              </a:ext>
            </a:extLst>
          </a:blip>
          <a:srcRect l="6648" t="3253" r="7346" b="9170"/>
          <a:stretch/>
        </p:blipFill>
        <p:spPr>
          <a:xfrm>
            <a:off x="10343271"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58" name="図 1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61" name="図 1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62" name="図 1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63" name="図 1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64" name="テキスト ボックス 163"/>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5" name="グループ化 164"/>
          <p:cNvGrpSpPr/>
          <p:nvPr/>
        </p:nvGrpSpPr>
        <p:grpSpPr>
          <a:xfrm>
            <a:off x="5731109" y="6335104"/>
            <a:ext cx="1305311" cy="451463"/>
            <a:chOff x="96895" y="1731177"/>
            <a:chExt cx="1305311" cy="451463"/>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7" name="テキスト ボックス 166"/>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8" name="テキスト ボックス 167"/>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9" name="テキスト ボックス 168"/>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3" name="テキスト ボックス 172"/>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4" name="テキスト ボックス 173"/>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5" name="二等辺三角形 174"/>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6" name="二等辺三角形 175"/>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7" name="二等辺三角形 176"/>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8" name="テキスト ボックス 177"/>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79" name="グループ化 178"/>
          <p:cNvGrpSpPr/>
          <p:nvPr/>
        </p:nvGrpSpPr>
        <p:grpSpPr>
          <a:xfrm>
            <a:off x="5852291" y="8630435"/>
            <a:ext cx="1257233" cy="426329"/>
            <a:chOff x="125893" y="1729077"/>
            <a:chExt cx="1257233" cy="426329"/>
          </a:xfrm>
        </p:grpSpPr>
        <p:sp>
          <p:nvSpPr>
            <p:cNvPr id="180" name="正方形/長方形 179"/>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1" name="テキスト ボックス 180"/>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82" name="グループ化 181"/>
          <p:cNvGrpSpPr/>
          <p:nvPr/>
        </p:nvGrpSpPr>
        <p:grpSpPr>
          <a:xfrm>
            <a:off x="8566654" y="8604081"/>
            <a:ext cx="1213545" cy="434212"/>
            <a:chOff x="149235" y="1721194"/>
            <a:chExt cx="1213545" cy="434212"/>
          </a:xfrm>
        </p:grpSpPr>
        <p:sp>
          <p:nvSpPr>
            <p:cNvPr id="183" name="正方形/長方形 182"/>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4" name="テキスト ボックス 183"/>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85" name="テキスト ボックス 184"/>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6"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7"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8" name="テキスト ボックス 187"/>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89" name="図 1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192" name="図 1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193" name="テキスト ボックス 192"/>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4" name="テキスト ボックス 193"/>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5" name="テキスト ボックス 194"/>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96" name="直線コネクタ 195"/>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99"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200"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1"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20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04"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5"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06"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12"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13" name="直線コネクタ 212"/>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15" name="図 214"/>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24"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25"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27"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228" name="テキスト ボックス 227"/>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29" name="テキスト ボックス 228"/>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241"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44" name="直線コネクタ 243"/>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5" name="テキスト ボックス 254"/>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56" name="図 255">
            <a:extLst>
              <a:ext uri="{FF2B5EF4-FFF2-40B4-BE49-F238E27FC236}">
                <a16:creationId xmlns:a16="http://schemas.microsoft.com/office/drawing/2014/main" id="{3129773C-907A-094D-AFE9-664968CDABCC}"/>
              </a:ext>
            </a:extLst>
          </p:cNvPr>
          <p:cNvPicPr>
            <a:picLocks noChangeAspect="1"/>
          </p:cNvPicPr>
          <p:nvPr/>
        </p:nvPicPr>
        <p:blipFill>
          <a:blip r:embed="rId15"/>
          <a:stretch>
            <a:fillRect/>
          </a:stretch>
        </p:blipFill>
        <p:spPr>
          <a:xfrm>
            <a:off x="4294898" y="1703729"/>
            <a:ext cx="1329599" cy="851883"/>
          </a:xfrm>
          <a:prstGeom prst="rect">
            <a:avLst/>
          </a:prstGeom>
        </p:spPr>
      </p:pic>
      <p:sp>
        <p:nvSpPr>
          <p:cNvPr id="281" name="テキスト ボックス 280"/>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284" name="テキスト ボックス 283">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285" name="テキスト ボックス 284"/>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288"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89" name="テキスト ボックス 288"/>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grpSp>
        <p:nvGrpSpPr>
          <p:cNvPr id="290" name="グループ化 289"/>
          <p:cNvGrpSpPr/>
          <p:nvPr/>
        </p:nvGrpSpPr>
        <p:grpSpPr>
          <a:xfrm>
            <a:off x="12107890" y="4157501"/>
            <a:ext cx="407501" cy="452635"/>
            <a:chOff x="3289753" y="4746779"/>
            <a:chExt cx="407501" cy="452635"/>
          </a:xfrm>
        </p:grpSpPr>
        <p:pic>
          <p:nvPicPr>
            <p:cNvPr id="291" name="図 29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292" name="角丸四角形 29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5" name="図 294"/>
          <p:cNvPicPr>
            <a:picLocks noChangeAspect="1"/>
          </p:cNvPicPr>
          <p:nvPr/>
        </p:nvPicPr>
        <p:blipFill>
          <a:blip r:embed="rId17"/>
          <a:stretch>
            <a:fillRect/>
          </a:stretch>
        </p:blipFill>
        <p:spPr>
          <a:xfrm>
            <a:off x="148580" y="6774634"/>
            <a:ext cx="2446023" cy="1776462"/>
          </a:xfrm>
          <a:prstGeom prst="rect">
            <a:avLst/>
          </a:prstGeom>
        </p:spPr>
      </p:pic>
      <p:cxnSp>
        <p:nvCxnSpPr>
          <p:cNvPr id="298"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9"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00"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1"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302" name="図 30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cxnSp>
        <p:nvCxnSpPr>
          <p:cNvPr id="133" name="直線コネクタ 132"/>
          <p:cNvCxnSpPr/>
          <p:nvPr/>
        </p:nvCxnSpPr>
        <p:spPr>
          <a:xfrm>
            <a:off x="129116" y="5797057"/>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135997" y="2461414"/>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164325" y="2273958"/>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36" name="テキスト ボックス 135"/>
          <p:cNvSpPr txBox="1"/>
          <p:nvPr/>
        </p:nvSpPr>
        <p:spPr>
          <a:xfrm>
            <a:off x="154326" y="5653277"/>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37" name="テキスト ボックス 136">
            <a:extLst>
              <a:ext uri="{FF2B5EF4-FFF2-40B4-BE49-F238E27FC236}">
                <a16:creationId xmlns:a16="http://schemas.microsoft.com/office/drawing/2014/main" id="{47550213-B21C-B340-A6C7-F26DA707C423}"/>
              </a:ext>
            </a:extLst>
          </p:cNvPr>
          <p:cNvSpPr txBox="1"/>
          <p:nvPr/>
        </p:nvSpPr>
        <p:spPr>
          <a:xfrm>
            <a:off x="267531" y="5009112"/>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38" name="角丸四角形 305"/>
          <p:cNvSpPr>
            <a:spLocks noChangeArrowheads="1"/>
          </p:cNvSpPr>
          <p:nvPr/>
        </p:nvSpPr>
        <p:spPr bwMode="auto">
          <a:xfrm>
            <a:off x="164324" y="4966797"/>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5" name="テキスト ボックス 124"/>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26" name="テキスト ボックス 125"/>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7" name="テキスト ボックス 126"/>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28" name="テキスト ボックス 127"/>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29"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pic>
        <p:nvPicPr>
          <p:cNvPr id="130" name="図 129"/>
          <p:cNvPicPr>
            <a:picLocks noChangeAspect="1"/>
          </p:cNvPicPr>
          <p:nvPr/>
        </p:nvPicPr>
        <p:blipFill>
          <a:blip r:embed="rId19"/>
          <a:stretch>
            <a:fillRect/>
          </a:stretch>
        </p:blipFill>
        <p:spPr>
          <a:xfrm>
            <a:off x="245224" y="2882381"/>
            <a:ext cx="2476171" cy="1479785"/>
          </a:xfrm>
          <a:prstGeom prst="rect">
            <a:avLst/>
          </a:prstGeom>
        </p:spPr>
      </p:pic>
      <p:pic>
        <p:nvPicPr>
          <p:cNvPr id="131" name="図 130"/>
          <p:cNvPicPr>
            <a:picLocks noChangeAspect="1"/>
          </p:cNvPicPr>
          <p:nvPr/>
        </p:nvPicPr>
        <p:blipFill>
          <a:blip r:embed="rId20"/>
          <a:stretch>
            <a:fillRect/>
          </a:stretch>
        </p:blipFill>
        <p:spPr>
          <a:xfrm>
            <a:off x="2748906" y="2895330"/>
            <a:ext cx="2582558" cy="1443336"/>
          </a:xfrm>
          <a:prstGeom prst="rect">
            <a:avLst/>
          </a:prstGeom>
        </p:spPr>
      </p:pic>
      <p:sp>
        <p:nvSpPr>
          <p:cNvPr id="132"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5"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6" name="右矢印 145"/>
          <p:cNvSpPr/>
          <p:nvPr/>
        </p:nvSpPr>
        <p:spPr>
          <a:xfrm>
            <a:off x="7923797"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p:cNvCxnSpPr/>
          <p:nvPr/>
        </p:nvCxnSpPr>
        <p:spPr>
          <a:xfrm>
            <a:off x="6115908" y="4526535"/>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8" name="図 14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139" name="テキスト ボックス 138"/>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40"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41" name="図 140"/>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42" name="図 141"/>
          <p:cNvPicPr>
            <a:picLocks noChangeAspect="1"/>
          </p:cNvPicPr>
          <p:nvPr/>
        </p:nvPicPr>
        <p:blipFill>
          <a:blip r:embed="rId23"/>
          <a:stretch>
            <a:fillRect/>
          </a:stretch>
        </p:blipFill>
        <p:spPr>
          <a:xfrm>
            <a:off x="2467869" y="6481125"/>
            <a:ext cx="3340463" cy="2031504"/>
          </a:xfrm>
          <a:prstGeom prst="rect">
            <a:avLst/>
          </a:prstGeom>
        </p:spPr>
      </p:pic>
      <p:sp>
        <p:nvSpPr>
          <p:cNvPr id="143" name="テキスト ボックス 142"/>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44" name="テキスト ボックス 143"/>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54" name="テキスト ボックス 153"/>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4512</TotalTime>
  <Words>1472</Words>
  <Application>Microsoft Office PowerPoint</Application>
  <PresentationFormat>A3 297x420 mm</PresentationFormat>
  <Paragraphs>202</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317</cp:revision>
  <cp:lastPrinted>2023-12-13T06:01:04Z</cp:lastPrinted>
  <dcterms:created xsi:type="dcterms:W3CDTF">2020-12-15T06:24:16Z</dcterms:created>
  <dcterms:modified xsi:type="dcterms:W3CDTF">2024-02-13T02:28:13Z</dcterms:modified>
</cp:coreProperties>
</file>