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F0975A"/>
    <a:srgbClr val="FFE9B3"/>
    <a:srgbClr val="103879"/>
    <a:srgbClr val="ECB2B2"/>
    <a:srgbClr val="EB3644"/>
    <a:srgbClr val="DEE9F6"/>
    <a:srgbClr val="E6E7D2"/>
    <a:srgbClr val="A9C7E8"/>
    <a:srgbClr val="D5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3552" autoAdjust="0"/>
  </p:normalViewPr>
  <p:slideViewPr>
    <p:cSldViewPr snapToGrid="0">
      <p:cViewPr varScale="1">
        <p:scale>
          <a:sx n="61" d="100"/>
          <a:sy n="61"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3.jpeg"/><Relationship Id="rId3" Type="http://schemas.openxmlformats.org/officeDocument/2006/relationships/image" Target="../media/image1.png"/><Relationship Id="rId21" Type="http://schemas.openxmlformats.org/officeDocument/2006/relationships/image" Target="../media/image46.png"/><Relationship Id="rId7" Type="http://schemas.openxmlformats.org/officeDocument/2006/relationships/image" Target="../media/image5.png"/><Relationship Id="rId12" Type="http://schemas.openxmlformats.org/officeDocument/2006/relationships/image" Target="../media/image38.jpeg"/><Relationship Id="rId17"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png"/><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8" name="グループ化 187"/>
          <p:cNvGrpSpPr/>
          <p:nvPr/>
        </p:nvGrpSpPr>
        <p:grpSpPr>
          <a:xfrm>
            <a:off x="4670360" y="4878375"/>
            <a:ext cx="1018959" cy="2116656"/>
            <a:chOff x="4553023" y="4890757"/>
            <a:chExt cx="1018959" cy="2116656"/>
          </a:xfrm>
        </p:grpSpPr>
        <p:pic>
          <p:nvPicPr>
            <p:cNvPr id="189"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図 189"/>
            <p:cNvPicPr>
              <a:picLocks noChangeAspect="1"/>
            </p:cNvPicPr>
            <p:nvPr/>
          </p:nvPicPr>
          <p:blipFill rotWithShape="1">
            <a:blip r:embed="rId9"/>
            <a:srcRect b="20647"/>
            <a:stretch/>
          </p:blipFill>
          <p:spPr>
            <a:xfrm>
              <a:off x="4652057" y="5196348"/>
              <a:ext cx="763793" cy="1533426"/>
            </a:xfrm>
            <a:prstGeom prst="rect">
              <a:avLst/>
            </a:prstGeom>
          </p:spPr>
        </p:pic>
        <p:pic>
          <p:nvPicPr>
            <p:cNvPr id="191" name="図 190"/>
            <p:cNvPicPr>
              <a:picLocks noChangeAspect="1"/>
            </p:cNvPicPr>
            <p:nvPr/>
          </p:nvPicPr>
          <p:blipFill rotWithShape="1">
            <a:blip r:embed="rId9"/>
            <a:srcRect t="93213"/>
            <a:stretch/>
          </p:blipFill>
          <p:spPr>
            <a:xfrm>
              <a:off x="4644106" y="6594445"/>
              <a:ext cx="766167" cy="131560"/>
            </a:xfrm>
            <a:prstGeom prst="rect">
              <a:avLst/>
            </a:prstGeom>
          </p:spPr>
        </p:pic>
      </p:grpSp>
      <p:sp>
        <p:nvSpPr>
          <p:cNvPr id="192" name="テキスト ボックス 191"/>
          <p:cNvSpPr txBox="1"/>
          <p:nvPr/>
        </p:nvSpPr>
        <p:spPr>
          <a:xfrm>
            <a:off x="4330898" y="6948313"/>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193" name="図 1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325456" y="4296402"/>
            <a:ext cx="341778" cy="113621"/>
          </a:xfrm>
          <a:prstGeom prst="rect">
            <a:avLst/>
          </a:prstGeom>
        </p:spPr>
      </p:pic>
      <p:pic>
        <p:nvPicPr>
          <p:cNvPr id="194" name="図 19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602033" y="4271766"/>
            <a:ext cx="341778" cy="113621"/>
          </a:xfrm>
          <a:prstGeom prst="rect">
            <a:avLst/>
          </a:prstGeom>
        </p:spPr>
      </p:pic>
      <p:pic>
        <p:nvPicPr>
          <p:cNvPr id="195" name="図 1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1734" y="5053595"/>
            <a:ext cx="705409" cy="705409"/>
          </a:xfrm>
          <a:prstGeom prst="rect">
            <a:avLst/>
          </a:prstGeom>
          <a:ln>
            <a:noFill/>
          </a:ln>
          <a:effectLst>
            <a:outerShdw blurRad="63500" sx="102000" sy="102000" algn="ctr" rotWithShape="0">
              <a:prstClr val="black">
                <a:alpha val="40000"/>
              </a:prstClr>
            </a:outerShdw>
          </a:effectLst>
        </p:spPr>
      </p:pic>
      <p:sp>
        <p:nvSpPr>
          <p:cNvPr id="196" name="テキスト ボックス 8"/>
          <p:cNvSpPr txBox="1">
            <a:spLocks noChangeArrowheads="1"/>
          </p:cNvSpPr>
          <p:nvPr/>
        </p:nvSpPr>
        <p:spPr bwMode="auto">
          <a:xfrm>
            <a:off x="221239" y="744030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97" name="テキスト ボックス 289"/>
          <p:cNvSpPr txBox="1">
            <a:spLocks noChangeArrowheads="1"/>
          </p:cNvSpPr>
          <p:nvPr/>
        </p:nvSpPr>
        <p:spPr bwMode="auto">
          <a:xfrm>
            <a:off x="3397652" y="7409959"/>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206" name="正方形/長方形 290"/>
          <p:cNvSpPr>
            <a:spLocks noChangeArrowheads="1"/>
          </p:cNvSpPr>
          <p:nvPr/>
        </p:nvSpPr>
        <p:spPr bwMode="auto">
          <a:xfrm>
            <a:off x="3468508" y="7864642"/>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216" name="正方形/長方形 291"/>
          <p:cNvSpPr>
            <a:spLocks noChangeArrowheads="1"/>
          </p:cNvSpPr>
          <p:nvPr/>
        </p:nvSpPr>
        <p:spPr bwMode="auto">
          <a:xfrm>
            <a:off x="3467532" y="8084274"/>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226" name="テキスト ボックス 292"/>
          <p:cNvSpPr txBox="1">
            <a:spLocks noChangeArrowheads="1"/>
          </p:cNvSpPr>
          <p:nvPr/>
        </p:nvSpPr>
        <p:spPr bwMode="auto">
          <a:xfrm>
            <a:off x="197801" y="856168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240" name="テキスト ボックス 293"/>
          <p:cNvSpPr txBox="1">
            <a:spLocks noChangeArrowheads="1"/>
          </p:cNvSpPr>
          <p:nvPr/>
        </p:nvSpPr>
        <p:spPr bwMode="auto">
          <a:xfrm>
            <a:off x="3437330" y="8461422"/>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41" name="角丸四角形 17"/>
          <p:cNvSpPr>
            <a:spLocks noChangeArrowheads="1"/>
          </p:cNvSpPr>
          <p:nvPr/>
        </p:nvSpPr>
        <p:spPr bwMode="auto">
          <a:xfrm>
            <a:off x="1245807" y="7398019"/>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42" name="テキスト ボックス 19"/>
          <p:cNvSpPr txBox="1">
            <a:spLocks noChangeArrowheads="1"/>
          </p:cNvSpPr>
          <p:nvPr/>
        </p:nvSpPr>
        <p:spPr bwMode="auto">
          <a:xfrm>
            <a:off x="1230974" y="7456275"/>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75" name="角丸四角形 305"/>
          <p:cNvSpPr>
            <a:spLocks noChangeArrowheads="1"/>
          </p:cNvSpPr>
          <p:nvPr/>
        </p:nvSpPr>
        <p:spPr bwMode="auto">
          <a:xfrm>
            <a:off x="4307472" y="7358569"/>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76" name="テキスト ボックス 258"/>
          <p:cNvSpPr txBox="1">
            <a:spLocks noChangeArrowheads="1"/>
          </p:cNvSpPr>
          <p:nvPr/>
        </p:nvSpPr>
        <p:spPr bwMode="auto">
          <a:xfrm>
            <a:off x="227127" y="9008015"/>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77" name="テキスト ボックス 258"/>
          <p:cNvSpPr txBox="1">
            <a:spLocks noChangeArrowheads="1"/>
          </p:cNvSpPr>
          <p:nvPr/>
        </p:nvSpPr>
        <p:spPr bwMode="auto">
          <a:xfrm>
            <a:off x="3472864" y="8916046"/>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289" name="角丸四角形 322"/>
          <p:cNvSpPr>
            <a:spLocks noChangeArrowheads="1"/>
          </p:cNvSpPr>
          <p:nvPr/>
        </p:nvSpPr>
        <p:spPr bwMode="auto">
          <a:xfrm>
            <a:off x="1559270" y="8494334"/>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20" name="テキスト ボックス 323"/>
          <p:cNvSpPr txBox="1">
            <a:spLocks noChangeArrowheads="1"/>
          </p:cNvSpPr>
          <p:nvPr/>
        </p:nvSpPr>
        <p:spPr bwMode="auto">
          <a:xfrm>
            <a:off x="1633683" y="8560222"/>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22" name="角丸四角形 325"/>
          <p:cNvSpPr>
            <a:spLocks noChangeArrowheads="1"/>
          </p:cNvSpPr>
          <p:nvPr/>
        </p:nvSpPr>
        <p:spPr bwMode="auto">
          <a:xfrm>
            <a:off x="4680520" y="8429218"/>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23" name="正方形/長方形 322"/>
          <p:cNvSpPr/>
          <p:nvPr/>
        </p:nvSpPr>
        <p:spPr>
          <a:xfrm>
            <a:off x="4773841" y="8491404"/>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24" name="テキスト ボックス 258"/>
          <p:cNvSpPr txBox="1">
            <a:spLocks noChangeArrowheads="1"/>
          </p:cNvSpPr>
          <p:nvPr/>
        </p:nvSpPr>
        <p:spPr bwMode="auto">
          <a:xfrm>
            <a:off x="212824" y="8152535"/>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325" name="テキスト ボックス 258"/>
          <p:cNvSpPr txBox="1">
            <a:spLocks noChangeArrowheads="1"/>
          </p:cNvSpPr>
          <p:nvPr/>
        </p:nvSpPr>
        <p:spPr bwMode="auto">
          <a:xfrm>
            <a:off x="206167" y="7923788"/>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326" name="テキスト ボックス 325"/>
          <p:cNvSpPr txBox="1"/>
          <p:nvPr/>
        </p:nvSpPr>
        <p:spPr>
          <a:xfrm>
            <a:off x="552198" y="5255561"/>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327" name="テキスト ボックス 326"/>
          <p:cNvSpPr txBox="1"/>
          <p:nvPr/>
        </p:nvSpPr>
        <p:spPr>
          <a:xfrm>
            <a:off x="871648" y="4797244"/>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8" name="テキスト ボックス 327"/>
          <p:cNvSpPr txBox="1"/>
          <p:nvPr/>
        </p:nvSpPr>
        <p:spPr>
          <a:xfrm>
            <a:off x="859871" y="5830859"/>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9" name="テキスト ボックス 328"/>
          <p:cNvSpPr txBox="1"/>
          <p:nvPr/>
        </p:nvSpPr>
        <p:spPr>
          <a:xfrm>
            <a:off x="539463" y="6289269"/>
            <a:ext cx="3954929" cy="715581"/>
          </a:xfrm>
          <a:prstGeom prst="rect">
            <a:avLst/>
          </a:prstGeom>
          <a:noFill/>
        </p:spPr>
        <p:txBody>
          <a:bodyPr wrap="non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30" name="テキスト ボックス 329"/>
          <p:cNvSpPr txBox="1"/>
          <p:nvPr/>
        </p:nvSpPr>
        <p:spPr>
          <a:xfrm>
            <a:off x="250188" y="4196711"/>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1" name="テキスト ボックス 330"/>
          <p:cNvSpPr txBox="1"/>
          <p:nvPr/>
        </p:nvSpPr>
        <p:spPr>
          <a:xfrm>
            <a:off x="842791" y="7060114"/>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332" name="直線コネクタ 331"/>
          <p:cNvCxnSpPr/>
          <p:nvPr/>
        </p:nvCxnSpPr>
        <p:spPr>
          <a:xfrm>
            <a:off x="460990" y="7088918"/>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flipV="1">
            <a:off x="3824537" y="706011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4" name="二等辺三角形 333"/>
          <p:cNvSpPr/>
          <p:nvPr/>
        </p:nvSpPr>
        <p:spPr>
          <a:xfrm rot="16200000">
            <a:off x="10885399" y="5884481"/>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5" name="角丸四角形 334"/>
          <p:cNvSpPr/>
          <p:nvPr/>
        </p:nvSpPr>
        <p:spPr>
          <a:xfrm>
            <a:off x="11098829" y="5873044"/>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36" name="図 335"/>
          <p:cNvPicPr>
            <a:picLocks noChangeAspect="1"/>
          </p:cNvPicPr>
          <p:nvPr/>
        </p:nvPicPr>
        <p:blipFill rotWithShape="1">
          <a:blip r:embed="rId12" cstate="print">
            <a:extLst>
              <a:ext uri="{28A0092B-C50C-407E-A947-70E740481C1C}">
                <a14:useLocalDpi xmlns:a14="http://schemas.microsoft.com/office/drawing/2010/main" val="0"/>
              </a:ext>
            </a:extLst>
          </a:blip>
          <a:srcRect t="62089"/>
          <a:stretch/>
        </p:blipFill>
        <p:spPr>
          <a:xfrm>
            <a:off x="7139749" y="5759004"/>
            <a:ext cx="1430934" cy="1564014"/>
          </a:xfrm>
          <a:prstGeom prst="rect">
            <a:avLst/>
          </a:prstGeom>
        </p:spPr>
      </p:pic>
      <p:sp>
        <p:nvSpPr>
          <p:cNvPr id="337" name="正方形/長方形 336"/>
          <p:cNvSpPr/>
          <p:nvPr/>
        </p:nvSpPr>
        <p:spPr>
          <a:xfrm>
            <a:off x="11074078" y="5745250"/>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8" name="Rectangle 212"/>
          <p:cNvSpPr>
            <a:spLocks/>
          </p:cNvSpPr>
          <p:nvPr/>
        </p:nvSpPr>
        <p:spPr bwMode="auto">
          <a:xfrm>
            <a:off x="9317175" y="6896010"/>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39" name="Rectangle 213"/>
          <p:cNvSpPr>
            <a:spLocks/>
          </p:cNvSpPr>
          <p:nvPr/>
        </p:nvSpPr>
        <p:spPr bwMode="auto">
          <a:xfrm>
            <a:off x="8817473" y="566504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40" name="Text Box 215"/>
          <p:cNvSpPr txBox="1">
            <a:spLocks/>
          </p:cNvSpPr>
          <p:nvPr/>
        </p:nvSpPr>
        <p:spPr bwMode="auto">
          <a:xfrm>
            <a:off x="9274180" y="7426895"/>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341" name="Text Box 217"/>
          <p:cNvSpPr txBox="1">
            <a:spLocks/>
          </p:cNvSpPr>
          <p:nvPr/>
        </p:nvSpPr>
        <p:spPr bwMode="auto">
          <a:xfrm>
            <a:off x="8787310" y="6274789"/>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342" name="テキスト ボックス 145"/>
          <p:cNvSpPr txBox="1">
            <a:spLocks noChangeArrowheads="1"/>
          </p:cNvSpPr>
          <p:nvPr/>
        </p:nvSpPr>
        <p:spPr bwMode="auto">
          <a:xfrm>
            <a:off x="8736510" y="6011264"/>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343" name="テキスト ボックス 146"/>
          <p:cNvSpPr txBox="1">
            <a:spLocks noChangeArrowheads="1"/>
          </p:cNvSpPr>
          <p:nvPr/>
        </p:nvSpPr>
        <p:spPr bwMode="auto">
          <a:xfrm>
            <a:off x="9229731" y="7197616"/>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344" name="角丸四角形 12"/>
          <p:cNvSpPr>
            <a:spLocks noChangeArrowheads="1"/>
          </p:cNvSpPr>
          <p:nvPr/>
        </p:nvSpPr>
        <p:spPr bwMode="auto">
          <a:xfrm>
            <a:off x="6991491" y="4222699"/>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45" name="テキスト ボックス 13"/>
          <p:cNvSpPr txBox="1">
            <a:spLocks noChangeArrowheads="1"/>
          </p:cNvSpPr>
          <p:nvPr/>
        </p:nvSpPr>
        <p:spPr bwMode="auto">
          <a:xfrm>
            <a:off x="6881949" y="4237989"/>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46" name="テキスト ボックス 6"/>
          <p:cNvSpPr txBox="1">
            <a:spLocks noChangeArrowheads="1"/>
          </p:cNvSpPr>
          <p:nvPr/>
        </p:nvSpPr>
        <p:spPr bwMode="auto">
          <a:xfrm>
            <a:off x="6942661" y="4630841"/>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347" name="Line 214"/>
          <p:cNvSpPr>
            <a:spLocks noChangeShapeType="1"/>
          </p:cNvSpPr>
          <p:nvPr/>
        </p:nvSpPr>
        <p:spPr bwMode="auto">
          <a:xfrm>
            <a:off x="6931565" y="5509630"/>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8" name="テキスト ボックス 6"/>
          <p:cNvSpPr txBox="1">
            <a:spLocks noChangeArrowheads="1"/>
          </p:cNvSpPr>
          <p:nvPr/>
        </p:nvSpPr>
        <p:spPr bwMode="auto">
          <a:xfrm>
            <a:off x="6937493" y="5178522"/>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349" name="テキスト ボックス 10"/>
          <p:cNvSpPr txBox="1">
            <a:spLocks noChangeArrowheads="1"/>
          </p:cNvSpPr>
          <p:nvPr/>
        </p:nvSpPr>
        <p:spPr bwMode="auto">
          <a:xfrm>
            <a:off x="8616692" y="4261197"/>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350" name="図 17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946609" y="4558466"/>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1" name="直線コネクタ 350"/>
          <p:cNvCxnSpPr/>
          <p:nvPr/>
        </p:nvCxnSpPr>
        <p:spPr>
          <a:xfrm flipV="1">
            <a:off x="8448735" y="6951136"/>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2" name="楕円 351"/>
          <p:cNvSpPr/>
          <p:nvPr/>
        </p:nvSpPr>
        <p:spPr>
          <a:xfrm>
            <a:off x="8379220" y="6936368"/>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3" name="Oval 222"/>
          <p:cNvSpPr>
            <a:spLocks/>
          </p:cNvSpPr>
          <p:nvPr/>
        </p:nvSpPr>
        <p:spPr bwMode="auto">
          <a:xfrm>
            <a:off x="8636137" y="6871552"/>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en-US" altLang="ja-JP" sz="900" b="1" dirty="0">
                <a:solidFill>
                  <a:prstClr val="white"/>
                </a:solidFill>
                <a:latin typeface="メイリオ" panose="020B0604030504040204" pitchFamily="50" charset="-128"/>
                <a:ea typeface="メイリオ" panose="020B0604030504040204" pitchFamily="50" charset="-128"/>
              </a:rPr>
              <a:t>A</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354" name="楕円 353"/>
          <p:cNvSpPr/>
          <p:nvPr/>
        </p:nvSpPr>
        <p:spPr>
          <a:xfrm>
            <a:off x="8202011" y="6020570"/>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55" name="直線コネクタ 354"/>
          <p:cNvCxnSpPr/>
          <p:nvPr/>
        </p:nvCxnSpPr>
        <p:spPr>
          <a:xfrm>
            <a:off x="8231228" y="5792834"/>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p:nvPr/>
        </p:nvCxnSpPr>
        <p:spPr>
          <a:xfrm>
            <a:off x="8227328" y="5793942"/>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357" name="テキスト ボックス 6"/>
          <p:cNvSpPr txBox="1">
            <a:spLocks noChangeArrowheads="1"/>
          </p:cNvSpPr>
          <p:nvPr/>
        </p:nvSpPr>
        <p:spPr bwMode="auto">
          <a:xfrm>
            <a:off x="11539396" y="4274684"/>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58" name="テキスト ボックス 357"/>
          <p:cNvSpPr txBox="1"/>
          <p:nvPr/>
        </p:nvSpPr>
        <p:spPr>
          <a:xfrm>
            <a:off x="12094851" y="5180356"/>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59" name="グループ化 358"/>
          <p:cNvGrpSpPr/>
          <p:nvPr/>
        </p:nvGrpSpPr>
        <p:grpSpPr>
          <a:xfrm>
            <a:off x="11200291" y="5848020"/>
            <a:ext cx="1140825" cy="1096696"/>
            <a:chOff x="809958" y="3212848"/>
            <a:chExt cx="998114" cy="959505"/>
          </a:xfrm>
        </p:grpSpPr>
        <p:pic>
          <p:nvPicPr>
            <p:cNvPr id="360" name="図 359"/>
            <p:cNvPicPr>
              <a:picLocks noChangeAspect="1"/>
            </p:cNvPicPr>
            <p:nvPr/>
          </p:nvPicPr>
          <p:blipFill rotWithShape="1">
            <a:blip r:embed="rId14"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361" name="図 36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362" name="図 361"/>
            <p:cNvPicPr>
              <a:picLocks noChangeAspect="1"/>
            </p:cNvPicPr>
            <p:nvPr/>
          </p:nvPicPr>
          <p:blipFill rotWithShape="1">
            <a:blip r:embed="rId16"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363" name="楕円 362"/>
          <p:cNvSpPr/>
          <p:nvPr/>
        </p:nvSpPr>
        <p:spPr>
          <a:xfrm>
            <a:off x="11018885" y="5958588"/>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64" name="図 36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14908" y="7871161"/>
            <a:ext cx="816252" cy="944291"/>
          </a:xfrm>
          <a:prstGeom prst="rect">
            <a:avLst/>
          </a:prstGeom>
        </p:spPr>
      </p:pic>
      <p:sp>
        <p:nvSpPr>
          <p:cNvPr id="365" name="テキスト ボックス 364"/>
          <p:cNvSpPr txBox="1"/>
          <p:nvPr/>
        </p:nvSpPr>
        <p:spPr>
          <a:xfrm rot="287914">
            <a:off x="8198796" y="8156729"/>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366" name="図 365"/>
          <p:cNvPicPr>
            <a:picLocks noChangeAspect="1"/>
          </p:cNvPicPr>
          <p:nvPr/>
        </p:nvPicPr>
        <p:blipFill rotWithShape="1">
          <a:blip r:embed="rId18" cstate="print">
            <a:extLst>
              <a:ext uri="{28A0092B-C50C-407E-A947-70E740481C1C}">
                <a14:useLocalDpi xmlns:a14="http://schemas.microsoft.com/office/drawing/2010/main" val="0"/>
              </a:ext>
            </a:extLst>
          </a:blip>
          <a:srcRect t="-1" b="36091"/>
          <a:stretch/>
        </p:blipFill>
        <p:spPr>
          <a:xfrm>
            <a:off x="8975182" y="8816138"/>
            <a:ext cx="953510" cy="765601"/>
          </a:xfrm>
          <a:prstGeom prst="rect">
            <a:avLst/>
          </a:prstGeom>
        </p:spPr>
      </p:pic>
      <p:pic>
        <p:nvPicPr>
          <p:cNvPr id="367" name="図 366"/>
          <p:cNvPicPr>
            <a:picLocks noChangeAspect="1"/>
          </p:cNvPicPr>
          <p:nvPr/>
        </p:nvPicPr>
        <p:blipFill rotWithShape="1">
          <a:blip r:embed="rId19" cstate="print">
            <a:extLst>
              <a:ext uri="{28A0092B-C50C-407E-A947-70E740481C1C}">
                <a14:useLocalDpi xmlns:a14="http://schemas.microsoft.com/office/drawing/2010/main" val="0"/>
              </a:ext>
            </a:extLst>
          </a:blip>
          <a:srcRect r="-9637" b="32257"/>
          <a:stretch/>
        </p:blipFill>
        <p:spPr>
          <a:xfrm>
            <a:off x="7871512" y="8787930"/>
            <a:ext cx="594848" cy="811175"/>
          </a:xfrm>
          <a:prstGeom prst="rect">
            <a:avLst/>
          </a:prstGeom>
        </p:spPr>
      </p:pic>
      <p:sp>
        <p:nvSpPr>
          <p:cNvPr id="368" name="テキスト ボックス 367"/>
          <p:cNvSpPr txBox="1"/>
          <p:nvPr/>
        </p:nvSpPr>
        <p:spPr>
          <a:xfrm>
            <a:off x="7079365" y="8764147"/>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369" name="テキスト ボックス 368"/>
          <p:cNvSpPr txBox="1"/>
          <p:nvPr/>
        </p:nvSpPr>
        <p:spPr>
          <a:xfrm>
            <a:off x="8388406" y="8776678"/>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370" name="表 369"/>
          <p:cNvGraphicFramePr>
            <a:graphicFrameLocks noGrp="1"/>
          </p:cNvGraphicFramePr>
          <p:nvPr>
            <p:extLst>
              <p:ext uri="{D42A27DB-BD31-4B8C-83A1-F6EECF244321}">
                <p14:modId xmlns:p14="http://schemas.microsoft.com/office/powerpoint/2010/main" val="4158769736"/>
              </p:ext>
            </p:extLst>
          </p:nvPr>
        </p:nvGraphicFramePr>
        <p:xfrm>
          <a:off x="10023033" y="7954113"/>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371" name="右矢印 370"/>
          <p:cNvSpPr/>
          <p:nvPr/>
        </p:nvSpPr>
        <p:spPr>
          <a:xfrm>
            <a:off x="10922633" y="8802153"/>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72" name="Line 214"/>
          <p:cNvSpPr>
            <a:spLocks noChangeShapeType="1"/>
          </p:cNvSpPr>
          <p:nvPr/>
        </p:nvSpPr>
        <p:spPr bwMode="auto">
          <a:xfrm>
            <a:off x="6944913" y="7744317"/>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3" name="テキスト ボックス 372"/>
          <p:cNvSpPr txBox="1"/>
          <p:nvPr/>
        </p:nvSpPr>
        <p:spPr>
          <a:xfrm>
            <a:off x="7462721" y="8389889"/>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4" name="テキスト ボックス 373"/>
          <p:cNvSpPr txBox="1"/>
          <p:nvPr/>
        </p:nvSpPr>
        <p:spPr>
          <a:xfrm>
            <a:off x="10169315" y="9285028"/>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75" name="直線コネクタ 374"/>
          <p:cNvCxnSpPr/>
          <p:nvPr/>
        </p:nvCxnSpPr>
        <p:spPr>
          <a:xfrm>
            <a:off x="480595" y="6182469"/>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a:off x="473411" y="6182469"/>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7" name="直線コネクタ 376"/>
          <p:cNvCxnSpPr/>
          <p:nvPr/>
        </p:nvCxnSpPr>
        <p:spPr>
          <a:xfrm>
            <a:off x="490961" y="5155365"/>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線コネクタ 377"/>
          <p:cNvCxnSpPr/>
          <p:nvPr/>
        </p:nvCxnSpPr>
        <p:spPr>
          <a:xfrm>
            <a:off x="482077" y="5155365"/>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9" name="正方形/長方形 378"/>
          <p:cNvSpPr/>
          <p:nvPr/>
        </p:nvSpPr>
        <p:spPr>
          <a:xfrm>
            <a:off x="5232474" y="5409461"/>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0" name="カギ線コネクタ 379"/>
          <p:cNvCxnSpPr/>
          <p:nvPr/>
        </p:nvCxnSpPr>
        <p:spPr>
          <a:xfrm>
            <a:off x="3811300" y="4944664"/>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1" name="カギ線コネクタ 380"/>
          <p:cNvCxnSpPr/>
          <p:nvPr/>
        </p:nvCxnSpPr>
        <p:spPr>
          <a:xfrm flipV="1">
            <a:off x="3816650" y="5521662"/>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82" name="グループ化 381"/>
          <p:cNvGrpSpPr/>
          <p:nvPr/>
        </p:nvGrpSpPr>
        <p:grpSpPr>
          <a:xfrm>
            <a:off x="7035208" y="8111790"/>
            <a:ext cx="400681" cy="456922"/>
            <a:chOff x="12170596" y="3789157"/>
            <a:chExt cx="400681" cy="456922"/>
          </a:xfrm>
        </p:grpSpPr>
        <p:pic>
          <p:nvPicPr>
            <p:cNvPr id="383" name="図 38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384" name="角丸四角形 383"/>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85" name="図 38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05336" y="5772567"/>
            <a:ext cx="400681" cy="448484"/>
          </a:xfrm>
          <a:prstGeom prst="rect">
            <a:avLst/>
          </a:prstGeom>
        </p:spPr>
      </p:pic>
      <p:sp>
        <p:nvSpPr>
          <p:cNvPr id="386" name="角丸四角形 385"/>
          <p:cNvSpPr/>
          <p:nvPr/>
        </p:nvSpPr>
        <p:spPr>
          <a:xfrm>
            <a:off x="3405721" y="577685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7" name="グループ化 386"/>
          <p:cNvGrpSpPr/>
          <p:nvPr/>
        </p:nvGrpSpPr>
        <p:grpSpPr>
          <a:xfrm>
            <a:off x="3407090" y="4734397"/>
            <a:ext cx="407501" cy="452635"/>
            <a:chOff x="3289753" y="4746779"/>
            <a:chExt cx="407501" cy="452635"/>
          </a:xfrm>
        </p:grpSpPr>
        <p:pic>
          <p:nvPicPr>
            <p:cNvPr id="388" name="図 38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9" name="角丸四角形 388"/>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0" name="右矢印 389"/>
          <p:cNvSpPr/>
          <p:nvPr/>
        </p:nvSpPr>
        <p:spPr>
          <a:xfrm>
            <a:off x="10947419" y="8180258"/>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91" name="テキスト ボックス 10"/>
          <p:cNvSpPr txBox="1">
            <a:spLocks noChangeArrowheads="1"/>
          </p:cNvSpPr>
          <p:nvPr/>
        </p:nvSpPr>
        <p:spPr bwMode="auto">
          <a:xfrm>
            <a:off x="6913471" y="7845884"/>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392" name="テキスト ボックス 258"/>
          <p:cNvSpPr txBox="1">
            <a:spLocks noChangeArrowheads="1"/>
          </p:cNvSpPr>
          <p:nvPr/>
        </p:nvSpPr>
        <p:spPr bwMode="auto">
          <a:xfrm>
            <a:off x="2732500" y="3749009"/>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93" name="図 197"/>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8545" y="379819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テキスト ボックス 5"/>
          <p:cNvSpPr txBox="1">
            <a:spLocks noChangeArrowheads="1"/>
          </p:cNvSpPr>
          <p:nvPr/>
        </p:nvSpPr>
        <p:spPr bwMode="auto">
          <a:xfrm>
            <a:off x="8700768" y="3694582"/>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5" name="正方形/長方形 394"/>
          <p:cNvSpPr/>
          <p:nvPr/>
        </p:nvSpPr>
        <p:spPr>
          <a:xfrm>
            <a:off x="7171630" y="3693616"/>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96" name="テキスト ボックス 13"/>
          <p:cNvSpPr txBox="1">
            <a:spLocks noChangeArrowheads="1"/>
          </p:cNvSpPr>
          <p:nvPr/>
        </p:nvSpPr>
        <p:spPr bwMode="auto">
          <a:xfrm>
            <a:off x="6630003" y="1176962"/>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7" name="テキスト ボックス 14"/>
          <p:cNvSpPr txBox="1">
            <a:spLocks noChangeArrowheads="1"/>
          </p:cNvSpPr>
          <p:nvPr/>
        </p:nvSpPr>
        <p:spPr bwMode="auto">
          <a:xfrm>
            <a:off x="6600701" y="1503917"/>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398" name="図 17"/>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91306" y="2912657"/>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 name="テキスト ボックス 22"/>
          <p:cNvSpPr txBox="1">
            <a:spLocks noChangeArrowheads="1"/>
          </p:cNvSpPr>
          <p:nvPr/>
        </p:nvSpPr>
        <p:spPr bwMode="auto">
          <a:xfrm>
            <a:off x="10741458" y="898829"/>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400" name="テキスト ボックス 403"/>
          <p:cNvSpPr txBox="1">
            <a:spLocks noChangeArrowheads="1"/>
          </p:cNvSpPr>
          <p:nvPr/>
        </p:nvSpPr>
        <p:spPr bwMode="auto">
          <a:xfrm>
            <a:off x="10483957" y="2657851"/>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401" name="テキスト ボックス 400"/>
          <p:cNvSpPr txBox="1"/>
          <p:nvPr/>
        </p:nvSpPr>
        <p:spPr>
          <a:xfrm>
            <a:off x="11799413" y="2638257"/>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2" name="テキスト ボックス 24"/>
          <p:cNvSpPr txBox="1">
            <a:spLocks noChangeArrowheads="1"/>
          </p:cNvSpPr>
          <p:nvPr/>
        </p:nvSpPr>
        <p:spPr bwMode="auto">
          <a:xfrm>
            <a:off x="11142140" y="235225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403" name="直線コネクタ 27"/>
          <p:cNvCxnSpPr>
            <a:cxnSpLocks noChangeShapeType="1"/>
          </p:cNvCxnSpPr>
          <p:nvPr/>
        </p:nvCxnSpPr>
        <p:spPr bwMode="auto">
          <a:xfrm>
            <a:off x="9830270" y="1018864"/>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6" name="図 2"/>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03112" y="1874323"/>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図 17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369852" y="1193431"/>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 name="テキスト ボックス 7"/>
          <p:cNvSpPr txBox="1">
            <a:spLocks noChangeArrowheads="1"/>
          </p:cNvSpPr>
          <p:nvPr/>
        </p:nvSpPr>
        <p:spPr bwMode="auto">
          <a:xfrm>
            <a:off x="11704745" y="2715001"/>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409" name="楕円 408"/>
          <p:cNvSpPr/>
          <p:nvPr/>
        </p:nvSpPr>
        <p:spPr bwMode="auto">
          <a:xfrm>
            <a:off x="9541618" y="1326342"/>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410" name="テキスト ボックス 2"/>
          <p:cNvSpPr txBox="1">
            <a:spLocks noChangeArrowheads="1"/>
          </p:cNvSpPr>
          <p:nvPr/>
        </p:nvSpPr>
        <p:spPr bwMode="auto">
          <a:xfrm>
            <a:off x="9483366" y="1461444"/>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sp>
        <p:nvSpPr>
          <p:cNvPr id="411" name="テキスト ボックス 7"/>
          <p:cNvSpPr txBox="1">
            <a:spLocks noChangeArrowheads="1"/>
          </p:cNvSpPr>
          <p:nvPr/>
        </p:nvSpPr>
        <p:spPr bwMode="auto">
          <a:xfrm>
            <a:off x="10438155" y="3323555"/>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pic>
        <p:nvPicPr>
          <p:cNvPr id="412" name="図 6"/>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630003" y="841952"/>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 name="テキスト ボックス 412"/>
          <p:cNvSpPr txBox="1"/>
          <p:nvPr/>
        </p:nvSpPr>
        <p:spPr>
          <a:xfrm>
            <a:off x="6920219" y="3046008"/>
            <a:ext cx="2454519"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14" name="テキスト ボックス 413"/>
          <p:cNvSpPr txBox="1"/>
          <p:nvPr/>
        </p:nvSpPr>
        <p:spPr>
          <a:xfrm>
            <a:off x="10157186" y="2032218"/>
            <a:ext cx="2448107"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15" name="テキスト ボックス 306"/>
          <p:cNvSpPr txBox="1">
            <a:spLocks noChangeArrowheads="1"/>
          </p:cNvSpPr>
          <p:nvPr/>
        </p:nvSpPr>
        <p:spPr bwMode="auto">
          <a:xfrm>
            <a:off x="4386467" y="7422881"/>
            <a:ext cx="1723549"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ts val="1000"/>
              </a:lnSpc>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pPr>
              <a:lnSpc>
                <a:spcPts val="1000"/>
              </a:lnSpc>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416" name="図 41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753738" y="5826046"/>
            <a:ext cx="717570" cy="717570"/>
          </a:xfrm>
          <a:prstGeom prst="rect">
            <a:avLst/>
          </a:prstGeom>
        </p:spPr>
      </p:pic>
      <p:sp>
        <p:nvSpPr>
          <p:cNvPr id="417" name="テキスト ボックス 203"/>
          <p:cNvSpPr txBox="1"/>
          <p:nvPr/>
        </p:nvSpPr>
        <p:spPr>
          <a:xfrm>
            <a:off x="5873762" y="6515493"/>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418" name="テキスト ボックス 417"/>
          <p:cNvSpPr txBox="1"/>
          <p:nvPr/>
        </p:nvSpPr>
        <p:spPr>
          <a:xfrm>
            <a:off x="4467456" y="4422618"/>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419" name="直線コネクタ 9"/>
          <p:cNvCxnSpPr>
            <a:cxnSpLocks noChangeShapeType="1"/>
          </p:cNvCxnSpPr>
          <p:nvPr/>
        </p:nvCxnSpPr>
        <p:spPr bwMode="auto">
          <a:xfrm>
            <a:off x="247211" y="4126118"/>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 name="正方形/長方形 19"/>
          <p:cNvSpPr>
            <a:spLocks noChangeArrowheads="1"/>
          </p:cNvSpPr>
          <p:nvPr/>
        </p:nvSpPr>
        <p:spPr bwMode="auto">
          <a:xfrm>
            <a:off x="242448" y="3749880"/>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21" name="直線コネクタ 9"/>
          <p:cNvCxnSpPr>
            <a:cxnSpLocks noChangeShapeType="1"/>
          </p:cNvCxnSpPr>
          <p:nvPr/>
        </p:nvCxnSpPr>
        <p:spPr bwMode="auto">
          <a:xfrm>
            <a:off x="6931565" y="4116999"/>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2" name="正方形/長方形 19"/>
          <p:cNvSpPr>
            <a:spLocks noChangeArrowheads="1"/>
          </p:cNvSpPr>
          <p:nvPr/>
        </p:nvSpPr>
        <p:spPr bwMode="auto">
          <a:xfrm>
            <a:off x="6926802" y="374076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23" name="Picture 24" descr="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2664" y="3163413"/>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4" name="Rectangle 30"/>
          <p:cNvSpPr>
            <a:spLocks/>
          </p:cNvSpPr>
          <p:nvPr/>
        </p:nvSpPr>
        <p:spPr bwMode="auto">
          <a:xfrm>
            <a:off x="2689443" y="2982507"/>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25" name="Rectangle 32"/>
          <p:cNvSpPr>
            <a:spLocks/>
          </p:cNvSpPr>
          <p:nvPr/>
        </p:nvSpPr>
        <p:spPr bwMode="auto">
          <a:xfrm>
            <a:off x="2884663" y="3183851"/>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6" name="Rectangle 33"/>
          <p:cNvSpPr>
            <a:spLocks/>
          </p:cNvSpPr>
          <p:nvPr/>
        </p:nvSpPr>
        <p:spPr bwMode="auto">
          <a:xfrm>
            <a:off x="2662054" y="3001091"/>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7" name="グループ化 426"/>
          <p:cNvGrpSpPr/>
          <p:nvPr/>
        </p:nvGrpSpPr>
        <p:grpSpPr>
          <a:xfrm>
            <a:off x="271279" y="2952429"/>
            <a:ext cx="2419350" cy="473123"/>
            <a:chOff x="168669" y="2921069"/>
            <a:chExt cx="2419350" cy="473123"/>
          </a:xfrm>
        </p:grpSpPr>
        <p:sp>
          <p:nvSpPr>
            <p:cNvPr id="428"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29"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430"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31"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32"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33"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34"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35"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36"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7"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8" name="正方形/長方形 437"/>
          <p:cNvSpPr/>
          <p:nvPr/>
        </p:nvSpPr>
        <p:spPr>
          <a:xfrm>
            <a:off x="288465" y="1806584"/>
            <a:ext cx="1458160" cy="332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テキスト ボックス 438"/>
          <p:cNvSpPr txBox="1"/>
          <p:nvPr/>
        </p:nvSpPr>
        <p:spPr>
          <a:xfrm>
            <a:off x="348642" y="2464777"/>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40" name="Rectangle 36"/>
          <p:cNvSpPr>
            <a:spLocks/>
          </p:cNvSpPr>
          <p:nvPr/>
        </p:nvSpPr>
        <p:spPr bwMode="auto">
          <a:xfrm>
            <a:off x="304853" y="260232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1,262,800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1,148,000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pic>
        <p:nvPicPr>
          <p:cNvPr id="441" name="図 44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876222" y="1014053"/>
            <a:ext cx="993985" cy="2410477"/>
          </a:xfrm>
          <a:prstGeom prst="rect">
            <a:avLst/>
          </a:prstGeom>
        </p:spPr>
      </p:pic>
      <p:pic>
        <p:nvPicPr>
          <p:cNvPr id="442" name="図 44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991243" y="2487843"/>
            <a:ext cx="1135881" cy="971716"/>
          </a:xfrm>
          <a:prstGeom prst="rect">
            <a:avLst/>
          </a:prstGeom>
        </p:spPr>
      </p:pic>
      <p:sp>
        <p:nvSpPr>
          <p:cNvPr id="443" name="テキスト ボックス 442"/>
          <p:cNvSpPr txBox="1"/>
          <p:nvPr/>
        </p:nvSpPr>
        <p:spPr>
          <a:xfrm>
            <a:off x="325750" y="2106443"/>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CHP-E46AZ1</a:t>
            </a:r>
            <a:endParaRPr kumimoji="1" lang="ja-JP" altLang="en-US" sz="1600" b="1" dirty="0">
              <a:solidFill>
                <a:schemeClr val="tx1">
                  <a:lumMod val="75000"/>
                  <a:lumOff val="25000"/>
                </a:schemeClr>
              </a:solidFill>
            </a:endParaRPr>
          </a:p>
        </p:txBody>
      </p:sp>
      <p:cxnSp>
        <p:nvCxnSpPr>
          <p:cNvPr id="444" name="直線コネクタ 443"/>
          <p:cNvCxnSpPr/>
          <p:nvPr/>
        </p:nvCxnSpPr>
        <p:spPr>
          <a:xfrm>
            <a:off x="-26617" y="3562999"/>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7" name="直線コネクタ 446"/>
          <p:cNvCxnSpPr/>
          <p:nvPr/>
        </p:nvCxnSpPr>
        <p:spPr>
          <a:xfrm>
            <a:off x="6750664" y="3562999"/>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8" name="図 44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323215" y="1233007"/>
            <a:ext cx="610504" cy="815094"/>
          </a:xfrm>
          <a:prstGeom prst="rect">
            <a:avLst/>
          </a:prstGeom>
        </p:spPr>
      </p:pic>
      <p:sp>
        <p:nvSpPr>
          <p:cNvPr id="449" name="テキスト ボックス 448"/>
          <p:cNvSpPr txBox="1"/>
          <p:nvPr/>
        </p:nvSpPr>
        <p:spPr>
          <a:xfrm>
            <a:off x="652817" y="1249741"/>
            <a:ext cx="1058303" cy="461665"/>
          </a:xfrm>
          <a:prstGeom prst="rect">
            <a:avLst/>
          </a:prstGeom>
          <a:noFill/>
        </p:spPr>
        <p:txBody>
          <a:bodyPr wrap="none" rtlCol="0">
            <a:spAutoFit/>
          </a:bodyPr>
          <a:lstStyle/>
          <a:p>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機能充実の</a:t>
            </a:r>
            <a:endParaRPr kumimoji="1" lang="en-US" altLang="ja-JP" sz="1200" b="1" dirty="0" smtClean="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smtClean="0">
                <a:solidFill>
                  <a:schemeClr val="bg1"/>
                </a:solidFill>
                <a:latin typeface="BIZ UDPゴシック" panose="020B0400000000000000" pitchFamily="50" charset="-128"/>
                <a:ea typeface="BIZ UDPゴシック" panose="020B0400000000000000" pitchFamily="50" charset="-128"/>
              </a:rPr>
              <a:t>売れ筋</a:t>
            </a:r>
            <a:r>
              <a:rPr kumimoji="1" lang="en-US" altLang="ja-JP" sz="1200" b="1" dirty="0" smtClean="0">
                <a:solidFill>
                  <a:schemeClr val="bg1"/>
                </a:solidFill>
                <a:latin typeface="BIZ UDPゴシック" panose="020B0400000000000000" pitchFamily="50" charset="-128"/>
                <a:ea typeface="BIZ UDPゴシック" panose="020B0400000000000000" pitchFamily="50" charset="-128"/>
              </a:rPr>
              <a:t>NO.1</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pic>
        <p:nvPicPr>
          <p:cNvPr id="450" name="図 44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43874" y="941661"/>
            <a:ext cx="2626984" cy="1121329"/>
          </a:xfrm>
          <a:prstGeom prst="rect">
            <a:avLst/>
          </a:prstGeom>
        </p:spPr>
      </p:pic>
      <p:sp>
        <p:nvSpPr>
          <p:cNvPr id="451" name="Rectangle 61"/>
          <p:cNvSpPr>
            <a:spLocks/>
          </p:cNvSpPr>
          <p:nvPr/>
        </p:nvSpPr>
        <p:spPr bwMode="auto">
          <a:xfrm>
            <a:off x="1114966" y="1168867"/>
            <a:ext cx="1685056" cy="731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３階でも</a:t>
            </a:r>
            <a:endPar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パワフルシャワー、</a:t>
            </a:r>
            <a:endParaRPr lang="en-US" altLang="ja-JP"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お湯</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はり</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もスピーディー</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a:t>
            </a:r>
          </a:p>
        </p:txBody>
      </p:sp>
      <p:pic>
        <p:nvPicPr>
          <p:cNvPr id="452" name="図 451"/>
          <p:cNvPicPr>
            <a:picLocks noChangeAspect="1"/>
          </p:cNvPicPr>
          <p:nvPr/>
        </p:nvPicPr>
        <p:blipFill rotWithShape="1">
          <a:blip r:embed="rId33" cstate="print">
            <a:extLst>
              <a:ext uri="{28A0092B-C50C-407E-A947-70E740481C1C}">
                <a14:useLocalDpi xmlns:a14="http://schemas.microsoft.com/office/drawing/2010/main" val="0"/>
              </a:ext>
            </a:extLst>
          </a:blip>
          <a:srcRect l="48330" t="11277" b="8458"/>
          <a:stretch/>
        </p:blipFill>
        <p:spPr>
          <a:xfrm>
            <a:off x="398227" y="1247085"/>
            <a:ext cx="709505" cy="798489"/>
          </a:xfrm>
          <a:prstGeom prst="rect">
            <a:avLst/>
          </a:prstGeom>
        </p:spPr>
      </p:pic>
      <p:pic>
        <p:nvPicPr>
          <p:cNvPr id="182" name="図 181"/>
          <p:cNvPicPr>
            <a:picLocks noChangeAspect="1"/>
          </p:cNvPicPr>
          <p:nvPr/>
        </p:nvPicPr>
        <p:blipFill rotWithShape="1">
          <a:blip r:embed="rId34" cstate="print">
            <a:extLst>
              <a:ext uri="{28A0092B-C50C-407E-A947-70E740481C1C}">
                <a14:useLocalDpi xmlns:a14="http://schemas.microsoft.com/office/drawing/2010/main" val="0"/>
              </a:ext>
            </a:extLst>
          </a:blip>
          <a:srcRect l="6648" t="3253" r="7346" b="9170"/>
          <a:stretch/>
        </p:blipFill>
        <p:spPr>
          <a:xfrm>
            <a:off x="6604761" y="1942040"/>
            <a:ext cx="1248007" cy="1017519"/>
          </a:xfrm>
          <a:prstGeom prst="rect">
            <a:avLst/>
          </a:prstGeom>
        </p:spPr>
      </p:pic>
      <p:pic>
        <p:nvPicPr>
          <p:cNvPr id="183" name="図 182"/>
          <p:cNvPicPr>
            <a:picLocks noChangeAspect="1"/>
          </p:cNvPicPr>
          <p:nvPr/>
        </p:nvPicPr>
        <p:blipFill rotWithShape="1">
          <a:blip r:embed="rId35" cstate="print">
            <a:extLst>
              <a:ext uri="{28A0092B-C50C-407E-A947-70E740481C1C}">
                <a14:useLocalDpi xmlns:a14="http://schemas.microsoft.com/office/drawing/2010/main" val="0"/>
              </a:ext>
            </a:extLst>
          </a:blip>
          <a:srcRect l="6648" t="3253" r="7346" b="9170"/>
          <a:stretch/>
        </p:blipFill>
        <p:spPr>
          <a:xfrm>
            <a:off x="10343003"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460L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57" name="図 1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58" name="図 15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61" name="図 1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62" name="図 1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63" name="テキスト ボックス 162"/>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4" name="グループ化 163"/>
          <p:cNvGrpSpPr/>
          <p:nvPr/>
        </p:nvGrpSpPr>
        <p:grpSpPr>
          <a:xfrm>
            <a:off x="5731109" y="6335104"/>
            <a:ext cx="1305311" cy="451463"/>
            <a:chOff x="96895" y="1731177"/>
            <a:chExt cx="1305311" cy="451463"/>
          </a:xfrm>
        </p:grpSpPr>
        <p:sp>
          <p:nvSpPr>
            <p:cNvPr id="165" name="正方形/長方形 164"/>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6" name="テキスト ボックス 165"/>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7" name="テキスト ボックス 166"/>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8" name="テキスト ボックス 167"/>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9" name="テキスト ボックス 168"/>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3" name="テキスト ボックス 172"/>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4" name="二等辺三角形 173"/>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二等辺三角形 174"/>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6" name="二等辺三角形 175"/>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7" name="テキスト ボックス 176"/>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78" name="グループ化 177"/>
          <p:cNvGrpSpPr/>
          <p:nvPr/>
        </p:nvGrpSpPr>
        <p:grpSpPr>
          <a:xfrm>
            <a:off x="5852291" y="8630435"/>
            <a:ext cx="1257233" cy="426329"/>
            <a:chOff x="125893" y="1729077"/>
            <a:chExt cx="1257233" cy="426329"/>
          </a:xfrm>
        </p:grpSpPr>
        <p:sp>
          <p:nvSpPr>
            <p:cNvPr id="179" name="正方形/長方形 178"/>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0" name="テキスト ボックス 17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81" name="グループ化 180"/>
          <p:cNvGrpSpPr/>
          <p:nvPr/>
        </p:nvGrpSpPr>
        <p:grpSpPr>
          <a:xfrm>
            <a:off x="8566654" y="8604081"/>
            <a:ext cx="1213545" cy="434212"/>
            <a:chOff x="149235" y="1721194"/>
            <a:chExt cx="1213545" cy="434212"/>
          </a:xfrm>
        </p:grpSpPr>
        <p:sp>
          <p:nvSpPr>
            <p:cNvPr id="182" name="正方形/長方形 18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3" name="テキスト ボックス 182"/>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84" name="テキスト ボックス 183"/>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5"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6"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7" name="テキスト ボックス 186"/>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88" name="図 1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189" name="図 18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192" name="テキスト ボックス 191"/>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3" name="テキスト ボックス 192"/>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4" name="テキスト ボックス 193"/>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95" name="直線コネクタ 194"/>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98"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99"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0"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201"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03"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4"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05"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6"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12" name="直線コネクタ 21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14" name="図 213"/>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15"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24"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25"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227" name="テキスト ボックス 226"/>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28" name="テキスト ボックス 227"/>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237"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41" name="直線コネクタ 240"/>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1" name="テキスト ボックス 250"/>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55" name="図 254">
            <a:extLst>
              <a:ext uri="{FF2B5EF4-FFF2-40B4-BE49-F238E27FC236}">
                <a16:creationId xmlns:a16="http://schemas.microsoft.com/office/drawing/2014/main" id="{3129773C-907A-094D-AFE9-664968CDABCC}"/>
              </a:ext>
            </a:extLst>
          </p:cNvPr>
          <p:cNvPicPr>
            <a:picLocks noChangeAspect="1"/>
          </p:cNvPicPr>
          <p:nvPr/>
        </p:nvPicPr>
        <p:blipFill>
          <a:blip r:embed="rId15"/>
          <a:stretch>
            <a:fillRect/>
          </a:stretch>
        </p:blipFill>
        <p:spPr>
          <a:xfrm>
            <a:off x="4294898" y="1703729"/>
            <a:ext cx="1329599" cy="851883"/>
          </a:xfrm>
          <a:prstGeom prst="rect">
            <a:avLst/>
          </a:prstGeom>
        </p:spPr>
      </p:pic>
      <p:sp>
        <p:nvSpPr>
          <p:cNvPr id="280" name="テキスト ボックス 279"/>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83" name="テキスト ボックス 282">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284" name="テキスト ボックス 283"/>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287"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88" name="テキスト ボックス 287"/>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289" name="グループ化 288"/>
          <p:cNvGrpSpPr/>
          <p:nvPr/>
        </p:nvGrpSpPr>
        <p:grpSpPr>
          <a:xfrm>
            <a:off x="12107890" y="4157501"/>
            <a:ext cx="407501" cy="452635"/>
            <a:chOff x="3289753" y="4746779"/>
            <a:chExt cx="407501" cy="452635"/>
          </a:xfrm>
        </p:grpSpPr>
        <p:pic>
          <p:nvPicPr>
            <p:cNvPr id="290" name="図 28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291" name="角丸四角形 290"/>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4" name="図 293"/>
          <p:cNvPicPr>
            <a:picLocks noChangeAspect="1"/>
          </p:cNvPicPr>
          <p:nvPr/>
        </p:nvPicPr>
        <p:blipFill>
          <a:blip r:embed="rId17"/>
          <a:stretch>
            <a:fillRect/>
          </a:stretch>
        </p:blipFill>
        <p:spPr>
          <a:xfrm>
            <a:off x="148580" y="6774634"/>
            <a:ext cx="2446023" cy="1776462"/>
          </a:xfrm>
          <a:prstGeom prst="rect">
            <a:avLst/>
          </a:prstGeom>
        </p:spPr>
      </p:pic>
      <p:cxnSp>
        <p:nvCxnSpPr>
          <p:cNvPr id="297"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8"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99"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301" name="図 30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33" name="直線コネクタ 132"/>
          <p:cNvCxnSpPr/>
          <p:nvPr/>
        </p:nvCxnSpPr>
        <p:spPr>
          <a:xfrm>
            <a:off x="129116" y="5797057"/>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135997" y="2416526"/>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64325" y="2229070"/>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36" name="テキスト ボックス 135"/>
          <p:cNvSpPr txBox="1"/>
          <p:nvPr/>
        </p:nvSpPr>
        <p:spPr>
          <a:xfrm>
            <a:off x="154326" y="5653277"/>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37" name="テキスト ボックス 136">
            <a:extLst>
              <a:ext uri="{FF2B5EF4-FFF2-40B4-BE49-F238E27FC236}">
                <a16:creationId xmlns:a16="http://schemas.microsoft.com/office/drawing/2014/main" id="{47550213-B21C-B340-A6C7-F26DA707C423}"/>
              </a:ext>
            </a:extLst>
          </p:cNvPr>
          <p:cNvSpPr txBox="1"/>
          <p:nvPr/>
        </p:nvSpPr>
        <p:spPr>
          <a:xfrm>
            <a:off x="267531" y="5009112"/>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38" name="角丸四角形 305"/>
          <p:cNvSpPr>
            <a:spLocks noChangeArrowheads="1"/>
          </p:cNvSpPr>
          <p:nvPr/>
        </p:nvSpPr>
        <p:spPr bwMode="auto">
          <a:xfrm>
            <a:off x="164324" y="4966797"/>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5" name="テキスト ボックス 124"/>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26" name="テキスト ボックス 125"/>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7" name="テキスト ボックス 126"/>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28" name="テキスト ボックス 127"/>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9"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pic>
        <p:nvPicPr>
          <p:cNvPr id="130" name="図 129"/>
          <p:cNvPicPr>
            <a:picLocks noChangeAspect="1"/>
          </p:cNvPicPr>
          <p:nvPr/>
        </p:nvPicPr>
        <p:blipFill>
          <a:blip r:embed="rId19"/>
          <a:stretch>
            <a:fillRect/>
          </a:stretch>
        </p:blipFill>
        <p:spPr>
          <a:xfrm>
            <a:off x="245224" y="2882381"/>
            <a:ext cx="2476171" cy="1479785"/>
          </a:xfrm>
          <a:prstGeom prst="rect">
            <a:avLst/>
          </a:prstGeom>
        </p:spPr>
      </p:pic>
      <p:pic>
        <p:nvPicPr>
          <p:cNvPr id="131" name="図 130"/>
          <p:cNvPicPr>
            <a:picLocks noChangeAspect="1"/>
          </p:cNvPicPr>
          <p:nvPr/>
        </p:nvPicPr>
        <p:blipFill>
          <a:blip r:embed="rId20"/>
          <a:stretch>
            <a:fillRect/>
          </a:stretch>
        </p:blipFill>
        <p:spPr>
          <a:xfrm>
            <a:off x="2748906" y="2895330"/>
            <a:ext cx="2582558" cy="1443336"/>
          </a:xfrm>
          <a:prstGeom prst="rect">
            <a:avLst/>
          </a:prstGeom>
        </p:spPr>
      </p:pic>
      <p:sp>
        <p:nvSpPr>
          <p:cNvPr id="132"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6"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7" name="右矢印 146"/>
          <p:cNvSpPr/>
          <p:nvPr/>
        </p:nvSpPr>
        <p:spPr>
          <a:xfrm>
            <a:off x="7924349"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8" name="直線コネクタ 147"/>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9" name="図 14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139" name="テキスト ボックス 138"/>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40"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41" name="図 140"/>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42" name="図 141"/>
          <p:cNvPicPr>
            <a:picLocks noChangeAspect="1"/>
          </p:cNvPicPr>
          <p:nvPr/>
        </p:nvPicPr>
        <p:blipFill>
          <a:blip r:embed="rId23"/>
          <a:stretch>
            <a:fillRect/>
          </a:stretch>
        </p:blipFill>
        <p:spPr>
          <a:xfrm>
            <a:off x="2467869" y="6512657"/>
            <a:ext cx="3340463" cy="2031504"/>
          </a:xfrm>
          <a:prstGeom prst="rect">
            <a:avLst/>
          </a:prstGeom>
        </p:spPr>
      </p:pic>
      <p:sp>
        <p:nvSpPr>
          <p:cNvPr id="144" name="テキスト ボックス 143"/>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45" name="テキスト ボックス 144"/>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54" name="テキスト ボックス 153"/>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4476</TotalTime>
  <Words>1477</Words>
  <Application>Microsoft Office PowerPoint</Application>
  <PresentationFormat>A3 297x420 mm</PresentationFormat>
  <Paragraphs>205</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316</cp:revision>
  <cp:lastPrinted>2021-11-18T03:11:21Z</cp:lastPrinted>
  <dcterms:created xsi:type="dcterms:W3CDTF">2020-12-15T06:24:16Z</dcterms:created>
  <dcterms:modified xsi:type="dcterms:W3CDTF">2024-02-13T02:27:22Z</dcterms:modified>
</cp:coreProperties>
</file>