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p:scale>
          <a:sx n="150" d="100"/>
          <a:sy n="150" d="100"/>
        </p:scale>
        <p:origin x="-1878" y="-409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7.png"/><Relationship Id="rId3" Type="http://schemas.openxmlformats.org/officeDocument/2006/relationships/image" Target="../media/image25.png"/><Relationship Id="rId21" Type="http://schemas.openxmlformats.org/officeDocument/2006/relationships/image" Target="../media/image37.png"/><Relationship Id="rId7" Type="http://schemas.openxmlformats.org/officeDocument/2006/relationships/image" Target="../media/image2.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3.jpeg"/><Relationship Id="rId20" Type="http://schemas.openxmlformats.org/officeDocument/2006/relationships/image" Target="../media/image36.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8.png"/><Relationship Id="rId24" Type="http://schemas.openxmlformats.org/officeDocument/2006/relationships/image" Target="../media/image40.emf"/><Relationship Id="rId5" Type="http://schemas.openxmlformats.org/officeDocument/2006/relationships/image" Target="../media/image27.png"/><Relationship Id="rId15" Type="http://schemas.openxmlformats.org/officeDocument/2006/relationships/image" Target="../media/image32.jpeg"/><Relationship Id="rId23" Type="http://schemas.openxmlformats.org/officeDocument/2006/relationships/image" Target="../media/image39.jpg"/><Relationship Id="rId28" Type="http://schemas.openxmlformats.org/officeDocument/2006/relationships/image" Target="../media/image42.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6.svg"/><Relationship Id="rId9" Type="http://schemas.openxmlformats.org/officeDocument/2006/relationships/image" Target="../media/image4.png"/><Relationship Id="rId14" Type="http://schemas.openxmlformats.org/officeDocument/2006/relationships/image" Target="../media/image31.png"/><Relationship Id="rId22" Type="http://schemas.openxmlformats.org/officeDocument/2006/relationships/image" Target="../media/image38.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14121" y="376107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1,278,200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1,162,000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CHP-E37AZ2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44" name="図 44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445" name="図 44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2" name="図 1"/>
          <p:cNvPicPr>
            <a:picLocks noChangeAspect="1"/>
          </p:cNvPicPr>
          <p:nvPr/>
        </p:nvPicPr>
        <p:blipFill rotWithShape="1">
          <a:blip r:embed="rId2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41200" y="1082880"/>
            <a:ext cx="1489893" cy="602623"/>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1179466379"/>
              </p:ext>
            </p:extLst>
          </p:nvPr>
        </p:nvGraphicFramePr>
        <p:xfrm>
          <a:off x="6726575" y="571889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70302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75996" y="6995283"/>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4"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5"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4"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5"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CAF4FC38-C33E-1439-036C-06B48EAE7CE3}"/>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39" name="テキスト ボックス 38">
            <a:extLst>
              <a:ext uri="{FF2B5EF4-FFF2-40B4-BE49-F238E27FC236}">
                <a16:creationId xmlns:a16="http://schemas.microsoft.com/office/drawing/2014/main" id="{15699076-AA69-475E-8795-57B5EF5E4031}"/>
              </a:ext>
            </a:extLst>
          </p:cNvPr>
          <p:cNvSpPr txBox="1"/>
          <p:nvPr/>
        </p:nvSpPr>
        <p:spPr>
          <a:xfrm>
            <a:off x="10633292" y="1844703"/>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40" name="矢印: 右 39">
            <a:extLst>
              <a:ext uri="{FF2B5EF4-FFF2-40B4-BE49-F238E27FC236}">
                <a16:creationId xmlns:a16="http://schemas.microsoft.com/office/drawing/2014/main" id="{9E2DC574-B097-A188-554B-23FCEB5E5FAF}"/>
              </a:ext>
            </a:extLst>
          </p:cNvPr>
          <p:cNvSpPr/>
          <p:nvPr/>
        </p:nvSpPr>
        <p:spPr>
          <a:xfrm>
            <a:off x="10202731" y="1929874"/>
            <a:ext cx="617996" cy="43088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descr="グラフ, ダイアグラム&#10;&#10;AI によって生成されたコンテンツは間違っている可能性があります。">
            <a:extLst>
              <a:ext uri="{FF2B5EF4-FFF2-40B4-BE49-F238E27FC236}">
                <a16:creationId xmlns:a16="http://schemas.microsoft.com/office/drawing/2014/main" id="{C843B1B0-061D-1B0F-4E18-E686BFB09160}"/>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b="17163"/>
          <a:stretch/>
        </p:blipFill>
        <p:spPr bwMode="auto">
          <a:xfrm>
            <a:off x="10486217" y="2469188"/>
            <a:ext cx="2312484" cy="1050749"/>
          </a:xfrm>
          <a:prstGeom prst="rect">
            <a:avLst/>
          </a:prstGeom>
          <a:noFill/>
          <a:ln>
            <a:noFill/>
          </a:ln>
          <a:extLst>
            <a:ext uri="{53640926-AAD7-44D8-BBD7-CCE9431645EC}">
              <a14:shadowObscured xmlns:a14="http://schemas.microsoft.com/office/drawing/2010/main"/>
            </a:ext>
          </a:extLst>
        </p:spPr>
      </p:pic>
      <p:sp>
        <p:nvSpPr>
          <p:cNvPr id="42" name="テキスト ボックス 274">
            <a:extLst>
              <a:ext uri="{FF2B5EF4-FFF2-40B4-BE49-F238E27FC236}">
                <a16:creationId xmlns:a16="http://schemas.microsoft.com/office/drawing/2014/main" id="{8F87623D-7A38-E645-7F0E-8803107C6B33}"/>
              </a:ext>
            </a:extLst>
          </p:cNvPr>
          <p:cNvSpPr txBox="1"/>
          <p:nvPr/>
        </p:nvSpPr>
        <p:spPr>
          <a:xfrm>
            <a:off x="9295945" y="2620232"/>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48" name="吹き出し: 円形 47">
            <a:extLst>
              <a:ext uri="{FF2B5EF4-FFF2-40B4-BE49-F238E27FC236}">
                <a16:creationId xmlns:a16="http://schemas.microsoft.com/office/drawing/2014/main" id="{F368D7E6-3F71-A669-0C98-310CA7F68156}"/>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9" name="正方形/長方形 48">
            <a:extLst>
              <a:ext uri="{FF2B5EF4-FFF2-40B4-BE49-F238E27FC236}">
                <a16:creationId xmlns:a16="http://schemas.microsoft.com/office/drawing/2014/main" id="{3060F682-E60E-2CF0-08EF-A3E8C10D5B04}"/>
              </a:ext>
            </a:extLst>
          </p:cNvPr>
          <p:cNvSpPr/>
          <p:nvPr/>
        </p:nvSpPr>
        <p:spPr>
          <a:xfrm>
            <a:off x="12162524" y="1497121"/>
            <a:ext cx="546945" cy="430887"/>
          </a:xfrm>
          <a:prstGeom prst="rect">
            <a:avLst/>
          </a:prstGeom>
          <a:noFill/>
        </p:spPr>
        <p:txBody>
          <a:bodyPr wrap="non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rPr>
              <a:t>約</a:t>
            </a:r>
            <a:r>
              <a:rPr lang="en-US" altLang="ja-JP" sz="1200" b="0" cap="none" spc="0" dirty="0">
                <a:ln w="0"/>
                <a:solidFill>
                  <a:schemeClr val="bg1"/>
                </a:solidFill>
                <a:effectLst>
                  <a:outerShdw blurRad="38100" dist="19050" dir="2700000" algn="tl" rotWithShape="0">
                    <a:schemeClr val="dk1">
                      <a:alpha val="40000"/>
                    </a:schemeClr>
                  </a:outerShdw>
                </a:effectLst>
              </a:rPr>
              <a:t>15</a:t>
            </a:r>
            <a:r>
              <a:rPr lang="ja-JP" altLang="en-US" sz="800" b="0" cap="none" spc="0" dirty="0">
                <a:ln w="0"/>
                <a:solidFill>
                  <a:schemeClr val="bg1"/>
                </a:solidFill>
                <a:effectLst>
                  <a:outerShdw blurRad="38100" dist="19050" dir="2700000" algn="tl" rotWithShape="0">
                    <a:schemeClr val="dk1">
                      <a:alpha val="40000"/>
                    </a:schemeClr>
                  </a:outerShdw>
                </a:effectLst>
              </a:rPr>
              <a:t>％</a:t>
            </a:r>
            <a:endParaRPr lang="en-US" altLang="ja-JP" sz="800" b="0" cap="none" spc="0" dirty="0">
              <a:ln w="0"/>
              <a:solidFill>
                <a:schemeClr val="bg1"/>
              </a:solidFill>
              <a:effectLst>
                <a:outerShdw blurRad="38100" dist="19050" dir="2700000" algn="tl" rotWithShape="0">
                  <a:schemeClr val="dk1">
                    <a:alpha val="40000"/>
                  </a:schemeClr>
                </a:outerShdw>
              </a:effectLst>
            </a:endParaRPr>
          </a:p>
          <a:p>
            <a:pPr algn="ctr"/>
            <a:r>
              <a:rPr lang="en-US" altLang="ja-JP" sz="1000" b="0" cap="none" spc="0" dirty="0">
                <a:ln w="0"/>
                <a:solidFill>
                  <a:schemeClr val="bg1"/>
                </a:solidFill>
                <a:effectLst>
                  <a:outerShdw blurRad="38100" dist="19050" dir="2700000" algn="tl" rotWithShape="0">
                    <a:schemeClr val="dk1">
                      <a:alpha val="40000"/>
                    </a:schemeClr>
                  </a:outerShdw>
                </a:effectLst>
              </a:rPr>
              <a:t>UP</a:t>
            </a:r>
            <a:endParaRPr lang="ja-JP" altLang="en-US" sz="1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1327" y="6764105"/>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4704"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3297"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0538" y="6756827"/>
            <a:ext cx="1206686" cy="1644323"/>
          </a:xfrm>
          <a:prstGeom prst="rect">
            <a:avLst/>
          </a:prstGeom>
        </p:spPr>
      </p:pic>
      <p:sp>
        <p:nvSpPr>
          <p:cNvPr id="146" name="テキスト ボックス 145"/>
          <p:cNvSpPr txBox="1"/>
          <p:nvPr/>
        </p:nvSpPr>
        <p:spPr>
          <a:xfrm>
            <a:off x="7028384"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67562" y="6357047"/>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19395"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4888"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68157"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5790"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0024"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5637"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0213"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15799" y="9088233"/>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15799" y="862108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43409"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4961</TotalTime>
  <Words>1588</Words>
  <Application>Microsoft Office PowerPoint</Application>
  <PresentationFormat>A3 297x420 mm</PresentationFormat>
  <Paragraphs>213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323</cp:revision>
  <cp:lastPrinted>2023-12-13T05:58:51Z</cp:lastPrinted>
  <dcterms:created xsi:type="dcterms:W3CDTF">2020-12-15T06:24:16Z</dcterms:created>
  <dcterms:modified xsi:type="dcterms:W3CDTF">2025-12-18T07:25:08Z</dcterms:modified>
</cp:coreProperties>
</file>