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p:scale>
          <a:sx n="400" d="100"/>
          <a:sy n="400" d="100"/>
        </p:scale>
        <p:origin x="-23244" y="-347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7.png"/><Relationship Id="rId3" Type="http://schemas.openxmlformats.org/officeDocument/2006/relationships/image" Target="../media/image26.png"/><Relationship Id="rId21" Type="http://schemas.openxmlformats.org/officeDocument/2006/relationships/image" Target="../media/image38.png"/><Relationship Id="rId7" Type="http://schemas.openxmlformats.org/officeDocument/2006/relationships/image" Target="../media/image2.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24" Type="http://schemas.openxmlformats.org/officeDocument/2006/relationships/image" Target="../media/image41.emf"/><Relationship Id="rId5" Type="http://schemas.openxmlformats.org/officeDocument/2006/relationships/image" Target="../media/image28.png"/><Relationship Id="rId15" Type="http://schemas.openxmlformats.org/officeDocument/2006/relationships/image" Target="../media/image33.jpeg"/><Relationship Id="rId23" Type="http://schemas.openxmlformats.org/officeDocument/2006/relationships/image" Target="../media/image40.jpg"/><Relationship Id="rId28" Type="http://schemas.openxmlformats.org/officeDocument/2006/relationships/image" Target="../media/image43.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7.svg"/><Relationship Id="rId9" Type="http://schemas.openxmlformats.org/officeDocument/2006/relationships/image" Target="../media/image4.png"/><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23840" y="3756925"/>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2931229"/>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 name="Rectangle 33"/>
          <p:cNvSpPr>
            <a:spLocks/>
          </p:cNvSpPr>
          <p:nvPr/>
        </p:nvSpPr>
        <p:spPr bwMode="auto">
          <a:xfrm>
            <a:off x="2589962" y="2752865"/>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720245"/>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111</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3.9</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249155"/>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386705"/>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1,478,400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1,344,000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CHP-HXE46AZ2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19"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41200" y="1082880"/>
            <a:ext cx="1521927" cy="615580"/>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633292" y="1844703"/>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0202731" y="1929874"/>
            <a:ext cx="617996" cy="43088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2093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1"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2"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1"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2"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0" name="図 179" descr="グラフ, ダイアグラム&#10;&#10;AI によって生成されたコンテンツは間違っている可能性があります。">
            <a:extLst>
              <a:ext uri="{FF2B5EF4-FFF2-40B4-BE49-F238E27FC236}">
                <a16:creationId xmlns:a16="http://schemas.microsoft.com/office/drawing/2014/main" id="{27AC7921-5C69-B1B9-D854-14E879019F3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17163"/>
          <a:stretch/>
        </p:blipFill>
        <p:spPr bwMode="auto">
          <a:xfrm>
            <a:off x="10486217" y="2469188"/>
            <a:ext cx="2312484" cy="1050749"/>
          </a:xfrm>
          <a:prstGeom prst="rect">
            <a:avLst/>
          </a:prstGeom>
          <a:noFill/>
          <a:ln>
            <a:noFill/>
          </a:ln>
          <a:extLst>
            <a:ext uri="{53640926-AAD7-44D8-BBD7-CCE9431645EC}">
              <a14:shadowObscured xmlns:a14="http://schemas.microsoft.com/office/drawing/2010/main"/>
            </a:ext>
          </a:extLst>
        </p:spPr>
      </p:pic>
      <p:sp>
        <p:nvSpPr>
          <p:cNvPr id="39" name="テキスト ボックス 274">
            <a:extLst>
              <a:ext uri="{FF2B5EF4-FFF2-40B4-BE49-F238E27FC236}">
                <a16:creationId xmlns:a16="http://schemas.microsoft.com/office/drawing/2014/main" id="{7BE1904D-8BD5-3EBD-DA56-9C7D86283A60}"/>
              </a:ext>
            </a:extLst>
          </p:cNvPr>
          <p:cNvSpPr txBox="1"/>
          <p:nvPr/>
        </p:nvSpPr>
        <p:spPr>
          <a:xfrm>
            <a:off x="9295945" y="2620232"/>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BEC9D35-D301-3AAE-D021-99D2D2A992CF}"/>
              </a:ext>
            </a:extLst>
          </p:cNvPr>
          <p:cNvPicPr>
            <a:picLocks noChangeAspect="1"/>
          </p:cNvPicPr>
          <p:nvPr/>
        </p:nvPicPr>
        <p:blipFill>
          <a:blip r:embed="rId24" cstate="print">
            <a:extLst>
              <a:ext uri="{28A0092B-C50C-407E-A947-70E740481C1C}">
                <a14:useLocalDpi xmlns:a14="http://schemas.microsoft.com/office/drawing/2010/main" val="0"/>
              </a:ext>
            </a:extLst>
          </a:blip>
          <a:srcRect l="48133"/>
          <a:stretch/>
        </p:blipFill>
        <p:spPr>
          <a:xfrm>
            <a:off x="4740505" y="951976"/>
            <a:ext cx="1387292" cy="2588424"/>
          </a:xfrm>
          <a:prstGeom prst="rect">
            <a:avLst/>
          </a:prstGeom>
        </p:spPr>
      </p:pic>
      <p:sp>
        <p:nvSpPr>
          <p:cNvPr id="4" name="吹き出し: 円形 3">
            <a:extLst>
              <a:ext uri="{FF2B5EF4-FFF2-40B4-BE49-F238E27FC236}">
                <a16:creationId xmlns:a16="http://schemas.microsoft.com/office/drawing/2014/main" id="{70058126-1B8C-462C-E9DF-C3B37447594B}"/>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pic>
        <p:nvPicPr>
          <p:cNvPr id="34" name="図 33">
            <a:extLst>
              <a:ext uri="{FF2B5EF4-FFF2-40B4-BE49-F238E27FC236}">
                <a16:creationId xmlns:a16="http://schemas.microsoft.com/office/drawing/2014/main" id="{1B6323FE-BD7B-6499-EBE8-684AE031616C}"/>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656498" y="2479759"/>
            <a:ext cx="1225263" cy="974375"/>
          </a:xfrm>
          <a:prstGeom prst="rect">
            <a:avLst/>
          </a:prstGeom>
        </p:spPr>
      </p:pic>
      <p:pic>
        <p:nvPicPr>
          <p:cNvPr id="40" name="図 39">
            <a:extLst>
              <a:ext uri="{FF2B5EF4-FFF2-40B4-BE49-F238E27FC236}">
                <a16:creationId xmlns:a16="http://schemas.microsoft.com/office/drawing/2014/main" id="{3E09588F-EDDA-C1E5-706C-7315422EE53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57220" y="765223"/>
            <a:ext cx="2140158" cy="1152746"/>
          </a:xfrm>
          <a:prstGeom prst="rect">
            <a:avLst/>
          </a:prstGeom>
        </p:spPr>
      </p:pic>
      <p:sp>
        <p:nvSpPr>
          <p:cNvPr id="41" name="Rectangle 61">
            <a:extLst>
              <a:ext uri="{FF2B5EF4-FFF2-40B4-BE49-F238E27FC236}">
                <a16:creationId xmlns:a16="http://schemas.microsoft.com/office/drawing/2014/main" id="{1F8D3E82-7A0D-64C5-40AF-F8452A4A7430}"/>
              </a:ext>
            </a:extLst>
          </p:cNvPr>
          <p:cNvSpPr>
            <a:spLocks/>
          </p:cNvSpPr>
          <p:nvPr/>
        </p:nvSpPr>
        <p:spPr bwMode="auto">
          <a:xfrm>
            <a:off x="315048" y="1098941"/>
            <a:ext cx="2059422"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快適・便利機能をフル搭載</a:t>
            </a:r>
          </a:p>
          <a:p>
            <a:pPr algn="ctr">
              <a:lnSpc>
                <a:spcPct val="115000"/>
              </a:lnSpc>
              <a:spcBef>
                <a:spcPct val="0"/>
              </a:spcBef>
              <a:buSzTx/>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プレミアム</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なエコキュート。</a:t>
            </a:r>
          </a:p>
        </p:txBody>
      </p:sp>
      <p:sp>
        <p:nvSpPr>
          <p:cNvPr id="42" name="Rectangle 30">
            <a:extLst>
              <a:ext uri="{FF2B5EF4-FFF2-40B4-BE49-F238E27FC236}">
                <a16:creationId xmlns:a16="http://schemas.microsoft.com/office/drawing/2014/main" id="{789A5DE5-0266-42C2-FFBA-0795CE49D156}"/>
              </a:ext>
            </a:extLst>
          </p:cNvPr>
          <p:cNvSpPr>
            <a:spLocks/>
          </p:cNvSpPr>
          <p:nvPr/>
        </p:nvSpPr>
        <p:spPr bwMode="auto">
          <a:xfrm>
            <a:off x="226962" y="3249762"/>
            <a:ext cx="2454048" cy="23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★「エネルギー消費性能計算プログラムについて、詳しくはこちらをご覧ください。</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a:lnSpc>
                <a:spcPct val="90000"/>
              </a:lnSpc>
              <a:spcBef>
                <a:spcPct val="0"/>
              </a:spcBef>
              <a:buSz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https://www.corona.co.jp/eco/lowenergy-about/index.htm</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ｌ</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48" name="図 47" descr="QR コード&#10;&#10;AI によって生成されたコンテンツは間違っている可能性があります。">
            <a:extLst>
              <a:ext uri="{FF2B5EF4-FFF2-40B4-BE49-F238E27FC236}">
                <a16:creationId xmlns:a16="http://schemas.microsoft.com/office/drawing/2014/main" id="{7060616A-6DBE-6401-53D9-39A902EAE80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469566" y="3177800"/>
            <a:ext cx="387396" cy="387396"/>
          </a:xfrm>
          <a:prstGeom prst="rect">
            <a:avLst/>
          </a:prstGeom>
        </p:spPr>
      </p:pic>
      <p:sp>
        <p:nvSpPr>
          <p:cNvPr id="49" name="Rectangle 30">
            <a:extLst>
              <a:ext uri="{FF2B5EF4-FFF2-40B4-BE49-F238E27FC236}">
                <a16:creationId xmlns:a16="http://schemas.microsoft.com/office/drawing/2014/main" id="{7D89D8AF-A4CE-F5FA-2141-1C7F6B6EE4A0}"/>
              </a:ext>
            </a:extLst>
          </p:cNvPr>
          <p:cNvSpPr>
            <a:spLocks/>
          </p:cNvSpPr>
          <p:nvPr/>
        </p:nvSpPr>
        <p:spPr bwMode="auto">
          <a:xfrm>
            <a:off x="2610717" y="2756592"/>
            <a:ext cx="787400" cy="438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効率の入力値は、</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上記システム形式を指定ください。★</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50" name="正方形/長方形 49">
            <a:extLst>
              <a:ext uri="{FF2B5EF4-FFF2-40B4-BE49-F238E27FC236}">
                <a16:creationId xmlns:a16="http://schemas.microsoft.com/office/drawing/2014/main" id="{1B7E28A2-2B79-675F-A432-02A18EACE14F}"/>
              </a:ext>
            </a:extLst>
          </p:cNvPr>
          <p:cNvSpPr/>
          <p:nvPr/>
        </p:nvSpPr>
        <p:spPr>
          <a:xfrm>
            <a:off x="12162524" y="1497121"/>
            <a:ext cx="546945" cy="430887"/>
          </a:xfrm>
          <a:prstGeom prst="rect">
            <a:avLst/>
          </a:prstGeom>
          <a:noFill/>
        </p:spPr>
        <p:txBody>
          <a:bodyPr wrap="non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rPr>
              <a:t>約</a:t>
            </a:r>
            <a:r>
              <a:rPr lang="en-US" altLang="ja-JP" sz="1200" b="0" cap="none" spc="0" dirty="0">
                <a:ln w="0"/>
                <a:solidFill>
                  <a:schemeClr val="bg1"/>
                </a:solidFill>
                <a:effectLst>
                  <a:outerShdw blurRad="38100" dist="19050" dir="2700000" algn="tl" rotWithShape="0">
                    <a:schemeClr val="dk1">
                      <a:alpha val="40000"/>
                    </a:schemeClr>
                  </a:outerShdw>
                </a:effectLst>
              </a:rPr>
              <a:t>15</a:t>
            </a:r>
            <a:r>
              <a:rPr lang="ja-JP" altLang="en-US" sz="800" b="0" cap="none" spc="0" dirty="0">
                <a:ln w="0"/>
                <a:solidFill>
                  <a:schemeClr val="bg1"/>
                </a:solidFill>
                <a:effectLst>
                  <a:outerShdw blurRad="38100" dist="19050" dir="2700000" algn="tl" rotWithShape="0">
                    <a:schemeClr val="dk1">
                      <a:alpha val="40000"/>
                    </a:schemeClr>
                  </a:outerShdw>
                </a:effectLst>
              </a:rPr>
              <a:t>％</a:t>
            </a:r>
            <a:endParaRPr lang="en-US" altLang="ja-JP" sz="800" b="0" cap="none" spc="0" dirty="0">
              <a:ln w="0"/>
              <a:solidFill>
                <a:schemeClr val="bg1"/>
              </a:solidFill>
              <a:effectLst>
                <a:outerShdw blurRad="38100" dist="19050" dir="2700000" algn="tl" rotWithShape="0">
                  <a:schemeClr val="dk1">
                    <a:alpha val="40000"/>
                  </a:schemeClr>
                </a:outerShdw>
              </a:effectLst>
            </a:endParaRPr>
          </a:p>
          <a:p>
            <a:pPr algn="ctr"/>
            <a:r>
              <a:rPr lang="en-US" altLang="ja-JP" sz="1000" b="0" cap="none" spc="0" dirty="0">
                <a:ln w="0"/>
                <a:solidFill>
                  <a:schemeClr val="bg1"/>
                </a:solidFill>
                <a:effectLst>
                  <a:outerShdw blurRad="38100" dist="19050" dir="2700000" algn="tl" rotWithShape="0">
                    <a:schemeClr val="dk1">
                      <a:alpha val="40000"/>
                    </a:schemeClr>
                  </a:outerShdw>
                </a:effectLst>
              </a:rPr>
              <a:t>UP</a:t>
            </a:r>
            <a:endParaRPr lang="ja-JP" altLang="en-US" sz="1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146" name="テキスト ボックス 145"/>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3110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5005</TotalTime>
  <Words>1635</Words>
  <Application>Microsoft Office PowerPoint</Application>
  <PresentationFormat>A3 297x420 mm</PresentationFormat>
  <Paragraphs>215</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326</cp:revision>
  <cp:lastPrinted>2023-12-13T05:58:51Z</cp:lastPrinted>
  <dcterms:created xsi:type="dcterms:W3CDTF">2020-12-15T06:24:16Z</dcterms:created>
  <dcterms:modified xsi:type="dcterms:W3CDTF">2025-12-18T07:02:10Z</dcterms:modified>
</cp:coreProperties>
</file>