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5" autoAdjust="0"/>
    <p:restoredTop sz="91872" autoAdjust="0"/>
  </p:normalViewPr>
  <p:slideViewPr>
    <p:cSldViewPr snapToGrid="0">
      <p:cViewPr>
        <p:scale>
          <a:sx n="125" d="100"/>
          <a:sy n="125" d="100"/>
        </p:scale>
        <p:origin x="-366" y="-256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40463" y="377751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60033"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I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1,312,300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1,193,000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CHP-E372AZ2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41200" y="1082880"/>
            <a:ext cx="1489893" cy="602623"/>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2439397928"/>
              </p:ext>
            </p:extLst>
          </p:nvPr>
        </p:nvGraphicFramePr>
        <p:xfrm>
          <a:off x="6726575" y="510127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4787344"/>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63030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69202" y="6341498"/>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3"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2"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3"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コネクタ 9">
            <a:extLst>
              <a:ext uri="{FF2B5EF4-FFF2-40B4-BE49-F238E27FC236}">
                <a16:creationId xmlns:a16="http://schemas.microsoft.com/office/drawing/2014/main" id="{36626261-C2D8-1620-0872-508748AD66C1}"/>
              </a:ext>
            </a:extLst>
          </p:cNvPr>
          <p:cNvCxnSpPr>
            <a:cxnSpLocks noChangeShapeType="1"/>
          </p:cNvCxnSpPr>
          <p:nvPr/>
        </p:nvCxnSpPr>
        <p:spPr bwMode="auto">
          <a:xfrm>
            <a:off x="6846858" y="7821483"/>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 name="正方形/長方形 181">
            <a:extLst>
              <a:ext uri="{FF2B5EF4-FFF2-40B4-BE49-F238E27FC236}">
                <a16:creationId xmlns:a16="http://schemas.microsoft.com/office/drawing/2014/main" id="{40EF42BA-351D-12A8-0609-FAFEE37B0244}"/>
              </a:ext>
            </a:extLst>
          </p:cNvPr>
          <p:cNvSpPr/>
          <p:nvPr/>
        </p:nvSpPr>
        <p:spPr>
          <a:xfrm>
            <a:off x="6972470" y="7834397"/>
            <a:ext cx="2826415"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奥行</a:t>
            </a:r>
            <a:r>
              <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45</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ｃｍの省スペース設計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3" name="直線コネクタ 9">
            <a:extLst>
              <a:ext uri="{FF2B5EF4-FFF2-40B4-BE49-F238E27FC236}">
                <a16:creationId xmlns:a16="http://schemas.microsoft.com/office/drawing/2014/main" id="{0946CA46-D3F8-7BD7-FB6C-E24C94C5847A}"/>
              </a:ext>
            </a:extLst>
          </p:cNvPr>
          <p:cNvCxnSpPr>
            <a:cxnSpLocks noChangeShapeType="1"/>
          </p:cNvCxnSpPr>
          <p:nvPr/>
        </p:nvCxnSpPr>
        <p:spPr bwMode="auto">
          <a:xfrm>
            <a:off x="6814228" y="8189473"/>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 name="正方形/長方形 19">
            <a:extLst>
              <a:ext uri="{FF2B5EF4-FFF2-40B4-BE49-F238E27FC236}">
                <a16:creationId xmlns:a16="http://schemas.microsoft.com/office/drawing/2014/main" id="{C62AD299-6405-F9ED-49A4-44B775F6CBB6}"/>
              </a:ext>
            </a:extLst>
          </p:cNvPr>
          <p:cNvSpPr>
            <a:spLocks noChangeArrowheads="1"/>
          </p:cNvSpPr>
          <p:nvPr/>
        </p:nvSpPr>
        <p:spPr bwMode="auto">
          <a:xfrm>
            <a:off x="6809465"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8" name="テキスト ボックス 197">
            <a:extLst>
              <a:ext uri="{FF2B5EF4-FFF2-40B4-BE49-F238E27FC236}">
                <a16:creationId xmlns:a16="http://schemas.microsoft.com/office/drawing/2014/main" id="{1279C0B3-08FF-2035-307E-A6A031357930}"/>
              </a:ext>
            </a:extLst>
          </p:cNvPr>
          <p:cNvSpPr txBox="1"/>
          <p:nvPr/>
        </p:nvSpPr>
        <p:spPr>
          <a:xfrm>
            <a:off x="11110174" y="8366980"/>
            <a:ext cx="1987766" cy="954107"/>
          </a:xfrm>
          <a:prstGeom prst="rect">
            <a:avLst/>
          </a:prstGeom>
          <a:noFill/>
        </p:spPr>
        <p:txBody>
          <a:bodyPr wrap="square" rtlCol="0">
            <a:spAutoFit/>
          </a:bodyPr>
          <a:lstStyle/>
          <a:p>
            <a:r>
              <a:rPr kumimoji="1" lang="ja-JP" altLang="en-US" sz="1600" b="1" u="sng" dirty="0">
                <a:latin typeface="Meiryo UI" panose="020B0604030504040204" pitchFamily="50" charset="-128"/>
                <a:ea typeface="Meiryo UI" panose="020B0604030504040204" pitchFamily="50" charset="-128"/>
              </a:rPr>
              <a:t>奥行</a:t>
            </a:r>
            <a:r>
              <a:rPr kumimoji="1" lang="en-US" altLang="ja-JP" sz="1600" b="1" u="sng" dirty="0">
                <a:latin typeface="Meiryo UI" panose="020B0604030504040204" pitchFamily="50" charset="-128"/>
                <a:ea typeface="Meiryo UI" panose="020B0604030504040204" pitchFamily="50" charset="-128"/>
              </a:rPr>
              <a:t>45</a:t>
            </a:r>
            <a:r>
              <a:rPr kumimoji="1" lang="ja-JP" altLang="en-US" sz="1600" b="1" u="sng" dirty="0">
                <a:latin typeface="Meiryo UI" panose="020B0604030504040204" pitchFamily="50" charset="-128"/>
                <a:ea typeface="Meiryo UI" panose="020B0604030504040204" pitchFamily="50" charset="-128"/>
              </a:rPr>
              <a:t>㎝の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1" u="sng" dirty="0">
                <a:latin typeface="Meiryo UI" panose="020B0604030504040204" pitchFamily="50" charset="-128"/>
                <a:ea typeface="Meiryo UI" panose="020B0604030504040204" pitchFamily="50" charset="-128"/>
              </a:rPr>
              <a:t>省スペース設置</a:t>
            </a:r>
            <a:endParaRPr kumimoji="1" lang="en-US" altLang="ja-JP" sz="1600" b="1" u="sng" dirty="0">
              <a:latin typeface="Meiryo UI" panose="020B0604030504040204" pitchFamily="50" charset="-128"/>
              <a:ea typeface="Meiryo UI" panose="020B0604030504040204" pitchFamily="50" charset="-128"/>
            </a:endParaRPr>
          </a:p>
          <a:p>
            <a:endParaRPr kumimoji="1" lang="en-US" altLang="ja-JP" sz="12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狭い敷地にもジャストフィット</a:t>
            </a:r>
          </a:p>
        </p:txBody>
      </p:sp>
      <p:pic>
        <p:nvPicPr>
          <p:cNvPr id="199" name="Picture 1090" descr="パース">
            <a:extLst>
              <a:ext uri="{FF2B5EF4-FFF2-40B4-BE49-F238E27FC236}">
                <a16:creationId xmlns:a16="http://schemas.microsoft.com/office/drawing/2014/main" id="{2CCE600B-B760-E042-6332-BD409C19C7B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14908" t="7272" r="1709"/>
          <a:stretch>
            <a:fillRect/>
          </a:stretch>
        </p:blipFill>
        <p:spPr bwMode="auto">
          <a:xfrm>
            <a:off x="9633678" y="8224936"/>
            <a:ext cx="1517385" cy="1246010"/>
          </a:xfrm>
          <a:prstGeom prst="rect">
            <a:avLst/>
          </a:prstGeom>
          <a:ln>
            <a:noFill/>
          </a:ln>
          <a:effectLst>
            <a:softEdge rad="112500"/>
          </a:effectLst>
        </p:spPr>
      </p:pic>
      <p:pic>
        <p:nvPicPr>
          <p:cNvPr id="201" name="図 200" descr="ダイアグラム が含まれている画像&#10;&#10;AI によって生成されたコンテンツは間違っている可能性があります。">
            <a:extLst>
              <a:ext uri="{FF2B5EF4-FFF2-40B4-BE49-F238E27FC236}">
                <a16:creationId xmlns:a16="http://schemas.microsoft.com/office/drawing/2014/main" id="{8299B568-04CE-153B-4725-DE36899E2913}"/>
              </a:ext>
            </a:extLst>
          </p:cNvPr>
          <p:cNvPicPr>
            <a:picLocks noChangeAspect="1"/>
          </p:cNvPicPr>
          <p:nvPr/>
        </p:nvPicPr>
        <p:blipFill>
          <a:blip r:embed="rId25" cstate="print">
            <a:extLst>
              <a:ext uri="{28A0092B-C50C-407E-A947-70E740481C1C}">
                <a14:useLocalDpi xmlns:a14="http://schemas.microsoft.com/office/drawing/2010/main" val="0"/>
              </a:ext>
            </a:extLst>
          </a:blip>
          <a:srcRect b="12402"/>
          <a:stretch/>
        </p:blipFill>
        <p:spPr>
          <a:xfrm>
            <a:off x="7095192" y="8254038"/>
            <a:ext cx="2462287" cy="1377172"/>
          </a:xfrm>
          <a:prstGeom prst="rect">
            <a:avLst/>
          </a:prstGeom>
        </p:spPr>
      </p:pic>
      <p:pic>
        <p:nvPicPr>
          <p:cNvPr id="41" name="図 4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EA937E3E-C06E-B1A2-5A5A-9844946B0B1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88339" y="1215882"/>
            <a:ext cx="2542651" cy="2256477"/>
          </a:xfrm>
          <a:prstGeom prst="rect">
            <a:avLst/>
          </a:prstGeom>
        </p:spPr>
      </p:pic>
      <p:sp>
        <p:nvSpPr>
          <p:cNvPr id="34" name="テキスト ボックス 33">
            <a:extLst>
              <a:ext uri="{FF2B5EF4-FFF2-40B4-BE49-F238E27FC236}">
                <a16:creationId xmlns:a16="http://schemas.microsoft.com/office/drawing/2014/main" id="{FB586BDB-7C30-0613-8A4E-5C3515BE1533}"/>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39" name="テキスト ボックス 38">
            <a:extLst>
              <a:ext uri="{FF2B5EF4-FFF2-40B4-BE49-F238E27FC236}">
                <a16:creationId xmlns:a16="http://schemas.microsoft.com/office/drawing/2014/main" id="{71A80A35-1359-6E38-BB6C-4889C230107A}"/>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40" name="矢印: 右 39">
            <a:extLst>
              <a:ext uri="{FF2B5EF4-FFF2-40B4-BE49-F238E27FC236}">
                <a16:creationId xmlns:a16="http://schemas.microsoft.com/office/drawing/2014/main" id="{D94D5549-D878-AEB7-4BE0-B4520E22287A}"/>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descr="グラフ, ダイアグラム&#10;&#10;AI によって生成されたコンテンツは間違っている可能性があります。">
            <a:extLst>
              <a:ext uri="{FF2B5EF4-FFF2-40B4-BE49-F238E27FC236}">
                <a16:creationId xmlns:a16="http://schemas.microsoft.com/office/drawing/2014/main" id="{600670B1-1362-E139-9573-DF2C2AD6BBAF}"/>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48" name="テキスト ボックス 274">
            <a:extLst>
              <a:ext uri="{FF2B5EF4-FFF2-40B4-BE49-F238E27FC236}">
                <a16:creationId xmlns:a16="http://schemas.microsoft.com/office/drawing/2014/main" id="{FA4FB78A-6B14-3645-3701-D5533AD10849}"/>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49" name="吹き出し: 円形 48">
            <a:extLst>
              <a:ext uri="{FF2B5EF4-FFF2-40B4-BE49-F238E27FC236}">
                <a16:creationId xmlns:a16="http://schemas.microsoft.com/office/drawing/2014/main" id="{A56647DB-2F5B-2969-E9A7-A51A4F9D5B8D}"/>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0" name="正方形/長方形 49">
            <a:extLst>
              <a:ext uri="{FF2B5EF4-FFF2-40B4-BE49-F238E27FC236}">
                <a16:creationId xmlns:a16="http://schemas.microsoft.com/office/drawing/2014/main" id="{43FB657C-0D26-46B9-6090-A73B233D42C6}"/>
              </a:ext>
            </a:extLst>
          </p:cNvPr>
          <p:cNvSpPr/>
          <p:nvPr/>
        </p:nvSpPr>
        <p:spPr>
          <a:xfrm>
            <a:off x="12162524" y="1497121"/>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820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5121"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3714"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0955" y="6756827"/>
            <a:ext cx="1206686" cy="1644323"/>
          </a:xfrm>
          <a:prstGeom prst="rect">
            <a:avLst/>
          </a:prstGeom>
        </p:spPr>
      </p:pic>
      <p:sp>
        <p:nvSpPr>
          <p:cNvPr id="146" name="テキスト ボックス 145"/>
          <p:cNvSpPr txBox="1"/>
          <p:nvPr/>
        </p:nvSpPr>
        <p:spPr>
          <a:xfrm>
            <a:off x="7008801"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5675"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0137"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55305"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48574"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56207"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0441"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06054"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0630"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6687" y="9093369"/>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693398"/>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321042C-BE30-573F-423B-3EA94301F1D4}"/>
              </a:ext>
            </a:extLst>
          </p:cNvPr>
          <p:cNvSpPr txBox="1"/>
          <p:nvPr/>
        </p:nvSpPr>
        <p:spPr>
          <a:xfrm>
            <a:off x="1872766" y="4928026"/>
            <a:ext cx="1601721" cy="184666"/>
          </a:xfrm>
          <a:prstGeom prst="rect">
            <a:avLst/>
          </a:prstGeom>
          <a:noFill/>
        </p:spPr>
        <p:txBody>
          <a:bodyPr wrap="none" rtlCol="0">
            <a:spAutoFit/>
          </a:bodyPr>
          <a:lstStyle/>
          <a:p>
            <a:r>
              <a:rPr kumimoji="1" lang="en-US" altLang="ja-JP" sz="600" dirty="0"/>
              <a:t>※</a:t>
            </a:r>
            <a:r>
              <a:rPr kumimoji="1" lang="ja-JP" altLang="en-US" sz="600" dirty="0"/>
              <a:t>写真は</a:t>
            </a:r>
            <a:r>
              <a:rPr kumimoji="1" lang="en-US" altLang="ja-JP" sz="600" dirty="0"/>
              <a:t>1</a:t>
            </a:r>
            <a:r>
              <a:rPr kumimoji="1" lang="ja-JP" altLang="en-US" sz="600" dirty="0"/>
              <a:t>缶</a:t>
            </a:r>
            <a:r>
              <a:rPr kumimoji="1" lang="en-US" altLang="ja-JP" sz="600" dirty="0"/>
              <a:t>370L</a:t>
            </a:r>
            <a:r>
              <a:rPr kumimoji="1" lang="ja-JP" altLang="en-US" sz="600" dirty="0"/>
              <a:t>を例に説明しています。</a:t>
            </a: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4977</TotalTime>
  <Words>1603</Words>
  <Application>Microsoft Office PowerPoint</Application>
  <PresentationFormat>A3 297x420 mm</PresentationFormat>
  <Paragraphs>214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326</cp:revision>
  <cp:lastPrinted>2023-12-13T05:58:51Z</cp:lastPrinted>
  <dcterms:created xsi:type="dcterms:W3CDTF">2020-12-15T06:24:16Z</dcterms:created>
  <dcterms:modified xsi:type="dcterms:W3CDTF">2025-12-18T07:05:04Z</dcterms:modified>
</cp:coreProperties>
</file>