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66" d="100"/>
          <a:sy n="66" d="100"/>
        </p:scale>
        <p:origin x="2088" y="61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7.png"/><Relationship Id="rId3" Type="http://schemas.openxmlformats.org/officeDocument/2006/relationships/image" Target="../media/image25.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3.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8.png"/><Relationship Id="rId24" Type="http://schemas.openxmlformats.org/officeDocument/2006/relationships/image" Target="../media/image40.emf"/><Relationship Id="rId5" Type="http://schemas.openxmlformats.org/officeDocument/2006/relationships/image" Target="../media/image27.png"/><Relationship Id="rId15" Type="http://schemas.openxmlformats.org/officeDocument/2006/relationships/image" Target="../media/image32.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6.svg"/><Relationship Id="rId9" Type="http://schemas.openxmlformats.org/officeDocument/2006/relationships/image" Target="../media/image4.png"/><Relationship Id="rId14" Type="http://schemas.openxmlformats.org/officeDocument/2006/relationships/image" Target="../media/image31.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1,161,600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1,056,000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CHP-37AZ2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44" name="図 4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2" name="図 1"/>
          <p:cNvPicPr>
            <a:picLocks noChangeAspect="1"/>
          </p:cNvPicPr>
          <p:nvPr/>
        </p:nvPicPr>
        <p:blipFill rotWithShape="1">
          <a:blip r:embed="rId2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5"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6"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5"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6"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274">
            <a:extLst>
              <a:ext uri="{FF2B5EF4-FFF2-40B4-BE49-F238E27FC236}">
                <a16:creationId xmlns:a16="http://schemas.microsoft.com/office/drawing/2014/main" id="{7A74F99D-5852-3DFD-3B94-6F484A25D31F}"/>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179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6006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866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5902" y="6756827"/>
            <a:ext cx="1206686" cy="1644323"/>
          </a:xfrm>
          <a:prstGeom prst="rect">
            <a:avLst/>
          </a:prstGeom>
        </p:spPr>
      </p:pic>
      <p:sp>
        <p:nvSpPr>
          <p:cNvPr id="146" name="テキスト ボックス 145"/>
          <p:cNvSpPr txBox="1"/>
          <p:nvPr/>
        </p:nvSpPr>
        <p:spPr>
          <a:xfrm>
            <a:off x="703374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80062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475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8025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352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8115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538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3100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557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3130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4940</TotalTime>
  <Words>1578</Words>
  <Application>Microsoft Office PowerPoint</Application>
  <PresentationFormat>A3 297x420 mm</PresentationFormat>
  <Paragraphs>207</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319</cp:revision>
  <cp:lastPrinted>2023-12-13T05:58:51Z</cp:lastPrinted>
  <dcterms:created xsi:type="dcterms:W3CDTF">2020-12-15T06:24:16Z</dcterms:created>
  <dcterms:modified xsi:type="dcterms:W3CDTF">2025-12-18T07:20:38Z</dcterms:modified>
</cp:coreProperties>
</file>