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7.png"/><Relationship Id="rId3" Type="http://schemas.openxmlformats.org/officeDocument/2006/relationships/image" Target="../media/image24.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39.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23840" y="3767678"/>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1,278,200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1,162,000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41200" y="1082880"/>
            <a:ext cx="1427500" cy="57738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05637" y="818425"/>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r="138"/>
          <a:stretch/>
        </p:blipFill>
        <p:spPr bwMode="auto">
          <a:xfrm>
            <a:off x="9867616" y="2173901"/>
            <a:ext cx="2613983" cy="1177610"/>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4"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3"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4"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74">
            <a:extLst>
              <a:ext uri="{FF2B5EF4-FFF2-40B4-BE49-F238E27FC236}">
                <a16:creationId xmlns:a16="http://schemas.microsoft.com/office/drawing/2014/main" id="{A23BDC15-8485-F5B5-88DB-6AA5D1909C7B}"/>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41" name="図 4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69524" y="948764"/>
            <a:ext cx="2674705" cy="258842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847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674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534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2582" y="6756827"/>
            <a:ext cx="1206686" cy="1644323"/>
          </a:xfrm>
          <a:prstGeom prst="rect">
            <a:avLst/>
          </a:prstGeom>
        </p:spPr>
      </p:pic>
      <p:sp>
        <p:nvSpPr>
          <p:cNvPr id="146" name="テキスト ボックス 145"/>
          <p:cNvSpPr txBox="1"/>
          <p:nvPr/>
        </p:nvSpPr>
        <p:spPr>
          <a:xfrm>
            <a:off x="703042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730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143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693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20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783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06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768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225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5453"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4963</TotalTime>
  <Words>1578</Words>
  <Application>Microsoft Office PowerPoint</Application>
  <PresentationFormat>A3 297x420 mm</PresentationFormat>
  <Paragraphs>207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319</cp:revision>
  <cp:lastPrinted>2023-12-13T05:58:51Z</cp:lastPrinted>
  <dcterms:created xsi:type="dcterms:W3CDTF">2020-12-15T06:24:16Z</dcterms:created>
  <dcterms:modified xsi:type="dcterms:W3CDTF">2025-12-18T07:23:03Z</dcterms:modified>
</cp:coreProperties>
</file>