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60"/>
  </p:normalViewPr>
  <p:slideViewPr>
    <p:cSldViewPr>
      <p:cViewPr>
        <p:scale>
          <a:sx n="300" d="100"/>
          <a:sy n="300" d="100"/>
        </p:scale>
        <p:origin x="-1824" y="-359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67B743FB-FD45-403F-AACD-9B27C956A3D5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7A2F1172-CCBA-4C00-A349-09240D5459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76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F1172-CCBA-4C00-A349-09240D54591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1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9417C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9417C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9417C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29417C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417" y="1323771"/>
            <a:ext cx="2908935" cy="560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9417C"/>
                </a:solidFill>
                <a:latin typeface="BIZ UDPGothic"/>
                <a:cs typeface="BIZ UDP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5DCF7100-742B-0EBA-26BB-CF5F25D17C3D}"/>
              </a:ext>
            </a:extLst>
          </p:cNvPr>
          <p:cNvSpPr/>
          <p:nvPr/>
        </p:nvSpPr>
        <p:spPr>
          <a:xfrm>
            <a:off x="5835650" y="7306310"/>
            <a:ext cx="838200" cy="123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object 14"/>
          <p:cNvGrpSpPr/>
          <p:nvPr/>
        </p:nvGrpSpPr>
        <p:grpSpPr>
          <a:xfrm>
            <a:off x="2237422" y="6844398"/>
            <a:ext cx="3051188" cy="3582645"/>
            <a:chOff x="2237409" y="6844398"/>
            <a:chExt cx="3051188" cy="3582645"/>
          </a:xfrm>
        </p:grpSpPr>
        <p:sp>
          <p:nvSpPr>
            <p:cNvPr id="15" name="object 15"/>
            <p:cNvSpPr/>
            <p:nvPr/>
          </p:nvSpPr>
          <p:spPr>
            <a:xfrm>
              <a:off x="2237409" y="6844398"/>
              <a:ext cx="3051175" cy="2741930"/>
            </a:xfrm>
            <a:custGeom>
              <a:avLst/>
              <a:gdLst/>
              <a:ahLst/>
              <a:cxnLst/>
              <a:rect l="l" t="t" r="r" b="b"/>
              <a:pathLst>
                <a:path w="3051175" h="2741929">
                  <a:moveTo>
                    <a:pt x="3051175" y="0"/>
                  </a:moveTo>
                  <a:lnTo>
                    <a:pt x="0" y="0"/>
                  </a:lnTo>
                  <a:lnTo>
                    <a:pt x="0" y="941959"/>
                  </a:lnTo>
                  <a:lnTo>
                    <a:pt x="0" y="1515884"/>
                  </a:lnTo>
                  <a:lnTo>
                    <a:pt x="0" y="2741892"/>
                  </a:lnTo>
                  <a:lnTo>
                    <a:pt x="3051175" y="2741892"/>
                  </a:lnTo>
                  <a:lnTo>
                    <a:pt x="3051175" y="1515897"/>
                  </a:lnTo>
                  <a:lnTo>
                    <a:pt x="3051175" y="941959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6EEF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321014" y="7264692"/>
              <a:ext cx="2879725" cy="2278380"/>
            </a:xfrm>
            <a:custGeom>
              <a:avLst/>
              <a:gdLst/>
              <a:ahLst/>
              <a:cxnLst/>
              <a:rect l="l" t="t" r="r" b="b"/>
              <a:pathLst>
                <a:path w="2879725" h="2278379">
                  <a:moveTo>
                    <a:pt x="457200" y="2049449"/>
                  </a:moveTo>
                  <a:lnTo>
                    <a:pt x="452564" y="2003386"/>
                  </a:lnTo>
                  <a:lnTo>
                    <a:pt x="439242" y="1960473"/>
                  </a:lnTo>
                  <a:lnTo>
                    <a:pt x="418160" y="1921637"/>
                  </a:lnTo>
                  <a:lnTo>
                    <a:pt x="390245" y="1887804"/>
                  </a:lnTo>
                  <a:lnTo>
                    <a:pt x="356412" y="1859889"/>
                  </a:lnTo>
                  <a:lnTo>
                    <a:pt x="317588" y="1838820"/>
                  </a:lnTo>
                  <a:lnTo>
                    <a:pt x="274675" y="1825498"/>
                  </a:lnTo>
                  <a:lnTo>
                    <a:pt x="228600" y="1820849"/>
                  </a:lnTo>
                  <a:lnTo>
                    <a:pt x="182537" y="1825498"/>
                  </a:lnTo>
                  <a:lnTo>
                    <a:pt x="139623" y="1838820"/>
                  </a:lnTo>
                  <a:lnTo>
                    <a:pt x="100787" y="1859889"/>
                  </a:lnTo>
                  <a:lnTo>
                    <a:pt x="66967" y="1887804"/>
                  </a:lnTo>
                  <a:lnTo>
                    <a:pt x="39052" y="1921637"/>
                  </a:lnTo>
                  <a:lnTo>
                    <a:pt x="17970" y="1960473"/>
                  </a:lnTo>
                  <a:lnTo>
                    <a:pt x="4648" y="2003386"/>
                  </a:lnTo>
                  <a:lnTo>
                    <a:pt x="0" y="2049449"/>
                  </a:lnTo>
                  <a:lnTo>
                    <a:pt x="4648" y="2095525"/>
                  </a:lnTo>
                  <a:lnTo>
                    <a:pt x="17970" y="2138438"/>
                  </a:lnTo>
                  <a:lnTo>
                    <a:pt x="39052" y="2177262"/>
                  </a:lnTo>
                  <a:lnTo>
                    <a:pt x="66967" y="2211095"/>
                  </a:lnTo>
                  <a:lnTo>
                    <a:pt x="100787" y="2239010"/>
                  </a:lnTo>
                  <a:lnTo>
                    <a:pt x="139623" y="2260092"/>
                  </a:lnTo>
                  <a:lnTo>
                    <a:pt x="182537" y="2273414"/>
                  </a:lnTo>
                  <a:lnTo>
                    <a:pt x="228600" y="2278049"/>
                  </a:lnTo>
                  <a:lnTo>
                    <a:pt x="274675" y="2273414"/>
                  </a:lnTo>
                  <a:lnTo>
                    <a:pt x="317588" y="2260092"/>
                  </a:lnTo>
                  <a:lnTo>
                    <a:pt x="356412" y="2239010"/>
                  </a:lnTo>
                  <a:lnTo>
                    <a:pt x="390245" y="2211095"/>
                  </a:lnTo>
                  <a:lnTo>
                    <a:pt x="418160" y="2177262"/>
                  </a:lnTo>
                  <a:lnTo>
                    <a:pt x="439242" y="2138438"/>
                  </a:lnTo>
                  <a:lnTo>
                    <a:pt x="452564" y="2095525"/>
                  </a:lnTo>
                  <a:lnTo>
                    <a:pt x="457200" y="2049449"/>
                  </a:lnTo>
                  <a:close/>
                </a:path>
                <a:path w="2879725" h="2278379">
                  <a:moveTo>
                    <a:pt x="2879699" y="146227"/>
                  </a:moveTo>
                  <a:lnTo>
                    <a:pt x="1194879" y="146227"/>
                  </a:lnTo>
                  <a:lnTo>
                    <a:pt x="1141806" y="0"/>
                  </a:lnTo>
                  <a:lnTo>
                    <a:pt x="1090422" y="146227"/>
                  </a:lnTo>
                  <a:lnTo>
                    <a:pt x="15163" y="146227"/>
                  </a:lnTo>
                  <a:lnTo>
                    <a:pt x="15163" y="446112"/>
                  </a:lnTo>
                  <a:lnTo>
                    <a:pt x="2879699" y="446112"/>
                  </a:lnTo>
                  <a:lnTo>
                    <a:pt x="2879699" y="146227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237422" y="9611703"/>
              <a:ext cx="3051175" cy="815340"/>
            </a:xfrm>
            <a:custGeom>
              <a:avLst/>
              <a:gdLst/>
              <a:ahLst/>
              <a:cxnLst/>
              <a:rect l="l" t="t" r="r" b="b"/>
              <a:pathLst>
                <a:path w="3051175" h="815340">
                  <a:moveTo>
                    <a:pt x="3051162" y="0"/>
                  </a:moveTo>
                  <a:lnTo>
                    <a:pt x="0" y="0"/>
                  </a:lnTo>
                  <a:lnTo>
                    <a:pt x="0" y="815263"/>
                  </a:lnTo>
                  <a:lnTo>
                    <a:pt x="3051162" y="815263"/>
                  </a:lnTo>
                  <a:lnTo>
                    <a:pt x="3051162" y="0"/>
                  </a:lnTo>
                  <a:close/>
                </a:path>
              </a:pathLst>
            </a:custGeom>
            <a:solidFill>
              <a:srgbClr val="D6EEF0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427435" y="8451711"/>
              <a:ext cx="779145" cy="502284"/>
            </a:xfrm>
            <a:custGeom>
              <a:avLst/>
              <a:gdLst/>
              <a:ahLst/>
              <a:cxnLst/>
              <a:rect l="l" t="t" r="r" b="b"/>
              <a:pathLst>
                <a:path w="779145" h="502284">
                  <a:moveTo>
                    <a:pt x="778560" y="0"/>
                  </a:moveTo>
                  <a:lnTo>
                    <a:pt x="85953" y="0"/>
                  </a:lnTo>
                  <a:lnTo>
                    <a:pt x="85953" y="202895"/>
                  </a:lnTo>
                  <a:lnTo>
                    <a:pt x="0" y="276275"/>
                  </a:lnTo>
                  <a:lnTo>
                    <a:pt x="85953" y="256514"/>
                  </a:lnTo>
                  <a:lnTo>
                    <a:pt x="85953" y="502056"/>
                  </a:lnTo>
                  <a:lnTo>
                    <a:pt x="778560" y="502056"/>
                  </a:lnTo>
                  <a:lnTo>
                    <a:pt x="778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27435" y="8451711"/>
              <a:ext cx="779145" cy="502284"/>
            </a:xfrm>
            <a:custGeom>
              <a:avLst/>
              <a:gdLst/>
              <a:ahLst/>
              <a:cxnLst/>
              <a:rect l="l" t="t" r="r" b="b"/>
              <a:pathLst>
                <a:path w="779145" h="502284">
                  <a:moveTo>
                    <a:pt x="85953" y="202895"/>
                  </a:moveTo>
                  <a:lnTo>
                    <a:pt x="0" y="276275"/>
                  </a:lnTo>
                  <a:lnTo>
                    <a:pt x="85953" y="256514"/>
                  </a:lnTo>
                  <a:lnTo>
                    <a:pt x="85953" y="502056"/>
                  </a:lnTo>
                  <a:lnTo>
                    <a:pt x="778560" y="502056"/>
                  </a:lnTo>
                  <a:lnTo>
                    <a:pt x="778560" y="0"/>
                  </a:lnTo>
                  <a:lnTo>
                    <a:pt x="85953" y="0"/>
                  </a:lnTo>
                  <a:lnTo>
                    <a:pt x="85953" y="202895"/>
                  </a:lnTo>
                  <a:close/>
                </a:path>
              </a:pathLst>
            </a:custGeom>
            <a:ln w="12700">
              <a:solidFill>
                <a:srgbClr val="EF40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544" y="8610727"/>
              <a:ext cx="457194" cy="30479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0619" y="8591132"/>
              <a:ext cx="531959" cy="3248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0088" y="8610727"/>
              <a:ext cx="371843" cy="304797"/>
            </a:xfrm>
            <a:prstGeom prst="rect">
              <a:avLst/>
            </a:prstGeom>
          </p:spPr>
        </p:pic>
      </p:grpSp>
      <p:graphicFrame>
        <p:nvGraphicFramePr>
          <p:cNvPr id="118" name="object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12082"/>
              </p:ext>
            </p:extLst>
          </p:nvPr>
        </p:nvGraphicFramePr>
        <p:xfrm>
          <a:off x="360412" y="6464300"/>
          <a:ext cx="4928235" cy="3947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b="1" spc="-1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電気温水器</a:t>
                      </a:r>
                      <a:endParaRPr sz="1050">
                        <a:latin typeface="BIZ UDPGothic"/>
                        <a:cs typeface="BIZ UDPGothic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b="1" spc="9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（370L</a:t>
                      </a:r>
                      <a:r>
                        <a:rPr sz="750" b="1" spc="3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タイプ</a:t>
                      </a:r>
                      <a:r>
                        <a:rPr sz="750" b="1" spc="35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）</a:t>
                      </a:r>
                      <a:endParaRPr sz="750">
                        <a:latin typeface="BIZ UDPGothic"/>
                        <a:cs typeface="BIZ UDPGothic"/>
                      </a:endParaRPr>
                    </a:p>
                  </a:txBody>
                  <a:tcPr marL="0" marR="0" marT="39370" marB="0">
                    <a:lnR w="3175">
                      <a:solidFill>
                        <a:srgbClr val="AFDFE4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BEC0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50" b="1" spc="6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ハイグレードタイプ</a:t>
                      </a:r>
                      <a:endParaRPr sz="1050" dirty="0">
                        <a:latin typeface="BIZ UDPGothic"/>
                        <a:cs typeface="BIZ UDPGothic"/>
                      </a:endParaRPr>
                    </a:p>
                    <a:p>
                      <a:pPr marR="1651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b="1" spc="9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（CHP-</a:t>
                      </a:r>
                      <a:r>
                        <a:rPr sz="750" b="1" spc="8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37AZ</a:t>
                      </a:r>
                      <a:r>
                        <a:rPr lang="en-US" sz="750" b="1" spc="8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2</a:t>
                      </a:r>
                      <a:r>
                        <a:rPr sz="750" b="1" spc="8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）</a:t>
                      </a:r>
                      <a:endParaRPr sz="750" dirty="0">
                        <a:latin typeface="BIZ UDPGothic"/>
                        <a:cs typeface="BIZ UDPGothic"/>
                      </a:endParaRPr>
                    </a:p>
                  </a:txBody>
                  <a:tcPr marL="0" marR="0" marT="39370" marB="0">
                    <a:lnL w="3175">
                      <a:solidFill>
                        <a:srgbClr val="AFDFE4"/>
                      </a:solidFill>
                      <a:prstDash val="solid"/>
                    </a:lnL>
                    <a:lnR w="3175">
                      <a:solidFill>
                        <a:srgbClr val="AFDFE4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155575" marR="69850" indent="-110489">
                        <a:lnSpc>
                          <a:spcPct val="115799"/>
                        </a:lnSpc>
                      </a:pPr>
                      <a:r>
                        <a:rPr sz="800" b="1" spc="10" dirty="0" err="1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ランニング</a:t>
                      </a:r>
                      <a:r>
                        <a:rPr sz="1200" b="1" spc="52" baseline="3472" dirty="0" err="1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コス</a:t>
                      </a:r>
                      <a:r>
                        <a:rPr lang="ja-JP" altLang="en-US" sz="1200" b="1" spc="52" baseline="3472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ト</a:t>
                      </a:r>
                      <a:endParaRPr sz="550" baseline="30000" dirty="0">
                        <a:latin typeface="PMingLiU"/>
                        <a:cs typeface="PMingLiU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b="1" spc="15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（</a:t>
                      </a:r>
                      <a:r>
                        <a:rPr sz="800" b="1" spc="31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年間</a:t>
                      </a:r>
                      <a:r>
                        <a:rPr sz="800" b="1" spc="10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）</a:t>
                      </a:r>
                      <a:endParaRPr sz="800" dirty="0">
                        <a:latin typeface="BIZ UDPGothic"/>
                        <a:cs typeface="BIZ UDP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425" baseline="5847" dirty="0">
                        <a:latin typeface="BIZ UDPGothic"/>
                        <a:cs typeface="BIZ UDPGothic"/>
                      </a:endParaRPr>
                    </a:p>
                  </a:txBody>
                  <a:tcPr marL="0" marR="0" marT="13271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2700" baseline="1543" dirty="0">
                        <a:latin typeface="BIZ UDPGothic"/>
                        <a:cs typeface="BIZ UDPGothic"/>
                      </a:endParaRPr>
                    </a:p>
                  </a:txBody>
                  <a:tcPr marL="0" marR="0" marT="13398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43180" algn="ctr">
                        <a:lnSpc>
                          <a:spcPct val="100000"/>
                        </a:lnSpc>
                      </a:pPr>
                      <a:r>
                        <a:rPr sz="800" b="1" spc="2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シャワー圧</a:t>
                      </a:r>
                      <a:endParaRPr sz="800">
                        <a:latin typeface="BIZ UDPGothic"/>
                        <a:cs typeface="BIZ UDP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endParaRPr sz="1350" baseline="-9259" dirty="0">
                        <a:latin typeface="BIZ UDPGothic"/>
                        <a:cs typeface="BIZ UDPGothic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endParaRPr sz="1050" dirty="0">
                        <a:latin typeface="BIZ UDPGothic"/>
                        <a:cs typeface="BIZ UDPGothic"/>
                      </a:endParaRPr>
                    </a:p>
                  </a:txBody>
                  <a:tcPr marL="0" marR="0" marT="4826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45085" algn="ctr">
                        <a:lnSpc>
                          <a:spcPct val="100000"/>
                        </a:lnSpc>
                      </a:pPr>
                      <a:r>
                        <a:rPr sz="800" b="1" spc="1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リモコン</a:t>
                      </a:r>
                      <a:endParaRPr sz="800">
                        <a:latin typeface="BIZ UDPGothic"/>
                        <a:cs typeface="BIZ UDPGothic"/>
                      </a:endParaRPr>
                    </a:p>
                  </a:txBody>
                  <a:tcPr marL="0" marR="0" marT="0" marB="0">
                    <a:lnT w="12700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 marR="163830" indent="-155575">
                        <a:lnSpc>
                          <a:spcPct val="111100"/>
                        </a:lnSpc>
                        <a:spcBef>
                          <a:spcPts val="910"/>
                        </a:spcBef>
                      </a:pPr>
                      <a:endParaRPr sz="1200" dirty="0">
                        <a:latin typeface="BIZ UDPGothic"/>
                        <a:cs typeface="BIZ UDPGothic"/>
                      </a:endParaRPr>
                    </a:p>
                  </a:txBody>
                  <a:tcPr marL="0" marR="0" marT="1155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1360"/>
                        </a:lnSpc>
                        <a:spcBef>
                          <a:spcPts val="480"/>
                        </a:spcBef>
                        <a:tabLst>
                          <a:tab pos="588010" algn="l"/>
                          <a:tab pos="2329180" algn="l"/>
                        </a:tabLst>
                      </a:pPr>
                      <a:endParaRPr sz="975" baseline="42735" dirty="0">
                        <a:latin typeface="BIZ UDPGothic"/>
                        <a:cs typeface="BIZ UDP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090" marR="69850" indent="-53340">
                        <a:lnSpc>
                          <a:spcPct val="112300"/>
                        </a:lnSpc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太陽光余剰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電力活用</a:t>
                      </a:r>
                      <a:endParaRPr sz="800">
                        <a:latin typeface="BIZ UDPGothic"/>
                        <a:cs typeface="BIZ UDPGothic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 dirty="0">
                        <a:latin typeface="BIZ UDPGothic"/>
                        <a:cs typeface="BIZ UDPGothic"/>
                      </a:endParaRPr>
                    </a:p>
                  </a:txBody>
                  <a:tcPr marL="0" marR="0" marT="1968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600" dirty="0">
                        <a:latin typeface="BIZ UDPGothic"/>
                        <a:cs typeface="BIZ UDPGothic"/>
                      </a:endParaRPr>
                    </a:p>
                  </a:txBody>
                  <a:tcPr marL="0" marR="0" marT="7556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 marL="85090" marR="123189" indent="49530" algn="ctr">
                        <a:lnSpc>
                          <a:spcPct val="112300"/>
                        </a:lnSpc>
                      </a:pPr>
                      <a:r>
                        <a:rPr sz="800" b="1" spc="1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停電・</a:t>
                      </a:r>
                      <a:r>
                        <a:rPr sz="800" b="1" spc="500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 </a:t>
                      </a:r>
                      <a:r>
                        <a:rPr sz="800" b="1" spc="-1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非常時の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BIZ UDPGothic"/>
                          <a:cs typeface="BIZ UDPGothic"/>
                        </a:rPr>
                        <a:t>対応</a:t>
                      </a:r>
                      <a:endParaRPr sz="800" dirty="0">
                        <a:latin typeface="BIZ UDPGothic"/>
                        <a:cs typeface="BIZ UDPGothic"/>
                      </a:endParaRPr>
                    </a:p>
                  </a:txBody>
                  <a:tcPr marL="0" marR="0" marT="66675" marB="0">
                    <a:lnT w="12700">
                      <a:solidFill>
                        <a:srgbClr val="939598"/>
                      </a:solidFill>
                      <a:prstDash val="solid"/>
                    </a:lnT>
                    <a:lnB w="12700">
                      <a:solidFill>
                        <a:srgbClr val="93959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885"/>
                        </a:lnSpc>
                        <a:spcBef>
                          <a:spcPts val="480"/>
                        </a:spcBef>
                      </a:pPr>
                      <a:endParaRPr sz="1050" dirty="0">
                        <a:latin typeface="BIZ UDPGothic"/>
                        <a:cs typeface="BIZ UDP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518795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643380" algn="l"/>
                        </a:tabLst>
                      </a:pPr>
                      <a:endParaRPr sz="1050" dirty="0">
                        <a:latin typeface="BIZ UDPGothic"/>
                        <a:cs typeface="BIZ UDPGothic"/>
                      </a:endParaRPr>
                    </a:p>
                  </a:txBody>
                  <a:tcPr marL="0" marR="0" marT="6096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361238" y="905662"/>
            <a:ext cx="6840855" cy="388620"/>
          </a:xfrm>
          <a:custGeom>
            <a:avLst/>
            <a:gdLst/>
            <a:ahLst/>
            <a:cxnLst/>
            <a:rect l="l" t="t" r="r" b="b"/>
            <a:pathLst>
              <a:path w="6840855" h="388619">
                <a:moveTo>
                  <a:pt x="6840562" y="0"/>
                </a:moveTo>
                <a:lnTo>
                  <a:pt x="0" y="0"/>
                </a:lnTo>
                <a:lnTo>
                  <a:pt x="0" y="388111"/>
                </a:lnTo>
                <a:lnTo>
                  <a:pt x="6840562" y="388111"/>
                </a:lnTo>
                <a:lnTo>
                  <a:pt x="6840562" y="0"/>
                </a:lnTo>
                <a:close/>
              </a:path>
            </a:pathLst>
          </a:custGeom>
          <a:solidFill>
            <a:srgbClr val="AFDFE4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425" y="6078702"/>
            <a:ext cx="234950" cy="306070"/>
          </a:xfrm>
          <a:custGeom>
            <a:avLst/>
            <a:gdLst/>
            <a:ahLst/>
            <a:cxnLst/>
            <a:rect l="l" t="t" r="r" b="b"/>
            <a:pathLst>
              <a:path w="234950" h="306070">
                <a:moveTo>
                  <a:pt x="199072" y="305447"/>
                </a:moveTo>
                <a:lnTo>
                  <a:pt x="46545" y="41262"/>
                </a:lnTo>
                <a:lnTo>
                  <a:pt x="0" y="77114"/>
                </a:lnTo>
                <a:lnTo>
                  <a:pt x="199072" y="305447"/>
                </a:lnTo>
                <a:close/>
              </a:path>
              <a:path w="234950" h="306070">
                <a:moveTo>
                  <a:pt x="234416" y="292862"/>
                </a:moveTo>
                <a:lnTo>
                  <a:pt x="149047" y="0"/>
                </a:lnTo>
                <a:lnTo>
                  <a:pt x="95313" y="23761"/>
                </a:lnTo>
                <a:lnTo>
                  <a:pt x="234416" y="292862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4475" y="6078702"/>
            <a:ext cx="234950" cy="306070"/>
          </a:xfrm>
          <a:custGeom>
            <a:avLst/>
            <a:gdLst/>
            <a:ahLst/>
            <a:cxnLst/>
            <a:rect l="l" t="t" r="r" b="b"/>
            <a:pathLst>
              <a:path w="234950" h="306070">
                <a:moveTo>
                  <a:pt x="139103" y="23761"/>
                </a:moveTo>
                <a:lnTo>
                  <a:pt x="85369" y="0"/>
                </a:lnTo>
                <a:lnTo>
                  <a:pt x="0" y="292862"/>
                </a:lnTo>
                <a:lnTo>
                  <a:pt x="139103" y="23761"/>
                </a:lnTo>
                <a:close/>
              </a:path>
              <a:path w="234950" h="306070">
                <a:moveTo>
                  <a:pt x="234429" y="77114"/>
                </a:moveTo>
                <a:lnTo>
                  <a:pt x="187883" y="41262"/>
                </a:lnTo>
                <a:lnTo>
                  <a:pt x="35356" y="305447"/>
                </a:lnTo>
                <a:lnTo>
                  <a:pt x="234429" y="77114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052" y="6479623"/>
            <a:ext cx="1868805" cy="1843405"/>
            <a:chOff x="5432052" y="6479623"/>
            <a:chExt cx="1868805" cy="1843405"/>
          </a:xfrm>
        </p:grpSpPr>
        <p:sp>
          <p:nvSpPr>
            <p:cNvPr id="6" name="object 6"/>
            <p:cNvSpPr/>
            <p:nvPr/>
          </p:nvSpPr>
          <p:spPr>
            <a:xfrm>
              <a:off x="5468405" y="6599002"/>
              <a:ext cx="1724025" cy="1724025"/>
            </a:xfrm>
            <a:custGeom>
              <a:avLst/>
              <a:gdLst/>
              <a:ahLst/>
              <a:cxnLst/>
              <a:rect l="l" t="t" r="r" b="b"/>
              <a:pathLst>
                <a:path w="1724025" h="1724025">
                  <a:moveTo>
                    <a:pt x="861860" y="0"/>
                  </a:moveTo>
                  <a:lnTo>
                    <a:pt x="812952" y="1364"/>
                  </a:lnTo>
                  <a:lnTo>
                    <a:pt x="764761" y="5408"/>
                  </a:lnTo>
                  <a:lnTo>
                    <a:pt x="717358" y="12060"/>
                  </a:lnTo>
                  <a:lnTo>
                    <a:pt x="670816" y="21247"/>
                  </a:lnTo>
                  <a:lnTo>
                    <a:pt x="625208" y="32895"/>
                  </a:lnTo>
                  <a:lnTo>
                    <a:pt x="580608" y="46932"/>
                  </a:lnTo>
                  <a:lnTo>
                    <a:pt x="537086" y="63286"/>
                  </a:lnTo>
                  <a:lnTo>
                    <a:pt x="494717" y="81884"/>
                  </a:lnTo>
                  <a:lnTo>
                    <a:pt x="453573" y="102652"/>
                  </a:lnTo>
                  <a:lnTo>
                    <a:pt x="413727" y="125519"/>
                  </a:lnTo>
                  <a:lnTo>
                    <a:pt x="375252" y="150410"/>
                  </a:lnTo>
                  <a:lnTo>
                    <a:pt x="338220" y="177255"/>
                  </a:lnTo>
                  <a:lnTo>
                    <a:pt x="302703" y="205979"/>
                  </a:lnTo>
                  <a:lnTo>
                    <a:pt x="268776" y="236510"/>
                  </a:lnTo>
                  <a:lnTo>
                    <a:pt x="236510" y="268776"/>
                  </a:lnTo>
                  <a:lnTo>
                    <a:pt x="205979" y="302703"/>
                  </a:lnTo>
                  <a:lnTo>
                    <a:pt x="177255" y="338220"/>
                  </a:lnTo>
                  <a:lnTo>
                    <a:pt x="150410" y="375252"/>
                  </a:lnTo>
                  <a:lnTo>
                    <a:pt x="125519" y="413727"/>
                  </a:lnTo>
                  <a:lnTo>
                    <a:pt x="102652" y="453573"/>
                  </a:lnTo>
                  <a:lnTo>
                    <a:pt x="81884" y="494717"/>
                  </a:lnTo>
                  <a:lnTo>
                    <a:pt x="63286" y="537086"/>
                  </a:lnTo>
                  <a:lnTo>
                    <a:pt x="46932" y="580608"/>
                  </a:lnTo>
                  <a:lnTo>
                    <a:pt x="32895" y="625208"/>
                  </a:lnTo>
                  <a:lnTo>
                    <a:pt x="21247" y="670816"/>
                  </a:lnTo>
                  <a:lnTo>
                    <a:pt x="12060" y="717358"/>
                  </a:lnTo>
                  <a:lnTo>
                    <a:pt x="5408" y="764761"/>
                  </a:lnTo>
                  <a:lnTo>
                    <a:pt x="1364" y="812952"/>
                  </a:lnTo>
                  <a:lnTo>
                    <a:pt x="0" y="861860"/>
                  </a:lnTo>
                  <a:lnTo>
                    <a:pt x="1364" y="910767"/>
                  </a:lnTo>
                  <a:lnTo>
                    <a:pt x="5408" y="958958"/>
                  </a:lnTo>
                  <a:lnTo>
                    <a:pt x="12060" y="1006361"/>
                  </a:lnTo>
                  <a:lnTo>
                    <a:pt x="21247" y="1052903"/>
                  </a:lnTo>
                  <a:lnTo>
                    <a:pt x="32895" y="1098511"/>
                  </a:lnTo>
                  <a:lnTo>
                    <a:pt x="46932" y="1143112"/>
                  </a:lnTo>
                  <a:lnTo>
                    <a:pt x="63286" y="1186633"/>
                  </a:lnTo>
                  <a:lnTo>
                    <a:pt x="81884" y="1229002"/>
                  </a:lnTo>
                  <a:lnTo>
                    <a:pt x="102652" y="1270146"/>
                  </a:lnTo>
                  <a:lnTo>
                    <a:pt x="125519" y="1309992"/>
                  </a:lnTo>
                  <a:lnTo>
                    <a:pt x="150410" y="1348467"/>
                  </a:lnTo>
                  <a:lnTo>
                    <a:pt x="177255" y="1385500"/>
                  </a:lnTo>
                  <a:lnTo>
                    <a:pt x="205979" y="1421016"/>
                  </a:lnTo>
                  <a:lnTo>
                    <a:pt x="236510" y="1454943"/>
                  </a:lnTo>
                  <a:lnTo>
                    <a:pt x="268776" y="1487209"/>
                  </a:lnTo>
                  <a:lnTo>
                    <a:pt x="302703" y="1517740"/>
                  </a:lnTo>
                  <a:lnTo>
                    <a:pt x="338220" y="1546464"/>
                  </a:lnTo>
                  <a:lnTo>
                    <a:pt x="375252" y="1573309"/>
                  </a:lnTo>
                  <a:lnTo>
                    <a:pt x="413727" y="1598201"/>
                  </a:lnTo>
                  <a:lnTo>
                    <a:pt x="453573" y="1621067"/>
                  </a:lnTo>
                  <a:lnTo>
                    <a:pt x="494717" y="1641835"/>
                  </a:lnTo>
                  <a:lnTo>
                    <a:pt x="537086" y="1660433"/>
                  </a:lnTo>
                  <a:lnTo>
                    <a:pt x="580608" y="1676787"/>
                  </a:lnTo>
                  <a:lnTo>
                    <a:pt x="625208" y="1690824"/>
                  </a:lnTo>
                  <a:lnTo>
                    <a:pt x="670816" y="1702473"/>
                  </a:lnTo>
                  <a:lnTo>
                    <a:pt x="717358" y="1711659"/>
                  </a:lnTo>
                  <a:lnTo>
                    <a:pt x="764761" y="1718311"/>
                  </a:lnTo>
                  <a:lnTo>
                    <a:pt x="812952" y="1722355"/>
                  </a:lnTo>
                  <a:lnTo>
                    <a:pt x="861860" y="1723720"/>
                  </a:lnTo>
                  <a:lnTo>
                    <a:pt x="910767" y="1722355"/>
                  </a:lnTo>
                  <a:lnTo>
                    <a:pt x="958958" y="1718311"/>
                  </a:lnTo>
                  <a:lnTo>
                    <a:pt x="1006361" y="1711659"/>
                  </a:lnTo>
                  <a:lnTo>
                    <a:pt x="1052903" y="1702473"/>
                  </a:lnTo>
                  <a:lnTo>
                    <a:pt x="1098511" y="1690824"/>
                  </a:lnTo>
                  <a:lnTo>
                    <a:pt x="1143112" y="1676787"/>
                  </a:lnTo>
                  <a:lnTo>
                    <a:pt x="1186633" y="1660433"/>
                  </a:lnTo>
                  <a:lnTo>
                    <a:pt x="1229002" y="1641835"/>
                  </a:lnTo>
                  <a:lnTo>
                    <a:pt x="1270146" y="1621067"/>
                  </a:lnTo>
                  <a:lnTo>
                    <a:pt x="1309992" y="1598201"/>
                  </a:lnTo>
                  <a:lnTo>
                    <a:pt x="1348467" y="1573309"/>
                  </a:lnTo>
                  <a:lnTo>
                    <a:pt x="1385500" y="1546464"/>
                  </a:lnTo>
                  <a:lnTo>
                    <a:pt x="1421016" y="1517740"/>
                  </a:lnTo>
                  <a:lnTo>
                    <a:pt x="1454943" y="1487209"/>
                  </a:lnTo>
                  <a:lnTo>
                    <a:pt x="1487209" y="1454943"/>
                  </a:lnTo>
                  <a:lnTo>
                    <a:pt x="1517740" y="1421016"/>
                  </a:lnTo>
                  <a:lnTo>
                    <a:pt x="1546464" y="1385500"/>
                  </a:lnTo>
                  <a:lnTo>
                    <a:pt x="1573309" y="1348467"/>
                  </a:lnTo>
                  <a:lnTo>
                    <a:pt x="1598201" y="1309992"/>
                  </a:lnTo>
                  <a:lnTo>
                    <a:pt x="1621067" y="1270146"/>
                  </a:lnTo>
                  <a:lnTo>
                    <a:pt x="1641835" y="1229002"/>
                  </a:lnTo>
                  <a:lnTo>
                    <a:pt x="1660433" y="1186633"/>
                  </a:lnTo>
                  <a:lnTo>
                    <a:pt x="1676787" y="1143112"/>
                  </a:lnTo>
                  <a:lnTo>
                    <a:pt x="1690824" y="1098511"/>
                  </a:lnTo>
                  <a:lnTo>
                    <a:pt x="1702473" y="1052903"/>
                  </a:lnTo>
                  <a:lnTo>
                    <a:pt x="1711659" y="1006361"/>
                  </a:lnTo>
                  <a:lnTo>
                    <a:pt x="1718311" y="958958"/>
                  </a:lnTo>
                  <a:lnTo>
                    <a:pt x="1722355" y="910767"/>
                  </a:lnTo>
                  <a:lnTo>
                    <a:pt x="1723720" y="861860"/>
                  </a:lnTo>
                  <a:lnTo>
                    <a:pt x="1722355" y="812952"/>
                  </a:lnTo>
                  <a:lnTo>
                    <a:pt x="1718311" y="764761"/>
                  </a:lnTo>
                  <a:lnTo>
                    <a:pt x="1711659" y="717358"/>
                  </a:lnTo>
                  <a:lnTo>
                    <a:pt x="1702473" y="670816"/>
                  </a:lnTo>
                  <a:lnTo>
                    <a:pt x="1690824" y="625208"/>
                  </a:lnTo>
                  <a:lnTo>
                    <a:pt x="1676787" y="580608"/>
                  </a:lnTo>
                  <a:lnTo>
                    <a:pt x="1660433" y="537086"/>
                  </a:lnTo>
                  <a:lnTo>
                    <a:pt x="1641835" y="494717"/>
                  </a:lnTo>
                  <a:lnTo>
                    <a:pt x="1621067" y="453573"/>
                  </a:lnTo>
                  <a:lnTo>
                    <a:pt x="1598201" y="413727"/>
                  </a:lnTo>
                  <a:lnTo>
                    <a:pt x="1573309" y="375252"/>
                  </a:lnTo>
                  <a:lnTo>
                    <a:pt x="1546464" y="338220"/>
                  </a:lnTo>
                  <a:lnTo>
                    <a:pt x="1517740" y="302703"/>
                  </a:lnTo>
                  <a:lnTo>
                    <a:pt x="1487209" y="268776"/>
                  </a:lnTo>
                  <a:lnTo>
                    <a:pt x="1454943" y="236510"/>
                  </a:lnTo>
                  <a:lnTo>
                    <a:pt x="1421016" y="205979"/>
                  </a:lnTo>
                  <a:lnTo>
                    <a:pt x="1385500" y="177255"/>
                  </a:lnTo>
                  <a:lnTo>
                    <a:pt x="1348467" y="150410"/>
                  </a:lnTo>
                  <a:lnTo>
                    <a:pt x="1309992" y="125519"/>
                  </a:lnTo>
                  <a:lnTo>
                    <a:pt x="1270146" y="102652"/>
                  </a:lnTo>
                  <a:lnTo>
                    <a:pt x="1229002" y="81884"/>
                  </a:lnTo>
                  <a:lnTo>
                    <a:pt x="1186633" y="63286"/>
                  </a:lnTo>
                  <a:lnTo>
                    <a:pt x="1143112" y="46932"/>
                  </a:lnTo>
                  <a:lnTo>
                    <a:pt x="1098511" y="32895"/>
                  </a:lnTo>
                  <a:lnTo>
                    <a:pt x="1052903" y="21247"/>
                  </a:lnTo>
                  <a:lnTo>
                    <a:pt x="1006361" y="12060"/>
                  </a:lnTo>
                  <a:lnTo>
                    <a:pt x="958958" y="5408"/>
                  </a:lnTo>
                  <a:lnTo>
                    <a:pt x="910767" y="1364"/>
                  </a:lnTo>
                  <a:lnTo>
                    <a:pt x="861860" y="0"/>
                  </a:lnTo>
                  <a:close/>
                </a:path>
              </a:pathLst>
            </a:custGeom>
            <a:solidFill>
              <a:srgbClr val="D6EEF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450865" y="6536016"/>
              <a:ext cx="1849755" cy="1193800"/>
            </a:xfrm>
            <a:custGeom>
              <a:avLst/>
              <a:gdLst/>
              <a:ahLst/>
              <a:cxnLst/>
              <a:rect l="l" t="t" r="r" b="b"/>
              <a:pathLst>
                <a:path w="1849754" h="1193800">
                  <a:moveTo>
                    <a:pt x="524929" y="306743"/>
                  </a:moveTo>
                  <a:lnTo>
                    <a:pt x="520700" y="259562"/>
                  </a:lnTo>
                  <a:lnTo>
                    <a:pt x="508508" y="215163"/>
                  </a:lnTo>
                  <a:lnTo>
                    <a:pt x="489089" y="174269"/>
                  </a:lnTo>
                  <a:lnTo>
                    <a:pt x="463194" y="137642"/>
                  </a:lnTo>
                  <a:lnTo>
                    <a:pt x="431558" y="106006"/>
                  </a:lnTo>
                  <a:lnTo>
                    <a:pt x="394931" y="80111"/>
                  </a:lnTo>
                  <a:lnTo>
                    <a:pt x="354037" y="60693"/>
                  </a:lnTo>
                  <a:lnTo>
                    <a:pt x="309638" y="48501"/>
                  </a:lnTo>
                  <a:lnTo>
                    <a:pt x="262458" y="44272"/>
                  </a:lnTo>
                  <a:lnTo>
                    <a:pt x="215277" y="48501"/>
                  </a:lnTo>
                  <a:lnTo>
                    <a:pt x="170878" y="60693"/>
                  </a:lnTo>
                  <a:lnTo>
                    <a:pt x="129984" y="80111"/>
                  </a:lnTo>
                  <a:lnTo>
                    <a:pt x="93357" y="106006"/>
                  </a:lnTo>
                  <a:lnTo>
                    <a:pt x="61722" y="137642"/>
                  </a:lnTo>
                  <a:lnTo>
                    <a:pt x="35826" y="174269"/>
                  </a:lnTo>
                  <a:lnTo>
                    <a:pt x="16421" y="215163"/>
                  </a:lnTo>
                  <a:lnTo>
                    <a:pt x="4229" y="259562"/>
                  </a:lnTo>
                  <a:lnTo>
                    <a:pt x="0" y="306743"/>
                  </a:lnTo>
                  <a:lnTo>
                    <a:pt x="4229" y="353923"/>
                  </a:lnTo>
                  <a:lnTo>
                    <a:pt x="16421" y="398322"/>
                  </a:lnTo>
                  <a:lnTo>
                    <a:pt x="35826" y="439216"/>
                  </a:lnTo>
                  <a:lnTo>
                    <a:pt x="61722" y="475843"/>
                  </a:lnTo>
                  <a:lnTo>
                    <a:pt x="93357" y="507479"/>
                  </a:lnTo>
                  <a:lnTo>
                    <a:pt x="129984" y="533374"/>
                  </a:lnTo>
                  <a:lnTo>
                    <a:pt x="170878" y="552792"/>
                  </a:lnTo>
                  <a:lnTo>
                    <a:pt x="215277" y="564984"/>
                  </a:lnTo>
                  <a:lnTo>
                    <a:pt x="262458" y="569214"/>
                  </a:lnTo>
                  <a:lnTo>
                    <a:pt x="309638" y="564984"/>
                  </a:lnTo>
                  <a:lnTo>
                    <a:pt x="354037" y="552792"/>
                  </a:lnTo>
                  <a:lnTo>
                    <a:pt x="394931" y="533374"/>
                  </a:lnTo>
                  <a:lnTo>
                    <a:pt x="431558" y="507479"/>
                  </a:lnTo>
                  <a:lnTo>
                    <a:pt x="463194" y="475843"/>
                  </a:lnTo>
                  <a:lnTo>
                    <a:pt x="489089" y="439216"/>
                  </a:lnTo>
                  <a:lnTo>
                    <a:pt x="508508" y="398322"/>
                  </a:lnTo>
                  <a:lnTo>
                    <a:pt x="520700" y="353923"/>
                  </a:lnTo>
                  <a:lnTo>
                    <a:pt x="524929" y="306743"/>
                  </a:lnTo>
                  <a:close/>
                </a:path>
                <a:path w="1849754" h="1193800">
                  <a:moveTo>
                    <a:pt x="1427162" y="188214"/>
                  </a:moveTo>
                  <a:lnTo>
                    <a:pt x="1420444" y="138176"/>
                  </a:lnTo>
                  <a:lnTo>
                    <a:pt x="1401470" y="93218"/>
                  </a:lnTo>
                  <a:lnTo>
                    <a:pt x="1372044" y="55118"/>
                  </a:lnTo>
                  <a:lnTo>
                    <a:pt x="1333944" y="25692"/>
                  </a:lnTo>
                  <a:lnTo>
                    <a:pt x="1288986" y="6718"/>
                  </a:lnTo>
                  <a:lnTo>
                    <a:pt x="1238948" y="0"/>
                  </a:lnTo>
                  <a:lnTo>
                    <a:pt x="1188910" y="6718"/>
                  </a:lnTo>
                  <a:lnTo>
                    <a:pt x="1143952" y="25692"/>
                  </a:lnTo>
                  <a:lnTo>
                    <a:pt x="1105852" y="55118"/>
                  </a:lnTo>
                  <a:lnTo>
                    <a:pt x="1076426" y="93218"/>
                  </a:lnTo>
                  <a:lnTo>
                    <a:pt x="1057452" y="138176"/>
                  </a:lnTo>
                  <a:lnTo>
                    <a:pt x="1050721" y="188214"/>
                  </a:lnTo>
                  <a:lnTo>
                    <a:pt x="1057452" y="238239"/>
                  </a:lnTo>
                  <a:lnTo>
                    <a:pt x="1076426" y="283210"/>
                  </a:lnTo>
                  <a:lnTo>
                    <a:pt x="1105852" y="321297"/>
                  </a:lnTo>
                  <a:lnTo>
                    <a:pt x="1143952" y="350723"/>
                  </a:lnTo>
                  <a:lnTo>
                    <a:pt x="1188910" y="369697"/>
                  </a:lnTo>
                  <a:lnTo>
                    <a:pt x="1238948" y="376428"/>
                  </a:lnTo>
                  <a:lnTo>
                    <a:pt x="1288986" y="369697"/>
                  </a:lnTo>
                  <a:lnTo>
                    <a:pt x="1333944" y="350723"/>
                  </a:lnTo>
                  <a:lnTo>
                    <a:pt x="1372044" y="321297"/>
                  </a:lnTo>
                  <a:lnTo>
                    <a:pt x="1401470" y="283210"/>
                  </a:lnTo>
                  <a:lnTo>
                    <a:pt x="1420444" y="238239"/>
                  </a:lnTo>
                  <a:lnTo>
                    <a:pt x="1427162" y="188214"/>
                  </a:lnTo>
                  <a:close/>
                </a:path>
                <a:path w="1849754" h="1193800">
                  <a:moveTo>
                    <a:pt x="1849615" y="1058887"/>
                  </a:moveTo>
                  <a:lnTo>
                    <a:pt x="1842731" y="1016254"/>
                  </a:lnTo>
                  <a:lnTo>
                    <a:pt x="1823580" y="979220"/>
                  </a:lnTo>
                  <a:lnTo>
                    <a:pt x="1794383" y="950023"/>
                  </a:lnTo>
                  <a:lnTo>
                    <a:pt x="1757349" y="930871"/>
                  </a:lnTo>
                  <a:lnTo>
                    <a:pt x="1714715" y="923988"/>
                  </a:lnTo>
                  <a:lnTo>
                    <a:pt x="1672069" y="930871"/>
                  </a:lnTo>
                  <a:lnTo>
                    <a:pt x="1635048" y="950023"/>
                  </a:lnTo>
                  <a:lnTo>
                    <a:pt x="1605851" y="979220"/>
                  </a:lnTo>
                  <a:lnTo>
                    <a:pt x="1586699" y="1016254"/>
                  </a:lnTo>
                  <a:lnTo>
                    <a:pt x="1579829" y="1058887"/>
                  </a:lnTo>
                  <a:lnTo>
                    <a:pt x="1586699" y="1101534"/>
                  </a:lnTo>
                  <a:lnTo>
                    <a:pt x="1605851" y="1138555"/>
                  </a:lnTo>
                  <a:lnTo>
                    <a:pt x="1635048" y="1167765"/>
                  </a:lnTo>
                  <a:lnTo>
                    <a:pt x="1672069" y="1186916"/>
                  </a:lnTo>
                  <a:lnTo>
                    <a:pt x="1714715" y="1193787"/>
                  </a:lnTo>
                  <a:lnTo>
                    <a:pt x="1757349" y="1186916"/>
                  </a:lnTo>
                  <a:lnTo>
                    <a:pt x="1794383" y="1167765"/>
                  </a:lnTo>
                  <a:lnTo>
                    <a:pt x="1823580" y="1138555"/>
                  </a:lnTo>
                  <a:lnTo>
                    <a:pt x="1842731" y="1101534"/>
                  </a:lnTo>
                  <a:lnTo>
                    <a:pt x="1849615" y="1058887"/>
                  </a:lnTo>
                  <a:close/>
                </a:path>
              </a:pathLst>
            </a:custGeom>
            <a:solidFill>
              <a:srgbClr val="D6EEF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2252" y="6479623"/>
              <a:ext cx="195668" cy="1956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2052" y="7267022"/>
              <a:ext cx="195668" cy="1956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8096" y="7274726"/>
              <a:ext cx="146418" cy="14640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60400" y="2100859"/>
            <a:ext cx="6828790" cy="3808095"/>
            <a:chOff x="360400" y="2100859"/>
            <a:chExt cx="6828790" cy="3808095"/>
          </a:xfrm>
        </p:grpSpPr>
        <p:sp>
          <p:nvSpPr>
            <p:cNvPr id="12" name="object 12"/>
            <p:cNvSpPr/>
            <p:nvPr/>
          </p:nvSpPr>
          <p:spPr>
            <a:xfrm>
              <a:off x="3396284" y="2100859"/>
              <a:ext cx="3792854" cy="3808095"/>
            </a:xfrm>
            <a:custGeom>
              <a:avLst/>
              <a:gdLst/>
              <a:ahLst/>
              <a:cxnLst/>
              <a:rect l="l" t="t" r="r" b="b"/>
              <a:pathLst>
                <a:path w="3792854" h="3808095">
                  <a:moveTo>
                    <a:pt x="0" y="3807510"/>
                  </a:moveTo>
                  <a:lnTo>
                    <a:pt x="3792651" y="3807510"/>
                  </a:lnTo>
                  <a:lnTo>
                    <a:pt x="3792651" y="0"/>
                  </a:lnTo>
                  <a:lnTo>
                    <a:pt x="0" y="0"/>
                  </a:lnTo>
                  <a:lnTo>
                    <a:pt x="0" y="3807510"/>
                  </a:lnTo>
                  <a:close/>
                </a:path>
              </a:pathLst>
            </a:custGeom>
            <a:solidFill>
              <a:srgbClr val="AFDFE4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60400" y="2100859"/>
              <a:ext cx="3035935" cy="3808095"/>
            </a:xfrm>
            <a:custGeom>
              <a:avLst/>
              <a:gdLst/>
              <a:ahLst/>
              <a:cxnLst/>
              <a:rect l="l" t="t" r="r" b="b"/>
              <a:pathLst>
                <a:path w="3035935" h="3808095">
                  <a:moveTo>
                    <a:pt x="3035884" y="0"/>
                  </a:moveTo>
                  <a:lnTo>
                    <a:pt x="0" y="0"/>
                  </a:lnTo>
                  <a:lnTo>
                    <a:pt x="0" y="3807510"/>
                  </a:lnTo>
                  <a:lnTo>
                    <a:pt x="3035884" y="3807510"/>
                  </a:lnTo>
                  <a:lnTo>
                    <a:pt x="3035884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8690" y="3164474"/>
            <a:ext cx="1139190" cy="35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14199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お湯はりに時間が</a:t>
            </a:r>
            <a:r>
              <a:rPr sz="1000" b="1" spc="-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かかるようになった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3483" y="3714257"/>
            <a:ext cx="16586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シャワーの勢いが弱くなった</a:t>
            </a:r>
            <a:endParaRPr sz="100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9960" y="4047506"/>
            <a:ext cx="1162050" cy="35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太陽光発電をもっと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上手く活用したい</a:t>
            </a:r>
            <a:endParaRPr sz="100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0472" y="3701226"/>
            <a:ext cx="185420" cy="135255"/>
            <a:chOff x="500472" y="3701226"/>
            <a:chExt cx="185420" cy="135255"/>
          </a:xfrm>
        </p:grpSpPr>
        <p:sp>
          <p:nvSpPr>
            <p:cNvPr id="27" name="object 27"/>
            <p:cNvSpPr/>
            <p:nvPr/>
          </p:nvSpPr>
          <p:spPr>
            <a:xfrm>
              <a:off x="534022" y="3720376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5" h="112395">
                  <a:moveTo>
                    <a:pt x="112267" y="112255"/>
                  </a:moveTo>
                  <a:lnTo>
                    <a:pt x="0" y="112255"/>
                  </a:lnTo>
                  <a:lnTo>
                    <a:pt x="0" y="0"/>
                  </a:lnTo>
                  <a:lnTo>
                    <a:pt x="112267" y="0"/>
                  </a:lnTo>
                  <a:lnTo>
                    <a:pt x="112267" y="112255"/>
                  </a:lnTo>
                  <a:close/>
                </a:path>
              </a:pathLst>
            </a:custGeom>
            <a:ln w="669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00472" y="3701226"/>
              <a:ext cx="185420" cy="106045"/>
            </a:xfrm>
            <a:custGeom>
              <a:avLst/>
              <a:gdLst/>
              <a:ahLst/>
              <a:cxnLst/>
              <a:rect l="l" t="t" r="r" b="b"/>
              <a:pathLst>
                <a:path w="185420" h="106045">
                  <a:moveTo>
                    <a:pt x="25057" y="0"/>
                  </a:moveTo>
                  <a:lnTo>
                    <a:pt x="0" y="34594"/>
                  </a:lnTo>
                  <a:lnTo>
                    <a:pt x="101828" y="105537"/>
                  </a:lnTo>
                  <a:lnTo>
                    <a:pt x="185064" y="8153"/>
                  </a:lnTo>
                  <a:lnTo>
                    <a:pt x="99987" y="79679"/>
                  </a:lnTo>
                  <a:lnTo>
                    <a:pt x="25057" y="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00472" y="3180591"/>
            <a:ext cx="185420" cy="134620"/>
            <a:chOff x="500472" y="3180591"/>
            <a:chExt cx="185420" cy="134620"/>
          </a:xfrm>
        </p:grpSpPr>
        <p:sp>
          <p:nvSpPr>
            <p:cNvPr id="30" name="object 30"/>
            <p:cNvSpPr/>
            <p:nvPr/>
          </p:nvSpPr>
          <p:spPr>
            <a:xfrm>
              <a:off x="534022" y="3199142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5" h="112395">
                  <a:moveTo>
                    <a:pt x="112267" y="112255"/>
                  </a:moveTo>
                  <a:lnTo>
                    <a:pt x="0" y="112255"/>
                  </a:lnTo>
                  <a:lnTo>
                    <a:pt x="0" y="0"/>
                  </a:lnTo>
                  <a:lnTo>
                    <a:pt x="112267" y="0"/>
                  </a:lnTo>
                  <a:lnTo>
                    <a:pt x="112267" y="112255"/>
                  </a:lnTo>
                  <a:close/>
                </a:path>
              </a:pathLst>
            </a:custGeom>
            <a:ln w="669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00472" y="3180591"/>
              <a:ext cx="185420" cy="106045"/>
            </a:xfrm>
            <a:custGeom>
              <a:avLst/>
              <a:gdLst/>
              <a:ahLst/>
              <a:cxnLst/>
              <a:rect l="l" t="t" r="r" b="b"/>
              <a:pathLst>
                <a:path w="185420" h="106045">
                  <a:moveTo>
                    <a:pt x="25057" y="0"/>
                  </a:moveTo>
                  <a:lnTo>
                    <a:pt x="0" y="34594"/>
                  </a:lnTo>
                  <a:lnTo>
                    <a:pt x="101828" y="105537"/>
                  </a:lnTo>
                  <a:lnTo>
                    <a:pt x="185064" y="8153"/>
                  </a:lnTo>
                  <a:lnTo>
                    <a:pt x="99987" y="79679"/>
                  </a:lnTo>
                  <a:lnTo>
                    <a:pt x="25057" y="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00472" y="4058923"/>
            <a:ext cx="185420" cy="133985"/>
            <a:chOff x="500472" y="4058923"/>
            <a:chExt cx="185420" cy="133985"/>
          </a:xfrm>
        </p:grpSpPr>
        <p:sp>
          <p:nvSpPr>
            <p:cNvPr id="33" name="object 33"/>
            <p:cNvSpPr/>
            <p:nvPr/>
          </p:nvSpPr>
          <p:spPr>
            <a:xfrm>
              <a:off x="534022" y="4077271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5" h="112395">
                  <a:moveTo>
                    <a:pt x="112267" y="112255"/>
                  </a:moveTo>
                  <a:lnTo>
                    <a:pt x="0" y="112255"/>
                  </a:lnTo>
                  <a:lnTo>
                    <a:pt x="0" y="0"/>
                  </a:lnTo>
                  <a:lnTo>
                    <a:pt x="112267" y="0"/>
                  </a:lnTo>
                  <a:lnTo>
                    <a:pt x="112267" y="112255"/>
                  </a:lnTo>
                  <a:close/>
                </a:path>
              </a:pathLst>
            </a:custGeom>
            <a:ln w="669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00472" y="4058923"/>
              <a:ext cx="185420" cy="106045"/>
            </a:xfrm>
            <a:custGeom>
              <a:avLst/>
              <a:gdLst/>
              <a:ahLst/>
              <a:cxnLst/>
              <a:rect l="l" t="t" r="r" b="b"/>
              <a:pathLst>
                <a:path w="185420" h="106045">
                  <a:moveTo>
                    <a:pt x="25057" y="0"/>
                  </a:moveTo>
                  <a:lnTo>
                    <a:pt x="0" y="34582"/>
                  </a:lnTo>
                  <a:lnTo>
                    <a:pt x="101828" y="105524"/>
                  </a:lnTo>
                  <a:lnTo>
                    <a:pt x="185064" y="8140"/>
                  </a:lnTo>
                  <a:lnTo>
                    <a:pt x="99987" y="79667"/>
                  </a:lnTo>
                  <a:lnTo>
                    <a:pt x="25057" y="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9960" y="4548862"/>
            <a:ext cx="1066800" cy="35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100"/>
              </a:spcBef>
            </a:pPr>
            <a:r>
              <a:rPr sz="1000" b="1" spc="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子どもや高齢者の</a:t>
            </a:r>
            <a:r>
              <a:rPr sz="1000" b="1" spc="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入浴が心配…</a:t>
            </a:r>
            <a:endParaRPr sz="100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00472" y="4560295"/>
            <a:ext cx="185420" cy="133985"/>
            <a:chOff x="500472" y="4560295"/>
            <a:chExt cx="185420" cy="133985"/>
          </a:xfrm>
        </p:grpSpPr>
        <p:sp>
          <p:nvSpPr>
            <p:cNvPr id="37" name="object 37"/>
            <p:cNvSpPr/>
            <p:nvPr/>
          </p:nvSpPr>
          <p:spPr>
            <a:xfrm>
              <a:off x="534022" y="4578654"/>
              <a:ext cx="112395" cy="112395"/>
            </a:xfrm>
            <a:custGeom>
              <a:avLst/>
              <a:gdLst/>
              <a:ahLst/>
              <a:cxnLst/>
              <a:rect l="l" t="t" r="r" b="b"/>
              <a:pathLst>
                <a:path w="112395" h="112395">
                  <a:moveTo>
                    <a:pt x="112267" y="112255"/>
                  </a:moveTo>
                  <a:lnTo>
                    <a:pt x="0" y="112255"/>
                  </a:lnTo>
                  <a:lnTo>
                    <a:pt x="0" y="0"/>
                  </a:lnTo>
                  <a:lnTo>
                    <a:pt x="112267" y="0"/>
                  </a:lnTo>
                  <a:lnTo>
                    <a:pt x="112267" y="112255"/>
                  </a:lnTo>
                  <a:close/>
                </a:path>
              </a:pathLst>
            </a:custGeom>
            <a:ln w="6692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00472" y="4560295"/>
              <a:ext cx="185420" cy="106045"/>
            </a:xfrm>
            <a:custGeom>
              <a:avLst/>
              <a:gdLst/>
              <a:ahLst/>
              <a:cxnLst/>
              <a:rect l="l" t="t" r="r" b="b"/>
              <a:pathLst>
                <a:path w="185420" h="106045">
                  <a:moveTo>
                    <a:pt x="25057" y="0"/>
                  </a:moveTo>
                  <a:lnTo>
                    <a:pt x="0" y="34594"/>
                  </a:lnTo>
                  <a:lnTo>
                    <a:pt x="101828" y="105536"/>
                  </a:lnTo>
                  <a:lnTo>
                    <a:pt x="185064" y="8153"/>
                  </a:lnTo>
                  <a:lnTo>
                    <a:pt x="99987" y="79679"/>
                  </a:lnTo>
                  <a:lnTo>
                    <a:pt x="25057" y="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28871" y="3089860"/>
            <a:ext cx="6281420" cy="1889125"/>
            <a:chOff x="528871" y="3089860"/>
            <a:chExt cx="6281420" cy="1889125"/>
          </a:xfrm>
        </p:grpSpPr>
        <p:sp>
          <p:nvSpPr>
            <p:cNvPr id="40" name="object 40"/>
            <p:cNvSpPr/>
            <p:nvPr/>
          </p:nvSpPr>
          <p:spPr>
            <a:xfrm>
              <a:off x="532681" y="3970645"/>
              <a:ext cx="6273800" cy="0"/>
            </a:xfrm>
            <a:custGeom>
              <a:avLst/>
              <a:gdLst/>
              <a:ahLst/>
              <a:cxnLst/>
              <a:rect l="l" t="t" r="r" b="b"/>
              <a:pathLst>
                <a:path w="6273800">
                  <a:moveTo>
                    <a:pt x="0" y="0"/>
                  </a:moveTo>
                  <a:lnTo>
                    <a:pt x="6273723" y="0"/>
                  </a:lnTo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32681" y="4472830"/>
              <a:ext cx="6273800" cy="0"/>
            </a:xfrm>
            <a:custGeom>
              <a:avLst/>
              <a:gdLst/>
              <a:ahLst/>
              <a:cxnLst/>
              <a:rect l="l" t="t" r="r" b="b"/>
              <a:pathLst>
                <a:path w="6273800">
                  <a:moveTo>
                    <a:pt x="0" y="0"/>
                  </a:moveTo>
                  <a:lnTo>
                    <a:pt x="6273723" y="0"/>
                  </a:lnTo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32681" y="3595857"/>
              <a:ext cx="6273800" cy="0"/>
            </a:xfrm>
            <a:custGeom>
              <a:avLst/>
              <a:gdLst/>
              <a:ahLst/>
              <a:cxnLst/>
              <a:rect l="l" t="t" r="r" b="b"/>
              <a:pathLst>
                <a:path w="6273800">
                  <a:moveTo>
                    <a:pt x="0" y="0"/>
                  </a:moveTo>
                  <a:lnTo>
                    <a:pt x="6273723" y="0"/>
                  </a:lnTo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32681" y="3093670"/>
              <a:ext cx="6273800" cy="0"/>
            </a:xfrm>
            <a:custGeom>
              <a:avLst/>
              <a:gdLst/>
              <a:ahLst/>
              <a:cxnLst/>
              <a:rect l="l" t="t" r="r" b="b"/>
              <a:pathLst>
                <a:path w="6273800">
                  <a:moveTo>
                    <a:pt x="0" y="0"/>
                  </a:moveTo>
                  <a:lnTo>
                    <a:pt x="6273723" y="0"/>
                  </a:lnTo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32681" y="4975018"/>
              <a:ext cx="6273800" cy="0"/>
            </a:xfrm>
            <a:custGeom>
              <a:avLst/>
              <a:gdLst/>
              <a:ahLst/>
              <a:cxnLst/>
              <a:rect l="l" t="t" r="r" b="b"/>
              <a:pathLst>
                <a:path w="6273800">
                  <a:moveTo>
                    <a:pt x="0" y="0"/>
                  </a:moveTo>
                  <a:lnTo>
                    <a:pt x="6273723" y="0"/>
                  </a:lnTo>
                </a:path>
              </a:pathLst>
            </a:custGeom>
            <a:ln w="74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97011" y="2659451"/>
            <a:ext cx="265004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3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ご不満ありませんか？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87985" y="377900"/>
            <a:ext cx="1605915" cy="187960"/>
          </a:xfrm>
          <a:custGeom>
            <a:avLst/>
            <a:gdLst/>
            <a:ahLst/>
            <a:cxnLst/>
            <a:rect l="l" t="t" r="r" b="b"/>
            <a:pathLst>
              <a:path w="1605914" h="187959">
                <a:moveTo>
                  <a:pt x="258000" y="109004"/>
                </a:moveTo>
                <a:lnTo>
                  <a:pt x="202755" y="109004"/>
                </a:lnTo>
                <a:lnTo>
                  <a:pt x="194462" y="126123"/>
                </a:lnTo>
                <a:lnTo>
                  <a:pt x="180797" y="139725"/>
                </a:lnTo>
                <a:lnTo>
                  <a:pt x="162953" y="148691"/>
                </a:lnTo>
                <a:lnTo>
                  <a:pt x="142138" y="151930"/>
                </a:lnTo>
                <a:lnTo>
                  <a:pt x="117779" y="147434"/>
                </a:lnTo>
                <a:lnTo>
                  <a:pt x="97891" y="135166"/>
                </a:lnTo>
                <a:lnTo>
                  <a:pt x="84467" y="116992"/>
                </a:lnTo>
                <a:lnTo>
                  <a:pt x="79552" y="94754"/>
                </a:lnTo>
                <a:lnTo>
                  <a:pt x="84467" y="72504"/>
                </a:lnTo>
                <a:lnTo>
                  <a:pt x="97891" y="54317"/>
                </a:lnTo>
                <a:lnTo>
                  <a:pt x="117779" y="42062"/>
                </a:lnTo>
                <a:lnTo>
                  <a:pt x="142138" y="37566"/>
                </a:lnTo>
                <a:lnTo>
                  <a:pt x="161467" y="40347"/>
                </a:lnTo>
                <a:lnTo>
                  <a:pt x="178358" y="48120"/>
                </a:lnTo>
                <a:lnTo>
                  <a:pt x="191820" y="59982"/>
                </a:lnTo>
                <a:lnTo>
                  <a:pt x="200914" y="75082"/>
                </a:lnTo>
                <a:lnTo>
                  <a:pt x="256387" y="75082"/>
                </a:lnTo>
                <a:lnTo>
                  <a:pt x="256387" y="37566"/>
                </a:lnTo>
                <a:lnTo>
                  <a:pt x="256387" y="14935"/>
                </a:lnTo>
                <a:lnTo>
                  <a:pt x="256387" y="6438"/>
                </a:lnTo>
                <a:lnTo>
                  <a:pt x="212852" y="6438"/>
                </a:lnTo>
                <a:lnTo>
                  <a:pt x="214109" y="11074"/>
                </a:lnTo>
                <a:lnTo>
                  <a:pt x="207403" y="14935"/>
                </a:lnTo>
                <a:lnTo>
                  <a:pt x="197091" y="14935"/>
                </a:lnTo>
                <a:lnTo>
                  <a:pt x="178714" y="9702"/>
                </a:lnTo>
                <a:lnTo>
                  <a:pt x="155206" y="3657"/>
                </a:lnTo>
                <a:lnTo>
                  <a:pt x="76669" y="7899"/>
                </a:lnTo>
                <a:lnTo>
                  <a:pt x="36182" y="27546"/>
                </a:lnTo>
                <a:lnTo>
                  <a:pt x="9575" y="56972"/>
                </a:lnTo>
                <a:lnTo>
                  <a:pt x="0" y="93459"/>
                </a:lnTo>
                <a:lnTo>
                  <a:pt x="8216" y="130200"/>
                </a:lnTo>
                <a:lnTo>
                  <a:pt x="32956" y="160210"/>
                </a:lnTo>
                <a:lnTo>
                  <a:pt x="74282" y="180428"/>
                </a:lnTo>
                <a:lnTo>
                  <a:pt x="132321" y="187845"/>
                </a:lnTo>
                <a:lnTo>
                  <a:pt x="179298" y="182829"/>
                </a:lnTo>
                <a:lnTo>
                  <a:pt x="217411" y="167881"/>
                </a:lnTo>
                <a:lnTo>
                  <a:pt x="234873" y="151930"/>
                </a:lnTo>
                <a:lnTo>
                  <a:pt x="244398" y="143217"/>
                </a:lnTo>
                <a:lnTo>
                  <a:pt x="258000" y="109004"/>
                </a:lnTo>
                <a:close/>
              </a:path>
              <a:path w="1605914" h="187959">
                <a:moveTo>
                  <a:pt x="529856" y="93459"/>
                </a:moveTo>
                <a:lnTo>
                  <a:pt x="519430" y="55613"/>
                </a:lnTo>
                <a:lnTo>
                  <a:pt x="500176" y="35598"/>
                </a:lnTo>
                <a:lnTo>
                  <a:pt x="491007" y="26060"/>
                </a:lnTo>
                <a:lnTo>
                  <a:pt x="458787" y="11391"/>
                </a:lnTo>
                <a:lnTo>
                  <a:pt x="458787" y="93459"/>
                </a:lnTo>
                <a:lnTo>
                  <a:pt x="454456" y="115989"/>
                </a:lnTo>
                <a:lnTo>
                  <a:pt x="442087" y="134391"/>
                </a:lnTo>
                <a:lnTo>
                  <a:pt x="422681" y="146786"/>
                </a:lnTo>
                <a:lnTo>
                  <a:pt x="397192" y="151320"/>
                </a:lnTo>
                <a:lnTo>
                  <a:pt x="372173" y="146786"/>
                </a:lnTo>
                <a:lnTo>
                  <a:pt x="352717" y="134391"/>
                </a:lnTo>
                <a:lnTo>
                  <a:pt x="340106" y="115989"/>
                </a:lnTo>
                <a:lnTo>
                  <a:pt x="335610" y="93459"/>
                </a:lnTo>
                <a:lnTo>
                  <a:pt x="340194" y="70942"/>
                </a:lnTo>
                <a:lnTo>
                  <a:pt x="352983" y="52552"/>
                </a:lnTo>
                <a:lnTo>
                  <a:pt x="372478" y="40144"/>
                </a:lnTo>
                <a:lnTo>
                  <a:pt x="397192" y="35598"/>
                </a:lnTo>
                <a:lnTo>
                  <a:pt x="421767" y="40144"/>
                </a:lnTo>
                <a:lnTo>
                  <a:pt x="441286" y="52552"/>
                </a:lnTo>
                <a:lnTo>
                  <a:pt x="454152" y="70942"/>
                </a:lnTo>
                <a:lnTo>
                  <a:pt x="458787" y="93459"/>
                </a:lnTo>
                <a:lnTo>
                  <a:pt x="458787" y="11391"/>
                </a:lnTo>
                <a:lnTo>
                  <a:pt x="448830" y="6858"/>
                </a:lnTo>
                <a:lnTo>
                  <a:pt x="397192" y="0"/>
                </a:lnTo>
                <a:lnTo>
                  <a:pt x="345554" y="6654"/>
                </a:lnTo>
                <a:lnTo>
                  <a:pt x="303403" y="25514"/>
                </a:lnTo>
                <a:lnTo>
                  <a:pt x="274980" y="54991"/>
                </a:lnTo>
                <a:lnTo>
                  <a:pt x="264553" y="93459"/>
                </a:lnTo>
                <a:lnTo>
                  <a:pt x="274980" y="131203"/>
                </a:lnTo>
                <a:lnTo>
                  <a:pt x="303403" y="160756"/>
                </a:lnTo>
                <a:lnTo>
                  <a:pt x="345554" y="180035"/>
                </a:lnTo>
                <a:lnTo>
                  <a:pt x="397192" y="186918"/>
                </a:lnTo>
                <a:lnTo>
                  <a:pt x="448830" y="180035"/>
                </a:lnTo>
                <a:lnTo>
                  <a:pt x="491007" y="160756"/>
                </a:lnTo>
                <a:lnTo>
                  <a:pt x="500075" y="151320"/>
                </a:lnTo>
                <a:lnTo>
                  <a:pt x="519430" y="131203"/>
                </a:lnTo>
                <a:lnTo>
                  <a:pt x="529856" y="93459"/>
                </a:lnTo>
                <a:close/>
              </a:path>
              <a:path w="1605914" h="187959">
                <a:moveTo>
                  <a:pt x="800658" y="137553"/>
                </a:moveTo>
                <a:lnTo>
                  <a:pt x="800608" y="135902"/>
                </a:lnTo>
                <a:lnTo>
                  <a:pt x="800087" y="126720"/>
                </a:lnTo>
                <a:lnTo>
                  <a:pt x="799985" y="124993"/>
                </a:lnTo>
                <a:lnTo>
                  <a:pt x="799934" y="124129"/>
                </a:lnTo>
                <a:lnTo>
                  <a:pt x="799833" y="122301"/>
                </a:lnTo>
                <a:lnTo>
                  <a:pt x="778306" y="122301"/>
                </a:lnTo>
                <a:lnTo>
                  <a:pt x="778306" y="125247"/>
                </a:lnTo>
                <a:lnTo>
                  <a:pt x="780034" y="135902"/>
                </a:lnTo>
                <a:lnTo>
                  <a:pt x="780072" y="136156"/>
                </a:lnTo>
                <a:lnTo>
                  <a:pt x="776084" y="150698"/>
                </a:lnTo>
                <a:lnTo>
                  <a:pt x="769099" y="149237"/>
                </a:lnTo>
                <a:lnTo>
                  <a:pt x="766851" y="145529"/>
                </a:lnTo>
                <a:lnTo>
                  <a:pt x="765314" y="142938"/>
                </a:lnTo>
                <a:lnTo>
                  <a:pt x="765378" y="121932"/>
                </a:lnTo>
                <a:lnTo>
                  <a:pt x="762914" y="112445"/>
                </a:lnTo>
                <a:lnTo>
                  <a:pt x="760958" y="109753"/>
                </a:lnTo>
                <a:lnTo>
                  <a:pt x="756767" y="103974"/>
                </a:lnTo>
                <a:lnTo>
                  <a:pt x="748741" y="97383"/>
                </a:lnTo>
                <a:lnTo>
                  <a:pt x="740664" y="93535"/>
                </a:lnTo>
                <a:lnTo>
                  <a:pt x="756869" y="86715"/>
                </a:lnTo>
                <a:lnTo>
                  <a:pt x="767689" y="78168"/>
                </a:lnTo>
                <a:lnTo>
                  <a:pt x="770267" y="73583"/>
                </a:lnTo>
                <a:lnTo>
                  <a:pt x="773734" y="67424"/>
                </a:lnTo>
                <a:lnTo>
                  <a:pt x="775614" y="54038"/>
                </a:lnTo>
                <a:lnTo>
                  <a:pt x="773010" y="39408"/>
                </a:lnTo>
                <a:lnTo>
                  <a:pt x="762901" y="24117"/>
                </a:lnTo>
                <a:lnTo>
                  <a:pt x="741845" y="12065"/>
                </a:lnTo>
                <a:lnTo>
                  <a:pt x="706374" y="7188"/>
                </a:lnTo>
                <a:lnTo>
                  <a:pt x="703427" y="7188"/>
                </a:lnTo>
                <a:lnTo>
                  <a:pt x="703427" y="57353"/>
                </a:lnTo>
                <a:lnTo>
                  <a:pt x="702983" y="62382"/>
                </a:lnTo>
                <a:lnTo>
                  <a:pt x="700557" y="67424"/>
                </a:lnTo>
                <a:lnTo>
                  <a:pt x="700430" y="67691"/>
                </a:lnTo>
                <a:lnTo>
                  <a:pt x="693928" y="71882"/>
                </a:lnTo>
                <a:lnTo>
                  <a:pt x="681634" y="73583"/>
                </a:lnTo>
                <a:lnTo>
                  <a:pt x="636282" y="73583"/>
                </a:lnTo>
                <a:lnTo>
                  <a:pt x="636282" y="43332"/>
                </a:lnTo>
                <a:lnTo>
                  <a:pt x="680923" y="43332"/>
                </a:lnTo>
                <a:lnTo>
                  <a:pt x="687400" y="44069"/>
                </a:lnTo>
                <a:lnTo>
                  <a:pt x="694804" y="46456"/>
                </a:lnTo>
                <a:lnTo>
                  <a:pt x="700900" y="50800"/>
                </a:lnTo>
                <a:lnTo>
                  <a:pt x="703427" y="57353"/>
                </a:lnTo>
                <a:lnTo>
                  <a:pt x="703427" y="7188"/>
                </a:lnTo>
                <a:lnTo>
                  <a:pt x="527037" y="7188"/>
                </a:lnTo>
                <a:lnTo>
                  <a:pt x="527037" y="43332"/>
                </a:lnTo>
                <a:lnTo>
                  <a:pt x="537400" y="43332"/>
                </a:lnTo>
                <a:lnTo>
                  <a:pt x="548855" y="44069"/>
                </a:lnTo>
                <a:lnTo>
                  <a:pt x="547649" y="44069"/>
                </a:lnTo>
                <a:lnTo>
                  <a:pt x="556869" y="46748"/>
                </a:lnTo>
                <a:lnTo>
                  <a:pt x="564070" y="52984"/>
                </a:lnTo>
                <a:lnTo>
                  <a:pt x="566915" y="63982"/>
                </a:lnTo>
                <a:lnTo>
                  <a:pt x="566788" y="124993"/>
                </a:lnTo>
                <a:lnTo>
                  <a:pt x="566089" y="129755"/>
                </a:lnTo>
                <a:lnTo>
                  <a:pt x="562533" y="135902"/>
                </a:lnTo>
                <a:lnTo>
                  <a:pt x="554609" y="140881"/>
                </a:lnTo>
                <a:lnTo>
                  <a:pt x="540715" y="142938"/>
                </a:lnTo>
                <a:lnTo>
                  <a:pt x="527037" y="142938"/>
                </a:lnTo>
                <a:lnTo>
                  <a:pt x="527037" y="179120"/>
                </a:lnTo>
                <a:lnTo>
                  <a:pt x="672426" y="179120"/>
                </a:lnTo>
                <a:lnTo>
                  <a:pt x="672426" y="142938"/>
                </a:lnTo>
                <a:lnTo>
                  <a:pt x="663575" y="142938"/>
                </a:lnTo>
                <a:lnTo>
                  <a:pt x="651675" y="141478"/>
                </a:lnTo>
                <a:lnTo>
                  <a:pt x="643153" y="137553"/>
                </a:lnTo>
                <a:lnTo>
                  <a:pt x="638009" y="131838"/>
                </a:lnTo>
                <a:lnTo>
                  <a:pt x="636346" y="125247"/>
                </a:lnTo>
                <a:lnTo>
                  <a:pt x="636282" y="109753"/>
                </a:lnTo>
                <a:lnTo>
                  <a:pt x="679056" y="109753"/>
                </a:lnTo>
                <a:lnTo>
                  <a:pt x="687514" y="110744"/>
                </a:lnTo>
                <a:lnTo>
                  <a:pt x="694982" y="114363"/>
                </a:lnTo>
                <a:lnTo>
                  <a:pt x="700290" y="119926"/>
                </a:lnTo>
                <a:lnTo>
                  <a:pt x="702322" y="126720"/>
                </a:lnTo>
                <a:lnTo>
                  <a:pt x="701852" y="135902"/>
                </a:lnTo>
                <a:lnTo>
                  <a:pt x="701789" y="141478"/>
                </a:lnTo>
                <a:lnTo>
                  <a:pt x="704773" y="159359"/>
                </a:lnTo>
                <a:lnTo>
                  <a:pt x="719594" y="175996"/>
                </a:lnTo>
                <a:lnTo>
                  <a:pt x="753960" y="183159"/>
                </a:lnTo>
                <a:lnTo>
                  <a:pt x="783513" y="175501"/>
                </a:lnTo>
                <a:lnTo>
                  <a:pt x="797179" y="157657"/>
                </a:lnTo>
                <a:lnTo>
                  <a:pt x="798385" y="150698"/>
                </a:lnTo>
                <a:lnTo>
                  <a:pt x="800658" y="137553"/>
                </a:lnTo>
                <a:close/>
              </a:path>
              <a:path w="1605914" h="187959">
                <a:moveTo>
                  <a:pt x="1069975" y="93459"/>
                </a:moveTo>
                <a:lnTo>
                  <a:pt x="1059548" y="55613"/>
                </a:lnTo>
                <a:lnTo>
                  <a:pt x="1040295" y="35598"/>
                </a:lnTo>
                <a:lnTo>
                  <a:pt x="1031113" y="26060"/>
                </a:lnTo>
                <a:lnTo>
                  <a:pt x="998893" y="11391"/>
                </a:lnTo>
                <a:lnTo>
                  <a:pt x="998893" y="93459"/>
                </a:lnTo>
                <a:lnTo>
                  <a:pt x="994562" y="115989"/>
                </a:lnTo>
                <a:lnTo>
                  <a:pt x="982218" y="134391"/>
                </a:lnTo>
                <a:lnTo>
                  <a:pt x="962812" y="146786"/>
                </a:lnTo>
                <a:lnTo>
                  <a:pt x="937336" y="151320"/>
                </a:lnTo>
                <a:lnTo>
                  <a:pt x="912291" y="146786"/>
                </a:lnTo>
                <a:lnTo>
                  <a:pt x="892822" y="134391"/>
                </a:lnTo>
                <a:lnTo>
                  <a:pt x="880198" y="115989"/>
                </a:lnTo>
                <a:lnTo>
                  <a:pt x="875715" y="93459"/>
                </a:lnTo>
                <a:lnTo>
                  <a:pt x="880300" y="70942"/>
                </a:lnTo>
                <a:lnTo>
                  <a:pt x="893089" y="52552"/>
                </a:lnTo>
                <a:lnTo>
                  <a:pt x="912596" y="40144"/>
                </a:lnTo>
                <a:lnTo>
                  <a:pt x="937336" y="35598"/>
                </a:lnTo>
                <a:lnTo>
                  <a:pt x="961885" y="40144"/>
                </a:lnTo>
                <a:lnTo>
                  <a:pt x="981392" y="52552"/>
                </a:lnTo>
                <a:lnTo>
                  <a:pt x="994257" y="70942"/>
                </a:lnTo>
                <a:lnTo>
                  <a:pt x="998893" y="93459"/>
                </a:lnTo>
                <a:lnTo>
                  <a:pt x="998893" y="11391"/>
                </a:lnTo>
                <a:lnTo>
                  <a:pt x="988949" y="6858"/>
                </a:lnTo>
                <a:lnTo>
                  <a:pt x="937336" y="0"/>
                </a:lnTo>
                <a:lnTo>
                  <a:pt x="885698" y="6654"/>
                </a:lnTo>
                <a:lnTo>
                  <a:pt x="843534" y="25514"/>
                </a:lnTo>
                <a:lnTo>
                  <a:pt x="815111" y="54991"/>
                </a:lnTo>
                <a:lnTo>
                  <a:pt x="804684" y="93459"/>
                </a:lnTo>
                <a:lnTo>
                  <a:pt x="815111" y="131203"/>
                </a:lnTo>
                <a:lnTo>
                  <a:pt x="843534" y="160756"/>
                </a:lnTo>
                <a:lnTo>
                  <a:pt x="885698" y="180035"/>
                </a:lnTo>
                <a:lnTo>
                  <a:pt x="937336" y="186918"/>
                </a:lnTo>
                <a:lnTo>
                  <a:pt x="988949" y="180035"/>
                </a:lnTo>
                <a:lnTo>
                  <a:pt x="1031113" y="160756"/>
                </a:lnTo>
                <a:lnTo>
                  <a:pt x="1040193" y="151320"/>
                </a:lnTo>
                <a:lnTo>
                  <a:pt x="1059548" y="131203"/>
                </a:lnTo>
                <a:lnTo>
                  <a:pt x="1069975" y="93459"/>
                </a:lnTo>
                <a:close/>
              </a:path>
              <a:path w="1605914" h="187959">
                <a:moveTo>
                  <a:pt x="1346835" y="7188"/>
                </a:moveTo>
                <a:lnTo>
                  <a:pt x="1252385" y="7188"/>
                </a:lnTo>
                <a:lnTo>
                  <a:pt x="1252385" y="43332"/>
                </a:lnTo>
                <a:lnTo>
                  <a:pt x="1268450" y="43332"/>
                </a:lnTo>
                <a:lnTo>
                  <a:pt x="1276756" y="45148"/>
                </a:lnTo>
                <a:lnTo>
                  <a:pt x="1276756" y="104101"/>
                </a:lnTo>
                <a:lnTo>
                  <a:pt x="1144663" y="7188"/>
                </a:lnTo>
                <a:lnTo>
                  <a:pt x="1067206" y="7188"/>
                </a:lnTo>
                <a:lnTo>
                  <a:pt x="1067206" y="43332"/>
                </a:lnTo>
                <a:lnTo>
                  <a:pt x="1098880" y="43332"/>
                </a:lnTo>
                <a:lnTo>
                  <a:pt x="1098880" y="135572"/>
                </a:lnTo>
                <a:lnTo>
                  <a:pt x="1097026" y="142938"/>
                </a:lnTo>
                <a:lnTo>
                  <a:pt x="1067206" y="142938"/>
                </a:lnTo>
                <a:lnTo>
                  <a:pt x="1067206" y="179120"/>
                </a:lnTo>
                <a:lnTo>
                  <a:pt x="1177112" y="179120"/>
                </a:lnTo>
                <a:lnTo>
                  <a:pt x="1177112" y="142938"/>
                </a:lnTo>
                <a:lnTo>
                  <a:pt x="1166812" y="142938"/>
                </a:lnTo>
                <a:lnTo>
                  <a:pt x="1160310" y="141490"/>
                </a:lnTo>
                <a:lnTo>
                  <a:pt x="1152486" y="137566"/>
                </a:lnTo>
                <a:lnTo>
                  <a:pt x="1145921" y="131838"/>
                </a:lnTo>
                <a:lnTo>
                  <a:pt x="1143165" y="124993"/>
                </a:lnTo>
                <a:lnTo>
                  <a:pt x="1143165" y="72859"/>
                </a:lnTo>
                <a:lnTo>
                  <a:pt x="1289265" y="179120"/>
                </a:lnTo>
                <a:lnTo>
                  <a:pt x="1320990" y="179120"/>
                </a:lnTo>
                <a:lnTo>
                  <a:pt x="1320990" y="48818"/>
                </a:lnTo>
                <a:lnTo>
                  <a:pt x="1332217" y="43332"/>
                </a:lnTo>
                <a:lnTo>
                  <a:pt x="1346835" y="43332"/>
                </a:lnTo>
                <a:lnTo>
                  <a:pt x="1346835" y="7188"/>
                </a:lnTo>
                <a:close/>
              </a:path>
              <a:path w="1605914" h="187959">
                <a:moveTo>
                  <a:pt x="1605813" y="142938"/>
                </a:moveTo>
                <a:lnTo>
                  <a:pt x="1599653" y="142938"/>
                </a:lnTo>
                <a:lnTo>
                  <a:pt x="1593176" y="141287"/>
                </a:lnTo>
                <a:lnTo>
                  <a:pt x="1555534" y="100787"/>
                </a:lnTo>
                <a:lnTo>
                  <a:pt x="1551406" y="94132"/>
                </a:lnTo>
                <a:lnTo>
                  <a:pt x="1530019" y="59664"/>
                </a:lnTo>
                <a:lnTo>
                  <a:pt x="1497558" y="7188"/>
                </a:lnTo>
                <a:lnTo>
                  <a:pt x="1478648" y="7188"/>
                </a:lnTo>
                <a:lnTo>
                  <a:pt x="1478648" y="94132"/>
                </a:lnTo>
                <a:lnTo>
                  <a:pt x="1434477" y="94132"/>
                </a:lnTo>
                <a:lnTo>
                  <a:pt x="1457337" y="59664"/>
                </a:lnTo>
                <a:lnTo>
                  <a:pt x="1478648" y="94132"/>
                </a:lnTo>
                <a:lnTo>
                  <a:pt x="1478648" y="7188"/>
                </a:lnTo>
                <a:lnTo>
                  <a:pt x="1447800" y="7188"/>
                </a:lnTo>
                <a:lnTo>
                  <a:pt x="1369618" y="124764"/>
                </a:lnTo>
                <a:lnTo>
                  <a:pt x="1366253" y="129921"/>
                </a:lnTo>
                <a:lnTo>
                  <a:pt x="1361376" y="135178"/>
                </a:lnTo>
                <a:lnTo>
                  <a:pt x="1354874" y="139293"/>
                </a:lnTo>
                <a:lnTo>
                  <a:pt x="1347927" y="141973"/>
                </a:lnTo>
                <a:lnTo>
                  <a:pt x="1341666" y="142938"/>
                </a:lnTo>
                <a:lnTo>
                  <a:pt x="1335024" y="142938"/>
                </a:lnTo>
                <a:lnTo>
                  <a:pt x="1335024" y="179120"/>
                </a:lnTo>
                <a:lnTo>
                  <a:pt x="1444955" y="179120"/>
                </a:lnTo>
                <a:lnTo>
                  <a:pt x="1444955" y="142938"/>
                </a:lnTo>
                <a:lnTo>
                  <a:pt x="1435366" y="142938"/>
                </a:lnTo>
                <a:lnTo>
                  <a:pt x="1420952" y="140500"/>
                </a:lnTo>
                <a:lnTo>
                  <a:pt x="1414551" y="134924"/>
                </a:lnTo>
                <a:lnTo>
                  <a:pt x="1413268" y="128739"/>
                </a:lnTo>
                <a:lnTo>
                  <a:pt x="1414157" y="124764"/>
                </a:lnTo>
                <a:lnTo>
                  <a:pt x="1414221" y="124510"/>
                </a:lnTo>
                <a:lnTo>
                  <a:pt x="1414589" y="123698"/>
                </a:lnTo>
                <a:lnTo>
                  <a:pt x="1415300" y="123126"/>
                </a:lnTo>
                <a:lnTo>
                  <a:pt x="1496580" y="123126"/>
                </a:lnTo>
                <a:lnTo>
                  <a:pt x="1497622" y="124510"/>
                </a:lnTo>
                <a:lnTo>
                  <a:pt x="1498587" y="126225"/>
                </a:lnTo>
                <a:lnTo>
                  <a:pt x="1499171" y="129921"/>
                </a:lnTo>
                <a:lnTo>
                  <a:pt x="1499260" y="130505"/>
                </a:lnTo>
                <a:lnTo>
                  <a:pt x="1497342" y="136067"/>
                </a:lnTo>
                <a:lnTo>
                  <a:pt x="1491869" y="140881"/>
                </a:lnTo>
                <a:lnTo>
                  <a:pt x="1481848" y="142938"/>
                </a:lnTo>
                <a:lnTo>
                  <a:pt x="1472247" y="142938"/>
                </a:lnTo>
                <a:lnTo>
                  <a:pt x="1472247" y="179120"/>
                </a:lnTo>
                <a:lnTo>
                  <a:pt x="1605813" y="179120"/>
                </a:lnTo>
                <a:lnTo>
                  <a:pt x="1605813" y="142938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2853" y="206250"/>
            <a:ext cx="93980" cy="60960"/>
          </a:xfrm>
          <a:custGeom>
            <a:avLst/>
            <a:gdLst/>
            <a:ahLst/>
            <a:cxnLst/>
            <a:rect l="l" t="t" r="r" b="b"/>
            <a:pathLst>
              <a:path w="93979" h="60960">
                <a:moveTo>
                  <a:pt x="62331" y="0"/>
                </a:moveTo>
                <a:lnTo>
                  <a:pt x="22631" y="11785"/>
                </a:lnTo>
                <a:lnTo>
                  <a:pt x="15125" y="15468"/>
                </a:lnTo>
                <a:lnTo>
                  <a:pt x="11899" y="16167"/>
                </a:lnTo>
                <a:lnTo>
                  <a:pt x="6832" y="16167"/>
                </a:lnTo>
                <a:lnTo>
                  <a:pt x="4978" y="15697"/>
                </a:lnTo>
                <a:lnTo>
                  <a:pt x="1600" y="13969"/>
                </a:lnTo>
                <a:lnTo>
                  <a:pt x="355" y="13969"/>
                </a:lnTo>
                <a:lnTo>
                  <a:pt x="0" y="15697"/>
                </a:lnTo>
                <a:lnTo>
                  <a:pt x="0" y="21018"/>
                </a:lnTo>
                <a:lnTo>
                  <a:pt x="9232" y="26098"/>
                </a:lnTo>
                <a:lnTo>
                  <a:pt x="17995" y="26098"/>
                </a:lnTo>
                <a:lnTo>
                  <a:pt x="22288" y="22859"/>
                </a:lnTo>
                <a:lnTo>
                  <a:pt x="28854" y="17437"/>
                </a:lnTo>
                <a:lnTo>
                  <a:pt x="32207" y="14998"/>
                </a:lnTo>
                <a:lnTo>
                  <a:pt x="37917" y="11203"/>
                </a:lnTo>
                <a:lnTo>
                  <a:pt x="44610" y="7796"/>
                </a:lnTo>
                <a:lnTo>
                  <a:pt x="52229" y="5338"/>
                </a:lnTo>
                <a:lnTo>
                  <a:pt x="60718" y="4394"/>
                </a:lnTo>
                <a:lnTo>
                  <a:pt x="69834" y="5577"/>
                </a:lnTo>
                <a:lnTo>
                  <a:pt x="77158" y="9097"/>
                </a:lnTo>
                <a:lnTo>
                  <a:pt x="82035" y="14911"/>
                </a:lnTo>
                <a:lnTo>
                  <a:pt x="83807" y="22974"/>
                </a:lnTo>
                <a:lnTo>
                  <a:pt x="79583" y="35691"/>
                </a:lnTo>
                <a:lnTo>
                  <a:pt x="67676" y="46104"/>
                </a:lnTo>
                <a:lnTo>
                  <a:pt x="49233" y="53635"/>
                </a:lnTo>
                <a:lnTo>
                  <a:pt x="25400" y="57708"/>
                </a:lnTo>
                <a:lnTo>
                  <a:pt x="22860" y="57950"/>
                </a:lnTo>
                <a:lnTo>
                  <a:pt x="21577" y="58521"/>
                </a:lnTo>
                <a:lnTo>
                  <a:pt x="21577" y="60490"/>
                </a:lnTo>
                <a:lnTo>
                  <a:pt x="31508" y="60591"/>
                </a:lnTo>
                <a:lnTo>
                  <a:pt x="55094" y="58282"/>
                </a:lnTo>
                <a:lnTo>
                  <a:pt x="74899" y="51452"/>
                </a:lnTo>
                <a:lnTo>
                  <a:pt x="88535" y="40248"/>
                </a:lnTo>
                <a:lnTo>
                  <a:pt x="93611" y="24815"/>
                </a:lnTo>
                <a:lnTo>
                  <a:pt x="90624" y="13833"/>
                </a:lnTo>
                <a:lnTo>
                  <a:pt x="83038" y="6092"/>
                </a:lnTo>
                <a:lnTo>
                  <a:pt x="72919" y="1509"/>
                </a:lnTo>
                <a:lnTo>
                  <a:pt x="62331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290" y="183054"/>
            <a:ext cx="82880" cy="9616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6742" y="195868"/>
            <a:ext cx="88773" cy="7905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7713" y="178981"/>
            <a:ext cx="107340" cy="10506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0653" y="178866"/>
            <a:ext cx="107124" cy="10448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3904" y="183400"/>
            <a:ext cx="82296" cy="96050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298388" y="206250"/>
            <a:ext cx="93980" cy="60960"/>
          </a:xfrm>
          <a:custGeom>
            <a:avLst/>
            <a:gdLst/>
            <a:ahLst/>
            <a:cxnLst/>
            <a:rect l="l" t="t" r="r" b="b"/>
            <a:pathLst>
              <a:path w="93980" h="60960">
                <a:moveTo>
                  <a:pt x="62344" y="0"/>
                </a:moveTo>
                <a:lnTo>
                  <a:pt x="22631" y="11785"/>
                </a:lnTo>
                <a:lnTo>
                  <a:pt x="15125" y="15468"/>
                </a:lnTo>
                <a:lnTo>
                  <a:pt x="11899" y="16167"/>
                </a:lnTo>
                <a:lnTo>
                  <a:pt x="6819" y="16167"/>
                </a:lnTo>
                <a:lnTo>
                  <a:pt x="4978" y="15697"/>
                </a:lnTo>
                <a:lnTo>
                  <a:pt x="1625" y="13969"/>
                </a:lnTo>
                <a:lnTo>
                  <a:pt x="368" y="13969"/>
                </a:lnTo>
                <a:lnTo>
                  <a:pt x="0" y="15697"/>
                </a:lnTo>
                <a:lnTo>
                  <a:pt x="0" y="21018"/>
                </a:lnTo>
                <a:lnTo>
                  <a:pt x="9258" y="26098"/>
                </a:lnTo>
                <a:lnTo>
                  <a:pt x="18008" y="26098"/>
                </a:lnTo>
                <a:lnTo>
                  <a:pt x="22301" y="22859"/>
                </a:lnTo>
                <a:lnTo>
                  <a:pt x="28854" y="17437"/>
                </a:lnTo>
                <a:lnTo>
                  <a:pt x="32219" y="14998"/>
                </a:lnTo>
                <a:lnTo>
                  <a:pt x="37923" y="11203"/>
                </a:lnTo>
                <a:lnTo>
                  <a:pt x="44615" y="7796"/>
                </a:lnTo>
                <a:lnTo>
                  <a:pt x="52240" y="5338"/>
                </a:lnTo>
                <a:lnTo>
                  <a:pt x="60744" y="4394"/>
                </a:lnTo>
                <a:lnTo>
                  <a:pt x="69846" y="5577"/>
                </a:lnTo>
                <a:lnTo>
                  <a:pt x="77168" y="9097"/>
                </a:lnTo>
                <a:lnTo>
                  <a:pt x="82046" y="14911"/>
                </a:lnTo>
                <a:lnTo>
                  <a:pt x="83820" y="22974"/>
                </a:lnTo>
                <a:lnTo>
                  <a:pt x="79596" y="35691"/>
                </a:lnTo>
                <a:lnTo>
                  <a:pt x="67687" y="46104"/>
                </a:lnTo>
                <a:lnTo>
                  <a:pt x="49240" y="53635"/>
                </a:lnTo>
                <a:lnTo>
                  <a:pt x="25400" y="57708"/>
                </a:lnTo>
                <a:lnTo>
                  <a:pt x="22872" y="57950"/>
                </a:lnTo>
                <a:lnTo>
                  <a:pt x="21590" y="58521"/>
                </a:lnTo>
                <a:lnTo>
                  <a:pt x="21590" y="60490"/>
                </a:lnTo>
                <a:lnTo>
                  <a:pt x="31521" y="60591"/>
                </a:lnTo>
                <a:lnTo>
                  <a:pt x="55112" y="58282"/>
                </a:lnTo>
                <a:lnTo>
                  <a:pt x="74917" y="51452"/>
                </a:lnTo>
                <a:lnTo>
                  <a:pt x="88549" y="40248"/>
                </a:lnTo>
                <a:lnTo>
                  <a:pt x="93624" y="24815"/>
                </a:lnTo>
                <a:lnTo>
                  <a:pt x="90635" y="13833"/>
                </a:lnTo>
                <a:lnTo>
                  <a:pt x="83046" y="6092"/>
                </a:lnTo>
                <a:lnTo>
                  <a:pt x="72927" y="1509"/>
                </a:lnTo>
                <a:lnTo>
                  <a:pt x="62344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70786" y="184207"/>
            <a:ext cx="41275" cy="97155"/>
          </a:xfrm>
          <a:custGeom>
            <a:avLst/>
            <a:gdLst/>
            <a:ahLst/>
            <a:cxnLst/>
            <a:rect l="l" t="t" r="r" b="b"/>
            <a:pathLst>
              <a:path w="41275" h="97154">
                <a:moveTo>
                  <a:pt x="29908" y="0"/>
                </a:moveTo>
                <a:lnTo>
                  <a:pt x="23101" y="0"/>
                </a:lnTo>
                <a:lnTo>
                  <a:pt x="23101" y="1841"/>
                </a:lnTo>
                <a:lnTo>
                  <a:pt x="26441" y="4394"/>
                </a:lnTo>
                <a:lnTo>
                  <a:pt x="27825" y="6692"/>
                </a:lnTo>
                <a:lnTo>
                  <a:pt x="27825" y="13144"/>
                </a:lnTo>
                <a:lnTo>
                  <a:pt x="22402" y="18465"/>
                </a:lnTo>
                <a:lnTo>
                  <a:pt x="17208" y="22974"/>
                </a:lnTo>
                <a:lnTo>
                  <a:pt x="7404" y="32321"/>
                </a:lnTo>
                <a:lnTo>
                  <a:pt x="2279" y="38727"/>
                </a:lnTo>
                <a:lnTo>
                  <a:pt x="317" y="42967"/>
                </a:lnTo>
                <a:lnTo>
                  <a:pt x="0" y="45821"/>
                </a:lnTo>
                <a:lnTo>
                  <a:pt x="0" y="48831"/>
                </a:lnTo>
                <a:lnTo>
                  <a:pt x="1739" y="51727"/>
                </a:lnTo>
                <a:lnTo>
                  <a:pt x="9588" y="59347"/>
                </a:lnTo>
                <a:lnTo>
                  <a:pt x="13982" y="64642"/>
                </a:lnTo>
                <a:lnTo>
                  <a:pt x="25044" y="76885"/>
                </a:lnTo>
                <a:lnTo>
                  <a:pt x="29451" y="84035"/>
                </a:lnTo>
                <a:lnTo>
                  <a:pt x="33591" y="95580"/>
                </a:lnTo>
                <a:lnTo>
                  <a:pt x="35115" y="96735"/>
                </a:lnTo>
                <a:lnTo>
                  <a:pt x="36474" y="96735"/>
                </a:lnTo>
                <a:lnTo>
                  <a:pt x="38798" y="96735"/>
                </a:lnTo>
                <a:lnTo>
                  <a:pt x="41224" y="93738"/>
                </a:lnTo>
                <a:lnTo>
                  <a:pt x="41224" y="88988"/>
                </a:lnTo>
                <a:lnTo>
                  <a:pt x="39282" y="81942"/>
                </a:lnTo>
                <a:lnTo>
                  <a:pt x="33313" y="73825"/>
                </a:lnTo>
                <a:lnTo>
                  <a:pt x="23098" y="63650"/>
                </a:lnTo>
                <a:lnTo>
                  <a:pt x="6819" y="48933"/>
                </a:lnTo>
                <a:lnTo>
                  <a:pt x="5321" y="47078"/>
                </a:lnTo>
                <a:lnTo>
                  <a:pt x="5321" y="40855"/>
                </a:lnTo>
                <a:lnTo>
                  <a:pt x="12357" y="35204"/>
                </a:lnTo>
                <a:lnTo>
                  <a:pt x="21361" y="28740"/>
                </a:lnTo>
                <a:lnTo>
                  <a:pt x="37045" y="17894"/>
                </a:lnTo>
                <a:lnTo>
                  <a:pt x="38671" y="14655"/>
                </a:lnTo>
                <a:lnTo>
                  <a:pt x="38671" y="7277"/>
                </a:lnTo>
                <a:lnTo>
                  <a:pt x="29908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5513" y="189287"/>
            <a:ext cx="81610" cy="87718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746105" y="182025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4084" y="0"/>
                </a:moveTo>
                <a:lnTo>
                  <a:pt x="13042" y="0"/>
                </a:lnTo>
                <a:lnTo>
                  <a:pt x="12814" y="215"/>
                </a:lnTo>
                <a:lnTo>
                  <a:pt x="12814" y="4267"/>
                </a:lnTo>
                <a:lnTo>
                  <a:pt x="18122" y="10490"/>
                </a:lnTo>
                <a:lnTo>
                  <a:pt x="26542" y="12458"/>
                </a:lnTo>
                <a:lnTo>
                  <a:pt x="23888" y="14071"/>
                </a:lnTo>
                <a:lnTo>
                  <a:pt x="20434" y="16027"/>
                </a:lnTo>
                <a:lnTo>
                  <a:pt x="18237" y="17424"/>
                </a:lnTo>
                <a:lnTo>
                  <a:pt x="16840" y="18338"/>
                </a:lnTo>
                <a:lnTo>
                  <a:pt x="16281" y="19151"/>
                </a:lnTo>
                <a:lnTo>
                  <a:pt x="16379" y="20294"/>
                </a:lnTo>
                <a:lnTo>
                  <a:pt x="16611" y="20535"/>
                </a:lnTo>
                <a:lnTo>
                  <a:pt x="17894" y="20535"/>
                </a:lnTo>
                <a:lnTo>
                  <a:pt x="18808" y="20294"/>
                </a:lnTo>
                <a:lnTo>
                  <a:pt x="26885" y="16725"/>
                </a:lnTo>
                <a:lnTo>
                  <a:pt x="30238" y="16281"/>
                </a:lnTo>
                <a:lnTo>
                  <a:pt x="44449" y="14884"/>
                </a:lnTo>
                <a:lnTo>
                  <a:pt x="46748" y="14071"/>
                </a:lnTo>
                <a:lnTo>
                  <a:pt x="46748" y="7137"/>
                </a:lnTo>
                <a:lnTo>
                  <a:pt x="43854" y="6464"/>
                </a:lnTo>
                <a:lnTo>
                  <a:pt x="27939" y="6464"/>
                </a:lnTo>
                <a:lnTo>
                  <a:pt x="21949" y="5638"/>
                </a:lnTo>
                <a:lnTo>
                  <a:pt x="21263" y="5638"/>
                </a:lnTo>
                <a:lnTo>
                  <a:pt x="14770" y="457"/>
                </a:lnTo>
                <a:lnTo>
                  <a:pt x="14084" y="0"/>
                </a:lnTo>
                <a:close/>
              </a:path>
              <a:path w="57150" h="99695">
                <a:moveTo>
                  <a:pt x="40305" y="5638"/>
                </a:moveTo>
                <a:lnTo>
                  <a:pt x="35788" y="5638"/>
                </a:lnTo>
                <a:lnTo>
                  <a:pt x="34110" y="6108"/>
                </a:lnTo>
                <a:lnTo>
                  <a:pt x="33820" y="6108"/>
                </a:lnTo>
                <a:lnTo>
                  <a:pt x="32880" y="6464"/>
                </a:lnTo>
                <a:lnTo>
                  <a:pt x="43854" y="6464"/>
                </a:lnTo>
                <a:lnTo>
                  <a:pt x="40305" y="5638"/>
                </a:lnTo>
                <a:close/>
              </a:path>
              <a:path w="57150" h="99695">
                <a:moveTo>
                  <a:pt x="47269" y="30010"/>
                </a:moveTo>
                <a:lnTo>
                  <a:pt x="42925" y="30010"/>
                </a:lnTo>
                <a:lnTo>
                  <a:pt x="47561" y="40385"/>
                </a:lnTo>
                <a:lnTo>
                  <a:pt x="47561" y="51358"/>
                </a:lnTo>
                <a:lnTo>
                  <a:pt x="23697" y="89595"/>
                </a:lnTo>
                <a:lnTo>
                  <a:pt x="7150" y="97294"/>
                </a:lnTo>
                <a:lnTo>
                  <a:pt x="6121" y="98209"/>
                </a:lnTo>
                <a:lnTo>
                  <a:pt x="6121" y="99263"/>
                </a:lnTo>
                <a:lnTo>
                  <a:pt x="6692" y="99491"/>
                </a:lnTo>
                <a:lnTo>
                  <a:pt x="7848" y="99491"/>
                </a:lnTo>
                <a:lnTo>
                  <a:pt x="16096" y="97539"/>
                </a:lnTo>
                <a:lnTo>
                  <a:pt x="32891" y="90360"/>
                </a:lnTo>
                <a:lnTo>
                  <a:pt x="49427" y="75971"/>
                </a:lnTo>
                <a:lnTo>
                  <a:pt x="56895" y="52387"/>
                </a:lnTo>
                <a:lnTo>
                  <a:pt x="55253" y="41196"/>
                </a:lnTo>
                <a:lnTo>
                  <a:pt x="50757" y="32772"/>
                </a:lnTo>
                <a:lnTo>
                  <a:pt x="47269" y="30010"/>
                </a:lnTo>
                <a:close/>
              </a:path>
              <a:path w="57150" h="99695">
                <a:moveTo>
                  <a:pt x="2654" y="32080"/>
                </a:moveTo>
                <a:lnTo>
                  <a:pt x="685" y="32080"/>
                </a:lnTo>
                <a:lnTo>
                  <a:pt x="0" y="34150"/>
                </a:lnTo>
                <a:lnTo>
                  <a:pt x="0" y="39458"/>
                </a:lnTo>
                <a:lnTo>
                  <a:pt x="5079" y="44894"/>
                </a:lnTo>
                <a:lnTo>
                  <a:pt x="14185" y="44894"/>
                </a:lnTo>
                <a:lnTo>
                  <a:pt x="15938" y="44068"/>
                </a:lnTo>
                <a:lnTo>
                  <a:pt x="17665" y="42227"/>
                </a:lnTo>
                <a:lnTo>
                  <a:pt x="22504" y="36817"/>
                </a:lnTo>
                <a:lnTo>
                  <a:pt x="23990" y="35191"/>
                </a:lnTo>
                <a:lnTo>
                  <a:pt x="6692" y="35191"/>
                </a:lnTo>
                <a:lnTo>
                  <a:pt x="4952" y="34848"/>
                </a:lnTo>
                <a:lnTo>
                  <a:pt x="4025" y="34150"/>
                </a:lnTo>
                <a:lnTo>
                  <a:pt x="2882" y="33350"/>
                </a:lnTo>
                <a:lnTo>
                  <a:pt x="2778" y="32772"/>
                </a:lnTo>
                <a:lnTo>
                  <a:pt x="2654" y="32080"/>
                </a:lnTo>
                <a:close/>
              </a:path>
              <a:path w="57150" h="99695">
                <a:moveTo>
                  <a:pt x="35788" y="25615"/>
                </a:moveTo>
                <a:lnTo>
                  <a:pt x="30822" y="25615"/>
                </a:lnTo>
                <a:lnTo>
                  <a:pt x="27012" y="27698"/>
                </a:lnTo>
                <a:lnTo>
                  <a:pt x="22275" y="30010"/>
                </a:lnTo>
                <a:lnTo>
                  <a:pt x="12230" y="35191"/>
                </a:lnTo>
                <a:lnTo>
                  <a:pt x="23990" y="35191"/>
                </a:lnTo>
                <a:lnTo>
                  <a:pt x="28727" y="30010"/>
                </a:lnTo>
                <a:lnTo>
                  <a:pt x="47269" y="30010"/>
                </a:lnTo>
                <a:lnTo>
                  <a:pt x="44053" y="27462"/>
                </a:lnTo>
                <a:lnTo>
                  <a:pt x="35788" y="25615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956" y="25045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5958" y="0"/>
                </a:moveTo>
                <a:lnTo>
                  <a:pt x="7480" y="0"/>
                </a:lnTo>
                <a:lnTo>
                  <a:pt x="0" y="7518"/>
                </a:lnTo>
                <a:lnTo>
                  <a:pt x="0" y="25984"/>
                </a:lnTo>
                <a:lnTo>
                  <a:pt x="7480" y="33489"/>
                </a:lnTo>
                <a:lnTo>
                  <a:pt x="25958" y="33489"/>
                </a:lnTo>
                <a:lnTo>
                  <a:pt x="30755" y="28765"/>
                </a:lnTo>
                <a:lnTo>
                  <a:pt x="10134" y="28765"/>
                </a:lnTo>
                <a:lnTo>
                  <a:pt x="4826" y="23317"/>
                </a:lnTo>
                <a:lnTo>
                  <a:pt x="4826" y="10160"/>
                </a:lnTo>
                <a:lnTo>
                  <a:pt x="10134" y="4749"/>
                </a:lnTo>
                <a:lnTo>
                  <a:pt x="30772" y="4749"/>
                </a:lnTo>
                <a:lnTo>
                  <a:pt x="25958" y="0"/>
                </a:lnTo>
                <a:close/>
              </a:path>
              <a:path w="33655" h="33654">
                <a:moveTo>
                  <a:pt x="30772" y="4749"/>
                </a:moveTo>
                <a:lnTo>
                  <a:pt x="23304" y="4749"/>
                </a:lnTo>
                <a:lnTo>
                  <a:pt x="28727" y="10160"/>
                </a:lnTo>
                <a:lnTo>
                  <a:pt x="28727" y="23317"/>
                </a:lnTo>
                <a:lnTo>
                  <a:pt x="23304" y="28765"/>
                </a:lnTo>
                <a:lnTo>
                  <a:pt x="30755" y="28765"/>
                </a:lnTo>
                <a:lnTo>
                  <a:pt x="33578" y="25984"/>
                </a:lnTo>
                <a:lnTo>
                  <a:pt x="33578" y="7518"/>
                </a:lnTo>
                <a:lnTo>
                  <a:pt x="30772" y="4749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006850" y="5513949"/>
            <a:ext cx="922087" cy="25712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800" b="1" spc="-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ハイグレードタイプ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600" spc="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（CHP-</a:t>
            </a:r>
            <a:r>
              <a:rPr sz="600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37AZ</a:t>
            </a:r>
            <a:r>
              <a:rPr lang="en-US" sz="600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</a:t>
            </a:r>
            <a:r>
              <a:rPr sz="600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1172" y="6102643"/>
            <a:ext cx="5984399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25" b="1" spc="37" baseline="317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電気代はおトク</a:t>
            </a:r>
            <a:r>
              <a:rPr sz="1750" b="1" spc="-23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！</a:t>
            </a:r>
            <a:r>
              <a:rPr sz="2625" b="1" spc="-44" baseline="317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節電にも貢献</a:t>
            </a:r>
            <a:r>
              <a:rPr sz="1750" b="1" spc="-2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！</a:t>
            </a:r>
            <a:r>
              <a:rPr sz="2625" b="1" spc="-7" baseline="317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快適度もグーンとアップ</a:t>
            </a:r>
            <a:r>
              <a:rPr sz="175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！</a:t>
            </a:r>
            <a:endParaRPr sz="17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923707" y="2704024"/>
            <a:ext cx="3861638" cy="3082387"/>
            <a:chOff x="1923707" y="2704024"/>
            <a:chExt cx="3861638" cy="3082387"/>
          </a:xfrm>
        </p:grpSpPr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3707" y="4058488"/>
              <a:ext cx="644677" cy="172792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941577" y="2704024"/>
              <a:ext cx="533400" cy="2983230"/>
            </a:xfrm>
            <a:custGeom>
              <a:avLst/>
              <a:gdLst/>
              <a:ahLst/>
              <a:cxnLst/>
              <a:rect l="l" t="t" r="r" b="b"/>
              <a:pathLst>
                <a:path w="533400" h="2983229">
                  <a:moveTo>
                    <a:pt x="82308" y="0"/>
                  </a:moveTo>
                  <a:lnTo>
                    <a:pt x="82308" y="494283"/>
                  </a:lnTo>
                  <a:lnTo>
                    <a:pt x="0" y="494283"/>
                  </a:lnTo>
                  <a:lnTo>
                    <a:pt x="0" y="562521"/>
                  </a:lnTo>
                  <a:lnTo>
                    <a:pt x="130644" y="562521"/>
                  </a:lnTo>
                  <a:lnTo>
                    <a:pt x="130644" y="336461"/>
                  </a:lnTo>
                  <a:lnTo>
                    <a:pt x="480237" y="1503349"/>
                  </a:lnTo>
                  <a:lnTo>
                    <a:pt x="130644" y="2651455"/>
                  </a:lnTo>
                  <a:lnTo>
                    <a:pt x="130644" y="2434640"/>
                  </a:lnTo>
                  <a:lnTo>
                    <a:pt x="0" y="2434640"/>
                  </a:lnTo>
                  <a:lnTo>
                    <a:pt x="0" y="2502877"/>
                  </a:lnTo>
                  <a:lnTo>
                    <a:pt x="82308" y="2502877"/>
                  </a:lnTo>
                  <a:lnTo>
                    <a:pt x="82308" y="2982925"/>
                  </a:lnTo>
                  <a:lnTo>
                    <a:pt x="532777" y="1503578"/>
                  </a:lnTo>
                  <a:lnTo>
                    <a:pt x="82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617360" y="2704032"/>
              <a:ext cx="857250" cy="2983230"/>
            </a:xfrm>
            <a:custGeom>
              <a:avLst/>
              <a:gdLst/>
              <a:ahLst/>
              <a:cxnLst/>
              <a:rect l="l" t="t" r="r" b="b"/>
              <a:pathLst>
                <a:path w="857250" h="2983229">
                  <a:moveTo>
                    <a:pt x="406527" y="0"/>
                  </a:moveTo>
                  <a:lnTo>
                    <a:pt x="406527" y="494271"/>
                  </a:lnTo>
                  <a:lnTo>
                    <a:pt x="0" y="494271"/>
                  </a:lnTo>
                  <a:lnTo>
                    <a:pt x="0" y="2502865"/>
                  </a:lnTo>
                  <a:lnTo>
                    <a:pt x="406527" y="2502865"/>
                  </a:lnTo>
                  <a:lnTo>
                    <a:pt x="406527" y="2982912"/>
                  </a:lnTo>
                  <a:lnTo>
                    <a:pt x="856996" y="1503565"/>
                  </a:lnTo>
                  <a:lnTo>
                    <a:pt x="406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616945" y="3148393"/>
              <a:ext cx="1168400" cy="387350"/>
            </a:xfrm>
            <a:custGeom>
              <a:avLst/>
              <a:gdLst/>
              <a:ahLst/>
              <a:cxnLst/>
              <a:rect l="l" t="t" r="r" b="b"/>
              <a:pathLst>
                <a:path w="1168400" h="387350">
                  <a:moveTo>
                    <a:pt x="1168349" y="0"/>
                  </a:moveTo>
                  <a:lnTo>
                    <a:pt x="0" y="0"/>
                  </a:lnTo>
                  <a:lnTo>
                    <a:pt x="0" y="386880"/>
                  </a:lnTo>
                  <a:lnTo>
                    <a:pt x="1168349" y="386880"/>
                  </a:lnTo>
                  <a:lnTo>
                    <a:pt x="1168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667026" y="3191753"/>
              <a:ext cx="297815" cy="151130"/>
            </a:xfrm>
            <a:custGeom>
              <a:avLst/>
              <a:gdLst/>
              <a:ahLst/>
              <a:cxnLst/>
              <a:rect l="l" t="t" r="r" b="b"/>
              <a:pathLst>
                <a:path w="297814" h="151129">
                  <a:moveTo>
                    <a:pt x="148653" y="0"/>
                  </a:moveTo>
                  <a:lnTo>
                    <a:pt x="90793" y="5920"/>
                  </a:lnTo>
                  <a:lnTo>
                    <a:pt x="43541" y="22066"/>
                  </a:lnTo>
                  <a:lnTo>
                    <a:pt x="11682" y="46012"/>
                  </a:lnTo>
                  <a:lnTo>
                    <a:pt x="0" y="75336"/>
                  </a:lnTo>
                  <a:lnTo>
                    <a:pt x="11682" y="104659"/>
                  </a:lnTo>
                  <a:lnTo>
                    <a:pt x="43541" y="128606"/>
                  </a:lnTo>
                  <a:lnTo>
                    <a:pt x="90793" y="144752"/>
                  </a:lnTo>
                  <a:lnTo>
                    <a:pt x="148653" y="150672"/>
                  </a:lnTo>
                  <a:lnTo>
                    <a:pt x="206511" y="144752"/>
                  </a:lnTo>
                  <a:lnTo>
                    <a:pt x="253758" y="128606"/>
                  </a:lnTo>
                  <a:lnTo>
                    <a:pt x="285613" y="104659"/>
                  </a:lnTo>
                  <a:lnTo>
                    <a:pt x="297294" y="75336"/>
                  </a:lnTo>
                  <a:lnTo>
                    <a:pt x="285613" y="46012"/>
                  </a:lnTo>
                  <a:lnTo>
                    <a:pt x="253758" y="22066"/>
                  </a:lnTo>
                  <a:lnTo>
                    <a:pt x="206511" y="5920"/>
                  </a:lnTo>
                  <a:lnTo>
                    <a:pt x="148653" y="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3583434" y="3100496"/>
            <a:ext cx="998219" cy="4342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2400"/>
              </a:lnSpc>
              <a:spcBef>
                <a:spcPts val="95"/>
              </a:spcBef>
            </a:pPr>
            <a:r>
              <a:rPr sz="1250" b="1" spc="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ワンタッチで</a:t>
            </a:r>
            <a:r>
              <a:rPr sz="1250" b="1" spc="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自動お湯はり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89697" y="3665796"/>
            <a:ext cx="1633855" cy="20710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50" b="1" spc="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高圧力給湯</a:t>
            </a:r>
            <a:r>
              <a:rPr sz="1250" b="1" spc="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</a:t>
            </a:r>
            <a:r>
              <a:rPr lang="en-US" sz="1250" b="1" spc="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8</a:t>
            </a:r>
            <a:r>
              <a:rPr sz="1250" b="1" spc="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0kPa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68818" y="3976069"/>
            <a:ext cx="2174035" cy="44627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250" b="1" spc="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ソーラーモード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250" b="1" spc="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ソーラーモードプラス搭載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75083" y="4484839"/>
            <a:ext cx="1346835" cy="4342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>
              <a:lnSpc>
                <a:spcPct val="112400"/>
              </a:lnSpc>
              <a:spcBef>
                <a:spcPts val="95"/>
              </a:spcBef>
            </a:pPr>
            <a:r>
              <a:rPr sz="1250" b="1" spc="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入浴お知らせ機能</a:t>
            </a:r>
            <a:r>
              <a:rPr sz="1250" b="1" spc="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でサポート!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73376" y="3160961"/>
            <a:ext cx="872490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900" b="1" spc="75" baseline="-37037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さらに </a:t>
            </a:r>
            <a:r>
              <a:rPr sz="650" b="1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アプリを使って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73489" y="3262118"/>
            <a:ext cx="782320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650" b="1" spc="-5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スマホから遠隔操作！</a:t>
            </a:r>
            <a:endParaRPr sz="65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811020" y="3396577"/>
            <a:ext cx="4912995" cy="2149475"/>
            <a:chOff x="811020" y="3396577"/>
            <a:chExt cx="4912995" cy="2149475"/>
          </a:xfrm>
        </p:grpSpPr>
        <p:sp>
          <p:nvSpPr>
            <p:cNvPr id="73" name="object 73"/>
            <p:cNvSpPr/>
            <p:nvPr/>
          </p:nvSpPr>
          <p:spPr>
            <a:xfrm>
              <a:off x="4678794" y="3412413"/>
              <a:ext cx="156210" cy="71755"/>
            </a:xfrm>
            <a:custGeom>
              <a:avLst/>
              <a:gdLst/>
              <a:ahLst/>
              <a:cxnLst/>
              <a:rect l="l" t="t" r="r" b="b"/>
              <a:pathLst>
                <a:path w="156210" h="71754">
                  <a:moveTo>
                    <a:pt x="58305" y="0"/>
                  </a:moveTo>
                  <a:lnTo>
                    <a:pt x="0" y="0"/>
                  </a:lnTo>
                  <a:lnTo>
                    <a:pt x="0" y="11163"/>
                  </a:lnTo>
                  <a:lnTo>
                    <a:pt x="47053" y="11163"/>
                  </a:lnTo>
                  <a:lnTo>
                    <a:pt x="47053" y="60147"/>
                  </a:lnTo>
                  <a:lnTo>
                    <a:pt x="0" y="60147"/>
                  </a:lnTo>
                  <a:lnTo>
                    <a:pt x="0" y="71297"/>
                  </a:lnTo>
                  <a:lnTo>
                    <a:pt x="58305" y="71297"/>
                  </a:lnTo>
                  <a:lnTo>
                    <a:pt x="58305" y="0"/>
                  </a:lnTo>
                  <a:close/>
                </a:path>
                <a:path w="156210" h="71754">
                  <a:moveTo>
                    <a:pt x="156210" y="0"/>
                  </a:moveTo>
                  <a:lnTo>
                    <a:pt x="144449" y="0"/>
                  </a:lnTo>
                  <a:lnTo>
                    <a:pt x="144449" y="11366"/>
                  </a:lnTo>
                  <a:lnTo>
                    <a:pt x="144449" y="59944"/>
                  </a:lnTo>
                  <a:lnTo>
                    <a:pt x="107911" y="59944"/>
                  </a:lnTo>
                  <a:lnTo>
                    <a:pt x="107911" y="11366"/>
                  </a:lnTo>
                  <a:lnTo>
                    <a:pt x="144449" y="11366"/>
                  </a:lnTo>
                  <a:lnTo>
                    <a:pt x="144449" y="0"/>
                  </a:lnTo>
                  <a:lnTo>
                    <a:pt x="96253" y="0"/>
                  </a:lnTo>
                  <a:lnTo>
                    <a:pt x="96253" y="71297"/>
                  </a:lnTo>
                  <a:lnTo>
                    <a:pt x="156210" y="71297"/>
                  </a:lnTo>
                  <a:lnTo>
                    <a:pt x="156210" y="59944"/>
                  </a:lnTo>
                  <a:lnTo>
                    <a:pt x="156210" y="11366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29417C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9223" y="3406695"/>
              <a:ext cx="66865" cy="8276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62470" y="3396588"/>
              <a:ext cx="99567" cy="9838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84813" y="3396577"/>
              <a:ext cx="97726" cy="9704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10261" y="3405863"/>
              <a:ext cx="63563" cy="8233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303494" y="3441192"/>
              <a:ext cx="45720" cy="11430"/>
            </a:xfrm>
            <a:custGeom>
              <a:avLst/>
              <a:gdLst/>
              <a:ahLst/>
              <a:cxnLst/>
              <a:rect l="l" t="t" r="r" b="b"/>
              <a:pathLst>
                <a:path w="45720" h="11429">
                  <a:moveTo>
                    <a:pt x="45415" y="0"/>
                  </a:moveTo>
                  <a:lnTo>
                    <a:pt x="0" y="0"/>
                  </a:lnTo>
                  <a:lnTo>
                    <a:pt x="0" y="11366"/>
                  </a:lnTo>
                  <a:lnTo>
                    <a:pt x="45415" y="11366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29417C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77297" y="3409611"/>
              <a:ext cx="64808" cy="7952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79102" y="3409409"/>
              <a:ext cx="66446" cy="7576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73646" y="3396903"/>
              <a:ext cx="72542" cy="8911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11009" y="3407549"/>
              <a:ext cx="4912995" cy="2138680"/>
            </a:xfrm>
            <a:custGeom>
              <a:avLst/>
              <a:gdLst/>
              <a:ahLst/>
              <a:cxnLst/>
              <a:rect l="l" t="t" r="r" b="b"/>
              <a:pathLst>
                <a:path w="4912995" h="2138679">
                  <a:moveTo>
                    <a:pt x="1006741" y="1850237"/>
                  </a:moveTo>
                  <a:lnTo>
                    <a:pt x="997534" y="1797977"/>
                  </a:lnTo>
                  <a:lnTo>
                    <a:pt x="958938" y="1754085"/>
                  </a:lnTo>
                  <a:lnTo>
                    <a:pt x="895007" y="1720278"/>
                  </a:lnTo>
                  <a:lnTo>
                    <a:pt x="854798" y="1707426"/>
                  </a:lnTo>
                  <a:lnTo>
                    <a:pt x="809764" y="1697431"/>
                  </a:lnTo>
                  <a:lnTo>
                    <a:pt x="760412" y="1690408"/>
                  </a:lnTo>
                  <a:lnTo>
                    <a:pt x="707263" y="1686458"/>
                  </a:lnTo>
                  <a:lnTo>
                    <a:pt x="650798" y="1685709"/>
                  </a:lnTo>
                  <a:lnTo>
                    <a:pt x="591540" y="1688261"/>
                  </a:lnTo>
                  <a:lnTo>
                    <a:pt x="529983" y="1694230"/>
                  </a:lnTo>
                  <a:lnTo>
                    <a:pt x="466648" y="1703717"/>
                  </a:lnTo>
                  <a:lnTo>
                    <a:pt x="403872" y="1716455"/>
                  </a:lnTo>
                  <a:lnTo>
                    <a:pt x="343992" y="1731911"/>
                  </a:lnTo>
                  <a:lnTo>
                    <a:pt x="287439" y="1749780"/>
                  </a:lnTo>
                  <a:lnTo>
                    <a:pt x="234632" y="1769795"/>
                  </a:lnTo>
                  <a:lnTo>
                    <a:pt x="186029" y="1791690"/>
                  </a:lnTo>
                  <a:lnTo>
                    <a:pt x="142062" y="1815172"/>
                  </a:lnTo>
                  <a:lnTo>
                    <a:pt x="103162" y="1839963"/>
                  </a:lnTo>
                  <a:lnTo>
                    <a:pt x="69773" y="1865782"/>
                  </a:lnTo>
                  <a:lnTo>
                    <a:pt x="42329" y="1892363"/>
                  </a:lnTo>
                  <a:lnTo>
                    <a:pt x="7010" y="1946681"/>
                  </a:lnTo>
                  <a:lnTo>
                    <a:pt x="0" y="1973859"/>
                  </a:lnTo>
                  <a:lnTo>
                    <a:pt x="698" y="2000681"/>
                  </a:lnTo>
                  <a:lnTo>
                    <a:pt x="25095" y="2049272"/>
                  </a:lnTo>
                  <a:lnTo>
                    <a:pt x="76860" y="2088235"/>
                  </a:lnTo>
                  <a:lnTo>
                    <a:pt x="111747" y="2103831"/>
                  </a:lnTo>
                  <a:lnTo>
                    <a:pt x="151955" y="2116683"/>
                  </a:lnTo>
                  <a:lnTo>
                    <a:pt x="196989" y="2126665"/>
                  </a:lnTo>
                  <a:lnTo>
                    <a:pt x="246341" y="2133701"/>
                  </a:lnTo>
                  <a:lnTo>
                    <a:pt x="299504" y="2137638"/>
                  </a:lnTo>
                  <a:lnTo>
                    <a:pt x="355955" y="2138400"/>
                  </a:lnTo>
                  <a:lnTo>
                    <a:pt x="415213" y="2135848"/>
                  </a:lnTo>
                  <a:lnTo>
                    <a:pt x="476770" y="2129879"/>
                  </a:lnTo>
                  <a:lnTo>
                    <a:pt x="540118" y="2120379"/>
                  </a:lnTo>
                  <a:lnTo>
                    <a:pt x="602881" y="2107641"/>
                  </a:lnTo>
                  <a:lnTo>
                    <a:pt x="662762" y="2092198"/>
                  </a:lnTo>
                  <a:lnTo>
                    <a:pt x="719328" y="2074329"/>
                  </a:lnTo>
                  <a:lnTo>
                    <a:pt x="772121" y="2054301"/>
                  </a:lnTo>
                  <a:lnTo>
                    <a:pt x="820724" y="2032419"/>
                  </a:lnTo>
                  <a:lnTo>
                    <a:pt x="864692" y="2008936"/>
                  </a:lnTo>
                  <a:lnTo>
                    <a:pt x="903579" y="1984146"/>
                  </a:lnTo>
                  <a:lnTo>
                    <a:pt x="936980" y="1958327"/>
                  </a:lnTo>
                  <a:lnTo>
                    <a:pt x="964425" y="1931746"/>
                  </a:lnTo>
                  <a:lnTo>
                    <a:pt x="999744" y="1877415"/>
                  </a:lnTo>
                  <a:lnTo>
                    <a:pt x="1006741" y="1850237"/>
                  </a:lnTo>
                  <a:close/>
                </a:path>
                <a:path w="4912995" h="2138679">
                  <a:moveTo>
                    <a:pt x="4872088" y="0"/>
                  </a:moveTo>
                  <a:lnTo>
                    <a:pt x="4861052" y="0"/>
                  </a:lnTo>
                  <a:lnTo>
                    <a:pt x="4861052" y="43878"/>
                  </a:lnTo>
                  <a:lnTo>
                    <a:pt x="4872088" y="43878"/>
                  </a:lnTo>
                  <a:lnTo>
                    <a:pt x="4872088" y="0"/>
                  </a:lnTo>
                  <a:close/>
                </a:path>
                <a:path w="4912995" h="2138679">
                  <a:moveTo>
                    <a:pt x="4912423" y="0"/>
                  </a:moveTo>
                  <a:lnTo>
                    <a:pt x="4901387" y="0"/>
                  </a:lnTo>
                  <a:lnTo>
                    <a:pt x="4901323" y="41681"/>
                  </a:lnTo>
                  <a:lnTo>
                    <a:pt x="4900333" y="46774"/>
                  </a:lnTo>
                  <a:lnTo>
                    <a:pt x="4875898" y="69710"/>
                  </a:lnTo>
                  <a:lnTo>
                    <a:pt x="4875898" y="81813"/>
                  </a:lnTo>
                  <a:lnTo>
                    <a:pt x="4911052" y="51003"/>
                  </a:lnTo>
                  <a:lnTo>
                    <a:pt x="4912360" y="43967"/>
                  </a:lnTo>
                  <a:lnTo>
                    <a:pt x="4912423" y="0"/>
                  </a:lnTo>
                  <a:close/>
                </a:path>
              </a:pathLst>
            </a:custGeom>
            <a:solidFill>
              <a:srgbClr val="29417C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252109" y="5615900"/>
            <a:ext cx="62801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電気温水器</a:t>
            </a:r>
            <a:endParaRPr sz="95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5" dirty="0">
                <a:latin typeface="+mn-ea"/>
                <a:ea typeface="+mn-ea"/>
              </a:rPr>
              <a:t>エコキュート</a:t>
            </a:r>
            <a:r>
              <a:rPr sz="2700" spc="-50" dirty="0">
                <a:solidFill>
                  <a:srgbClr val="231F20"/>
                </a:solidFill>
                <a:latin typeface="+mn-ea"/>
                <a:ea typeface="+mn-ea"/>
              </a:rPr>
              <a:t>に</a:t>
            </a:r>
            <a:endParaRPr sz="2700">
              <a:latin typeface="+mn-ea"/>
              <a:ea typeface="+mn-e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372478" y="1425226"/>
            <a:ext cx="171767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b="1" spc="-55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ませんか？</a:t>
            </a:r>
            <a:endParaRPr sz="2700">
              <a:latin typeface="+mn-ea"/>
              <a:ea typeface="+mn-ea"/>
              <a:cs typeface="BIZ UDPGothic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415723" y="1271797"/>
            <a:ext cx="1949450" cy="702310"/>
          </a:xfrm>
          <a:custGeom>
            <a:avLst/>
            <a:gdLst/>
            <a:ahLst/>
            <a:cxnLst/>
            <a:rect l="l" t="t" r="r" b="b"/>
            <a:pathLst>
              <a:path w="1949450" h="702310">
                <a:moveTo>
                  <a:pt x="1824761" y="0"/>
                </a:moveTo>
                <a:lnTo>
                  <a:pt x="76263" y="152971"/>
                </a:lnTo>
                <a:lnTo>
                  <a:pt x="19391" y="182686"/>
                </a:lnTo>
                <a:lnTo>
                  <a:pt x="0" y="243852"/>
                </a:lnTo>
                <a:lnTo>
                  <a:pt x="33426" y="625881"/>
                </a:lnTo>
                <a:lnTo>
                  <a:pt x="42861" y="657744"/>
                </a:lnTo>
                <a:lnTo>
                  <a:pt x="63141" y="682742"/>
                </a:lnTo>
                <a:lnTo>
                  <a:pt x="91283" y="698372"/>
                </a:lnTo>
                <a:lnTo>
                  <a:pt x="124307" y="702132"/>
                </a:lnTo>
                <a:lnTo>
                  <a:pt x="1872805" y="549160"/>
                </a:lnTo>
                <a:lnTo>
                  <a:pt x="1904675" y="539725"/>
                </a:lnTo>
                <a:lnTo>
                  <a:pt x="1929676" y="519445"/>
                </a:lnTo>
                <a:lnTo>
                  <a:pt x="1945303" y="491303"/>
                </a:lnTo>
                <a:lnTo>
                  <a:pt x="1949056" y="458279"/>
                </a:lnTo>
                <a:lnTo>
                  <a:pt x="1915629" y="76250"/>
                </a:lnTo>
                <a:lnTo>
                  <a:pt x="1906201" y="44380"/>
                </a:lnTo>
                <a:lnTo>
                  <a:pt x="1885926" y="19380"/>
                </a:lnTo>
                <a:lnTo>
                  <a:pt x="1857785" y="3752"/>
                </a:lnTo>
                <a:lnTo>
                  <a:pt x="1824761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88" name="object 88"/>
          <p:cNvSpPr txBox="1"/>
          <p:nvPr/>
        </p:nvSpPr>
        <p:spPr>
          <a:xfrm rot="21300000">
            <a:off x="3509319" y="1439731"/>
            <a:ext cx="1828724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45"/>
              </a:lnSpc>
            </a:pPr>
            <a:r>
              <a:rPr sz="3450" b="1" spc="50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買い替え</a:t>
            </a:r>
            <a:endParaRPr sz="3450" dirty="0">
              <a:latin typeface="+mn-ea"/>
              <a:ea typeface="+mn-ea"/>
              <a:cs typeface="BIZ UDP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82204" y="929882"/>
            <a:ext cx="44399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長年、電気温水器をお使いのお客様へ</a:t>
            </a:r>
            <a:endParaRPr sz="2000">
              <a:latin typeface="+mn-ea"/>
              <a:ea typeface="+mn-ea"/>
              <a:cs typeface="BIZ UDPGothic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34492" y="2262733"/>
            <a:ext cx="1655445" cy="363855"/>
          </a:xfrm>
          <a:custGeom>
            <a:avLst/>
            <a:gdLst/>
            <a:ahLst/>
            <a:cxnLst/>
            <a:rect l="l" t="t" r="r" b="b"/>
            <a:pathLst>
              <a:path w="1655445" h="363855">
                <a:moveTo>
                  <a:pt x="1655292" y="0"/>
                </a:moveTo>
                <a:lnTo>
                  <a:pt x="0" y="0"/>
                </a:lnTo>
                <a:lnTo>
                  <a:pt x="0" y="363842"/>
                </a:lnTo>
                <a:lnTo>
                  <a:pt x="1655292" y="363842"/>
                </a:lnTo>
                <a:lnTo>
                  <a:pt x="1655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8321" y="2252227"/>
            <a:ext cx="237744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b="1" spc="11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電気温水器 </a:t>
            </a:r>
            <a:r>
              <a:rPr sz="2625" b="1" spc="120" baseline="-12698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こんな</a:t>
            </a:r>
            <a:endParaRPr sz="2625" baseline="-12698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92" name="object 92"/>
          <p:cNvSpPr txBox="1"/>
          <p:nvPr/>
        </p:nvSpPr>
        <p:spPr>
          <a:xfrm rot="21060000">
            <a:off x="1036814" y="5161767"/>
            <a:ext cx="527643" cy="13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950" b="1" spc="5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そろそろ</a:t>
            </a:r>
            <a:endParaRPr sz="95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93" name="object 93"/>
          <p:cNvSpPr txBox="1"/>
          <p:nvPr/>
        </p:nvSpPr>
        <p:spPr>
          <a:xfrm rot="21060000">
            <a:off x="968318" y="5317694"/>
            <a:ext cx="756644" cy="13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0"/>
              </a:lnSpc>
            </a:pPr>
            <a:r>
              <a:rPr sz="950" b="1" spc="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買い替</a:t>
            </a:r>
            <a:r>
              <a:rPr sz="1425" b="1" spc="-89" baseline="292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え時</a:t>
            </a:r>
            <a:r>
              <a:rPr sz="1425" b="1" spc="-75" baseline="5847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！</a:t>
            </a:r>
            <a:endParaRPr sz="1425" baseline="5847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34114" y="987398"/>
            <a:ext cx="838200" cy="400685"/>
          </a:xfrm>
          <a:custGeom>
            <a:avLst/>
            <a:gdLst/>
            <a:ahLst/>
            <a:cxnLst/>
            <a:rect l="l" t="t" r="r" b="b"/>
            <a:pathLst>
              <a:path w="838200" h="400684">
                <a:moveTo>
                  <a:pt x="567698" y="0"/>
                </a:moveTo>
                <a:lnTo>
                  <a:pt x="510520" y="988"/>
                </a:lnTo>
                <a:lnTo>
                  <a:pt x="450460" y="5919"/>
                </a:lnTo>
                <a:lnTo>
                  <a:pt x="388214" y="14947"/>
                </a:lnTo>
                <a:lnTo>
                  <a:pt x="326637" y="27752"/>
                </a:lnTo>
                <a:lnTo>
                  <a:pt x="268516" y="43660"/>
                </a:lnTo>
                <a:lnTo>
                  <a:pt x="214450" y="62286"/>
                </a:lnTo>
                <a:lnTo>
                  <a:pt x="165041" y="83248"/>
                </a:lnTo>
                <a:lnTo>
                  <a:pt x="120889" y="106161"/>
                </a:lnTo>
                <a:lnTo>
                  <a:pt x="82594" y="130640"/>
                </a:lnTo>
                <a:lnTo>
                  <a:pt x="50757" y="156303"/>
                </a:lnTo>
                <a:lnTo>
                  <a:pt x="8859" y="209642"/>
                </a:lnTo>
                <a:lnTo>
                  <a:pt x="0" y="236550"/>
                </a:lnTo>
                <a:lnTo>
                  <a:pt x="0" y="263105"/>
                </a:lnTo>
                <a:lnTo>
                  <a:pt x="26612" y="310312"/>
                </a:lnTo>
                <a:lnTo>
                  <a:pt x="84226" y="346100"/>
                </a:lnTo>
                <a:lnTo>
                  <a:pt x="122921" y="359324"/>
                </a:lnTo>
                <a:lnTo>
                  <a:pt x="167279" y="369228"/>
                </a:lnTo>
                <a:lnTo>
                  <a:pt x="216606" y="375656"/>
                </a:lnTo>
                <a:lnTo>
                  <a:pt x="270205" y="378454"/>
                </a:lnTo>
                <a:lnTo>
                  <a:pt x="327381" y="377466"/>
                </a:lnTo>
                <a:lnTo>
                  <a:pt x="387439" y="372537"/>
                </a:lnTo>
                <a:lnTo>
                  <a:pt x="449682" y="363512"/>
                </a:lnTo>
                <a:lnTo>
                  <a:pt x="503924" y="352389"/>
                </a:lnTo>
                <a:lnTo>
                  <a:pt x="521449" y="348132"/>
                </a:lnTo>
                <a:lnTo>
                  <a:pt x="577679" y="382549"/>
                </a:lnTo>
                <a:lnTo>
                  <a:pt x="638370" y="397294"/>
                </a:lnTo>
                <a:lnTo>
                  <a:pt x="686943" y="400313"/>
                </a:lnTo>
                <a:lnTo>
                  <a:pt x="706819" y="399554"/>
                </a:lnTo>
                <a:lnTo>
                  <a:pt x="670648" y="387006"/>
                </a:lnTo>
                <a:lnTo>
                  <a:pt x="648243" y="374751"/>
                </a:lnTo>
                <a:lnTo>
                  <a:pt x="630291" y="355524"/>
                </a:lnTo>
                <a:lnTo>
                  <a:pt x="607479" y="322059"/>
                </a:lnTo>
                <a:lnTo>
                  <a:pt x="667298" y="297750"/>
                </a:lnTo>
                <a:lnTo>
                  <a:pt x="719824" y="270635"/>
                </a:lnTo>
                <a:lnTo>
                  <a:pt x="764051" y="241352"/>
                </a:lnTo>
                <a:lnTo>
                  <a:pt x="798977" y="210542"/>
                </a:lnTo>
                <a:lnTo>
                  <a:pt x="823597" y="178845"/>
                </a:lnTo>
                <a:lnTo>
                  <a:pt x="837908" y="115354"/>
                </a:lnTo>
                <a:lnTo>
                  <a:pt x="828825" y="90400"/>
                </a:lnTo>
                <a:lnTo>
                  <a:pt x="786016" y="48746"/>
                </a:lnTo>
                <a:lnTo>
                  <a:pt x="714986" y="19131"/>
                </a:lnTo>
                <a:lnTo>
                  <a:pt x="670627" y="9226"/>
                </a:lnTo>
                <a:lnTo>
                  <a:pt x="621299" y="2797"/>
                </a:lnTo>
                <a:lnTo>
                  <a:pt x="567698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95" name="object 95"/>
          <p:cNvSpPr txBox="1"/>
          <p:nvPr/>
        </p:nvSpPr>
        <p:spPr>
          <a:xfrm rot="21000000">
            <a:off x="581921" y="1051666"/>
            <a:ext cx="560109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1800" b="1" spc="170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新型</a:t>
            </a:r>
            <a:endParaRPr sz="1800">
              <a:latin typeface="+mn-ea"/>
              <a:ea typeface="+mn-ea"/>
              <a:cs typeface="BIZ UDPGothic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811936" y="9677374"/>
            <a:ext cx="135886" cy="690245"/>
          </a:xfrm>
          <a:custGeom>
            <a:avLst/>
            <a:gdLst/>
            <a:ahLst/>
            <a:cxnLst/>
            <a:rect l="l" t="t" r="r" b="b"/>
            <a:pathLst>
              <a:path w="120014" h="690245">
                <a:moveTo>
                  <a:pt x="119608" y="0"/>
                </a:moveTo>
                <a:lnTo>
                  <a:pt x="0" y="0"/>
                </a:lnTo>
                <a:lnTo>
                  <a:pt x="0" y="690029"/>
                </a:lnTo>
                <a:lnTo>
                  <a:pt x="119608" y="690029"/>
                </a:lnTo>
                <a:lnTo>
                  <a:pt x="119608" y="0"/>
                </a:lnTo>
                <a:close/>
              </a:path>
            </a:pathLst>
          </a:custGeom>
          <a:solidFill>
            <a:srgbClr val="EF4040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825926" y="9872753"/>
            <a:ext cx="83484" cy="30988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70000"/>
              </a:lnSpc>
            </a:pPr>
            <a:r>
              <a:rPr sz="700" b="1" spc="7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"/>
              </a:rPr>
              <a:t>さ</a:t>
            </a:r>
            <a:r>
              <a:rPr sz="700" b="1" spc="6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"/>
              </a:rPr>
              <a:t>ら</a:t>
            </a:r>
            <a:r>
              <a:rPr sz="7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"/>
              </a:rPr>
              <a:t>に</a:t>
            </a:r>
            <a:endParaRPr sz="700">
              <a:latin typeface="游ゴシック" panose="020B0400000000000000" pitchFamily="50" charset="-128"/>
              <a:ea typeface="游ゴシック" panose="020B0400000000000000" pitchFamily="50" charset="-128"/>
              <a:cs typeface="Meiryo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341848" y="6824459"/>
            <a:ext cx="1913725" cy="2582837"/>
            <a:chOff x="5341848" y="6824459"/>
            <a:chExt cx="1913725" cy="2582837"/>
          </a:xfrm>
        </p:grpSpPr>
        <p:pic>
          <p:nvPicPr>
            <p:cNvPr id="99" name="object 9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51767" y="6824459"/>
              <a:ext cx="1863063" cy="2582837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41848" y="7810149"/>
              <a:ext cx="1482041" cy="159714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53166" y="7810149"/>
              <a:ext cx="1402407" cy="1597146"/>
            </a:xfrm>
            <a:prstGeom prst="rect">
              <a:avLst/>
            </a:prstGeom>
          </p:spPr>
        </p:pic>
      </p:grpSp>
      <p:sp>
        <p:nvSpPr>
          <p:cNvPr id="103" name="object 103"/>
          <p:cNvSpPr/>
          <p:nvPr/>
        </p:nvSpPr>
        <p:spPr>
          <a:xfrm>
            <a:off x="3561372" y="2262733"/>
            <a:ext cx="1757680" cy="363855"/>
          </a:xfrm>
          <a:custGeom>
            <a:avLst/>
            <a:gdLst/>
            <a:ahLst/>
            <a:cxnLst/>
            <a:rect l="l" t="t" r="r" b="b"/>
            <a:pathLst>
              <a:path w="1757679" h="363855">
                <a:moveTo>
                  <a:pt x="1757222" y="0"/>
                </a:moveTo>
                <a:lnTo>
                  <a:pt x="0" y="0"/>
                </a:lnTo>
                <a:lnTo>
                  <a:pt x="0" y="363740"/>
                </a:lnTo>
                <a:lnTo>
                  <a:pt x="1757222" y="363740"/>
                </a:lnTo>
                <a:lnTo>
                  <a:pt x="1757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635372" y="2381872"/>
            <a:ext cx="5386070" cy="3410585"/>
            <a:chOff x="1635372" y="2381872"/>
            <a:chExt cx="5386070" cy="3410585"/>
          </a:xfrm>
        </p:grpSpPr>
        <p:pic>
          <p:nvPicPr>
            <p:cNvPr id="105" name="object 10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5372" y="5364071"/>
              <a:ext cx="247396" cy="124317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22873" y="2381872"/>
              <a:ext cx="1098207" cy="301972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90490" y="4564316"/>
              <a:ext cx="1435519" cy="1228140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3528872" y="2275497"/>
            <a:ext cx="2248774" cy="66813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250" b="1" spc="114" dirty="0" err="1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エコキュート</a:t>
            </a:r>
            <a:r>
              <a:rPr sz="2850" b="1" spc="-75" baseline="-13157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に</a:t>
            </a:r>
            <a:endParaRPr lang="en-US" sz="2850" b="1" spc="-75" baseline="-13157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lang="ja-JP" altLang="en-US" sz="2850" b="1" spc="-75" baseline="-1315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買い替えて解決！</a:t>
            </a:r>
            <a:endParaRPr sz="2850" baseline="-13157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471391" y="7410825"/>
            <a:ext cx="3257868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lang="ja-JP" altLang="en-US" sz="2400" b="1" spc="254" baseline="41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約</a:t>
            </a:r>
            <a:r>
              <a:rPr lang="en-US" altLang="ja-JP" sz="20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140,800</a:t>
            </a:r>
            <a:r>
              <a:rPr lang="ja-JP" altLang="en-US" sz="1800" b="1" baseline="75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lang="en-US" altLang="ja-JP" sz="1000" spc="120" baseline="47008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※2</a:t>
            </a:r>
            <a:r>
              <a:rPr lang="ja-JP" altLang="en-US" sz="1000" spc="375" baseline="47008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r>
              <a:rPr lang="ja-JP" altLang="en-US" sz="2800" b="1" spc="-217" baseline="3367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おトク</a:t>
            </a:r>
            <a:r>
              <a:rPr lang="ja-JP" altLang="en-US" sz="2800" b="1" spc="-75" baseline="1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！</a:t>
            </a:r>
            <a:endParaRPr lang="ja-JP" altLang="en-US" sz="2800" baseline="1543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965469" y="3336005"/>
            <a:ext cx="181588" cy="169608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600" b="1" spc="25" dirty="0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買</a:t>
            </a:r>
            <a:r>
              <a:rPr sz="1600" b="1" spc="15" dirty="0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い</a:t>
            </a:r>
            <a:r>
              <a:rPr sz="1600" b="1" spc="80" dirty="0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替</a:t>
            </a:r>
            <a:r>
              <a:rPr sz="1600" b="1" spc="35" dirty="0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えの</a:t>
            </a:r>
            <a:r>
              <a:rPr sz="1600" b="1" spc="80" dirty="0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ご提</a:t>
            </a:r>
            <a:r>
              <a:rPr sz="1600" b="1" dirty="0">
                <a:solidFill>
                  <a:srgbClr val="29417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案</a:t>
            </a:r>
            <a:endParaRPr sz="160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2321025" y="6902013"/>
            <a:ext cx="457200" cy="3368675"/>
            <a:chOff x="2321025" y="6902013"/>
            <a:chExt cx="457200" cy="3368675"/>
          </a:xfrm>
        </p:grpSpPr>
        <p:sp>
          <p:nvSpPr>
            <p:cNvPr id="116" name="object 116"/>
            <p:cNvSpPr/>
            <p:nvPr/>
          </p:nvSpPr>
          <p:spPr>
            <a:xfrm>
              <a:off x="2321025" y="784181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21014" y="6902018"/>
              <a:ext cx="457200" cy="3368675"/>
            </a:xfrm>
            <a:custGeom>
              <a:avLst/>
              <a:gdLst/>
              <a:ahLst/>
              <a:cxnLst/>
              <a:rect l="l" t="t" r="r" b="b"/>
              <a:pathLst>
                <a:path w="457200" h="3368675">
                  <a:moveTo>
                    <a:pt x="457200" y="3139719"/>
                  </a:moveTo>
                  <a:lnTo>
                    <a:pt x="452564" y="3093656"/>
                  </a:lnTo>
                  <a:lnTo>
                    <a:pt x="439242" y="3050743"/>
                  </a:lnTo>
                  <a:lnTo>
                    <a:pt x="418160" y="3011906"/>
                  </a:lnTo>
                  <a:lnTo>
                    <a:pt x="390245" y="2978073"/>
                  </a:lnTo>
                  <a:lnTo>
                    <a:pt x="356412" y="2950159"/>
                  </a:lnTo>
                  <a:lnTo>
                    <a:pt x="317588" y="2929090"/>
                  </a:lnTo>
                  <a:lnTo>
                    <a:pt x="274675" y="2915767"/>
                  </a:lnTo>
                  <a:lnTo>
                    <a:pt x="228600" y="2911119"/>
                  </a:lnTo>
                  <a:lnTo>
                    <a:pt x="182537" y="2915767"/>
                  </a:lnTo>
                  <a:lnTo>
                    <a:pt x="139623" y="2929090"/>
                  </a:lnTo>
                  <a:lnTo>
                    <a:pt x="100787" y="2950159"/>
                  </a:lnTo>
                  <a:lnTo>
                    <a:pt x="66967" y="2978073"/>
                  </a:lnTo>
                  <a:lnTo>
                    <a:pt x="39052" y="3011906"/>
                  </a:lnTo>
                  <a:lnTo>
                    <a:pt x="17970" y="3050743"/>
                  </a:lnTo>
                  <a:lnTo>
                    <a:pt x="4648" y="3093656"/>
                  </a:lnTo>
                  <a:lnTo>
                    <a:pt x="0" y="3139719"/>
                  </a:lnTo>
                  <a:lnTo>
                    <a:pt x="4648" y="3185795"/>
                  </a:lnTo>
                  <a:lnTo>
                    <a:pt x="17970" y="3228708"/>
                  </a:lnTo>
                  <a:lnTo>
                    <a:pt x="39052" y="3267532"/>
                  </a:lnTo>
                  <a:lnTo>
                    <a:pt x="66967" y="3301365"/>
                  </a:lnTo>
                  <a:lnTo>
                    <a:pt x="100787" y="3329279"/>
                  </a:lnTo>
                  <a:lnTo>
                    <a:pt x="139623" y="3350361"/>
                  </a:lnTo>
                  <a:lnTo>
                    <a:pt x="182537" y="3363684"/>
                  </a:lnTo>
                  <a:lnTo>
                    <a:pt x="228600" y="3368319"/>
                  </a:lnTo>
                  <a:lnTo>
                    <a:pt x="274675" y="3363684"/>
                  </a:lnTo>
                  <a:lnTo>
                    <a:pt x="317588" y="3350361"/>
                  </a:lnTo>
                  <a:lnTo>
                    <a:pt x="356412" y="3329279"/>
                  </a:lnTo>
                  <a:lnTo>
                    <a:pt x="390245" y="3301365"/>
                  </a:lnTo>
                  <a:lnTo>
                    <a:pt x="418160" y="3267532"/>
                  </a:lnTo>
                  <a:lnTo>
                    <a:pt x="439242" y="3228708"/>
                  </a:lnTo>
                  <a:lnTo>
                    <a:pt x="452564" y="3185795"/>
                  </a:lnTo>
                  <a:lnTo>
                    <a:pt x="457200" y="3139719"/>
                  </a:lnTo>
                  <a:close/>
                </a:path>
                <a:path w="457200" h="3368675">
                  <a:moveTo>
                    <a:pt x="457200" y="1793519"/>
                  </a:moveTo>
                  <a:lnTo>
                    <a:pt x="452564" y="1747456"/>
                  </a:lnTo>
                  <a:lnTo>
                    <a:pt x="439242" y="1704543"/>
                  </a:lnTo>
                  <a:lnTo>
                    <a:pt x="418160" y="1665706"/>
                  </a:lnTo>
                  <a:lnTo>
                    <a:pt x="390245" y="1631873"/>
                  </a:lnTo>
                  <a:lnTo>
                    <a:pt x="356412" y="1603959"/>
                  </a:lnTo>
                  <a:lnTo>
                    <a:pt x="317588" y="1582889"/>
                  </a:lnTo>
                  <a:lnTo>
                    <a:pt x="274675" y="1569567"/>
                  </a:lnTo>
                  <a:lnTo>
                    <a:pt x="228600" y="1564919"/>
                  </a:lnTo>
                  <a:lnTo>
                    <a:pt x="182537" y="1569567"/>
                  </a:lnTo>
                  <a:lnTo>
                    <a:pt x="139623" y="1582889"/>
                  </a:lnTo>
                  <a:lnTo>
                    <a:pt x="100787" y="1603959"/>
                  </a:lnTo>
                  <a:lnTo>
                    <a:pt x="66967" y="1631873"/>
                  </a:lnTo>
                  <a:lnTo>
                    <a:pt x="39052" y="1665706"/>
                  </a:lnTo>
                  <a:lnTo>
                    <a:pt x="17970" y="1704543"/>
                  </a:lnTo>
                  <a:lnTo>
                    <a:pt x="4648" y="1747456"/>
                  </a:lnTo>
                  <a:lnTo>
                    <a:pt x="0" y="1793519"/>
                  </a:lnTo>
                  <a:lnTo>
                    <a:pt x="4648" y="1839595"/>
                  </a:lnTo>
                  <a:lnTo>
                    <a:pt x="17970" y="1882508"/>
                  </a:lnTo>
                  <a:lnTo>
                    <a:pt x="39052" y="1921332"/>
                  </a:lnTo>
                  <a:lnTo>
                    <a:pt x="66967" y="1955165"/>
                  </a:lnTo>
                  <a:lnTo>
                    <a:pt x="100787" y="1983079"/>
                  </a:lnTo>
                  <a:lnTo>
                    <a:pt x="139623" y="2004161"/>
                  </a:lnTo>
                  <a:lnTo>
                    <a:pt x="182537" y="2017483"/>
                  </a:lnTo>
                  <a:lnTo>
                    <a:pt x="228600" y="2022119"/>
                  </a:lnTo>
                  <a:lnTo>
                    <a:pt x="274675" y="2017483"/>
                  </a:lnTo>
                  <a:lnTo>
                    <a:pt x="317588" y="2004161"/>
                  </a:lnTo>
                  <a:lnTo>
                    <a:pt x="356412" y="1983079"/>
                  </a:lnTo>
                  <a:lnTo>
                    <a:pt x="390245" y="1955165"/>
                  </a:lnTo>
                  <a:lnTo>
                    <a:pt x="418160" y="1921332"/>
                  </a:lnTo>
                  <a:lnTo>
                    <a:pt x="439242" y="1882508"/>
                  </a:lnTo>
                  <a:lnTo>
                    <a:pt x="452564" y="1839595"/>
                  </a:lnTo>
                  <a:lnTo>
                    <a:pt x="457200" y="1793519"/>
                  </a:lnTo>
                  <a:close/>
                </a:path>
                <a:path w="457200" h="3368675">
                  <a:moveTo>
                    <a:pt x="457200" y="228600"/>
                  </a:moveTo>
                  <a:lnTo>
                    <a:pt x="452564" y="182537"/>
                  </a:lnTo>
                  <a:lnTo>
                    <a:pt x="439242" y="139623"/>
                  </a:lnTo>
                  <a:lnTo>
                    <a:pt x="418160" y="100787"/>
                  </a:lnTo>
                  <a:lnTo>
                    <a:pt x="390245" y="66954"/>
                  </a:lnTo>
                  <a:lnTo>
                    <a:pt x="356412" y="39039"/>
                  </a:lnTo>
                  <a:lnTo>
                    <a:pt x="317588" y="17970"/>
                  </a:lnTo>
                  <a:lnTo>
                    <a:pt x="274675" y="4648"/>
                  </a:lnTo>
                  <a:lnTo>
                    <a:pt x="228600" y="0"/>
                  </a:lnTo>
                  <a:lnTo>
                    <a:pt x="182537" y="4648"/>
                  </a:lnTo>
                  <a:lnTo>
                    <a:pt x="139623" y="17970"/>
                  </a:lnTo>
                  <a:lnTo>
                    <a:pt x="100787" y="39039"/>
                  </a:lnTo>
                  <a:lnTo>
                    <a:pt x="66967" y="66954"/>
                  </a:lnTo>
                  <a:lnTo>
                    <a:pt x="39052" y="100787"/>
                  </a:lnTo>
                  <a:lnTo>
                    <a:pt x="17970" y="139623"/>
                  </a:lnTo>
                  <a:lnTo>
                    <a:pt x="4648" y="182537"/>
                  </a:lnTo>
                  <a:lnTo>
                    <a:pt x="0" y="228600"/>
                  </a:lnTo>
                  <a:lnTo>
                    <a:pt x="4648" y="274675"/>
                  </a:lnTo>
                  <a:lnTo>
                    <a:pt x="17970" y="317576"/>
                  </a:lnTo>
                  <a:lnTo>
                    <a:pt x="39052" y="356412"/>
                  </a:lnTo>
                  <a:lnTo>
                    <a:pt x="66967" y="390245"/>
                  </a:lnTo>
                  <a:lnTo>
                    <a:pt x="100787" y="418160"/>
                  </a:lnTo>
                  <a:lnTo>
                    <a:pt x="139623" y="439242"/>
                  </a:lnTo>
                  <a:lnTo>
                    <a:pt x="182537" y="452551"/>
                  </a:lnTo>
                  <a:lnTo>
                    <a:pt x="228600" y="457200"/>
                  </a:lnTo>
                  <a:lnTo>
                    <a:pt x="274675" y="452551"/>
                  </a:lnTo>
                  <a:lnTo>
                    <a:pt x="317588" y="439242"/>
                  </a:lnTo>
                  <a:lnTo>
                    <a:pt x="356412" y="418160"/>
                  </a:lnTo>
                  <a:lnTo>
                    <a:pt x="390245" y="390245"/>
                  </a:lnTo>
                  <a:lnTo>
                    <a:pt x="418160" y="356412"/>
                  </a:lnTo>
                  <a:lnTo>
                    <a:pt x="439242" y="317576"/>
                  </a:lnTo>
                  <a:lnTo>
                    <a:pt x="452564" y="274675"/>
                  </a:lnTo>
                  <a:lnTo>
                    <a:pt x="457200" y="228600"/>
                  </a:lnTo>
                  <a:close/>
                </a:path>
              </a:pathLst>
            </a:custGeom>
            <a:solidFill>
              <a:srgbClr val="EF40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7EE2BDCB-0362-ECBF-DCF8-160296A13172}"/>
              </a:ext>
            </a:extLst>
          </p:cNvPr>
          <p:cNvSpPr txBox="1"/>
          <p:nvPr/>
        </p:nvSpPr>
        <p:spPr>
          <a:xfrm>
            <a:off x="2122135" y="7049830"/>
            <a:ext cx="807403" cy="25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55">
              <a:lnSpc>
                <a:spcPct val="100000"/>
              </a:lnSpc>
              <a:spcBef>
                <a:spcPts val="1055"/>
              </a:spcBef>
            </a:pPr>
            <a:r>
              <a:rPr lang="ja-JP" altLang="en-US" sz="1600" b="1" spc="157" baseline="17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高効率</a:t>
            </a:r>
            <a:endParaRPr lang="ja-JP" altLang="en-US" sz="16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2C6B0A76-13CD-7A7B-DB88-3EDD30126865}"/>
              </a:ext>
            </a:extLst>
          </p:cNvPr>
          <p:cNvSpPr txBox="1"/>
          <p:nvPr/>
        </p:nvSpPr>
        <p:spPr>
          <a:xfrm>
            <a:off x="2278005" y="7990540"/>
            <a:ext cx="710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baseline="8730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水圧</a:t>
            </a:r>
            <a:r>
              <a:rPr lang="ja-JP" altLang="en-US" sz="1400" b="1" spc="-75" baseline="8730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が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3D64F4C-705B-9679-1EC8-378C1193C909}"/>
              </a:ext>
            </a:extLst>
          </p:cNvPr>
          <p:cNvSpPr txBox="1"/>
          <p:nvPr/>
        </p:nvSpPr>
        <p:spPr>
          <a:xfrm>
            <a:off x="2346152" y="8127171"/>
            <a:ext cx="710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b="1" baseline="8730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強い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47F30775-0991-8519-70F2-1FD014C6C212}"/>
              </a:ext>
            </a:extLst>
          </p:cNvPr>
          <p:cNvSpPr txBox="1"/>
          <p:nvPr/>
        </p:nvSpPr>
        <p:spPr>
          <a:xfrm>
            <a:off x="2194764" y="8513235"/>
            <a:ext cx="738583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55">
              <a:lnSpc>
                <a:spcPct val="100000"/>
              </a:lnSpc>
              <a:spcBef>
                <a:spcPts val="1055"/>
              </a:spcBef>
            </a:pPr>
            <a:r>
              <a:rPr lang="ja-JP" altLang="en-US" sz="1600" b="1" spc="157" baseline="17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簡単操作</a:t>
            </a:r>
            <a:endParaRPr lang="ja-JP" altLang="en-US" sz="16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219978C2-4763-B829-385A-A6660B5D09DC}"/>
              </a:ext>
            </a:extLst>
          </p:cNvPr>
          <p:cNvSpPr txBox="1"/>
          <p:nvPr/>
        </p:nvSpPr>
        <p:spPr>
          <a:xfrm>
            <a:off x="2088735" y="9166905"/>
            <a:ext cx="826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55" algn="ctr">
              <a:lnSpc>
                <a:spcPct val="100000"/>
              </a:lnSpc>
              <a:spcBef>
                <a:spcPts val="1055"/>
              </a:spcBef>
            </a:pPr>
            <a:r>
              <a:rPr lang="ja-JP" altLang="en-US" sz="1100" b="1" spc="157" baseline="17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かしこく</a:t>
            </a:r>
            <a:r>
              <a:rPr lang="ja-JP" altLang="en-US" sz="1600" b="1" spc="157" baseline="17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節電</a:t>
            </a:r>
            <a:endParaRPr lang="ja-JP" altLang="en-US" sz="16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3690C59C-C106-A631-CEB0-2B4AB5B8E4DE}"/>
              </a:ext>
            </a:extLst>
          </p:cNvPr>
          <p:cNvSpPr txBox="1"/>
          <p:nvPr/>
        </p:nvSpPr>
        <p:spPr>
          <a:xfrm>
            <a:off x="2133279" y="9883836"/>
            <a:ext cx="734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55" algn="ctr">
              <a:lnSpc>
                <a:spcPct val="100000"/>
              </a:lnSpc>
              <a:spcBef>
                <a:spcPts val="1055"/>
              </a:spcBef>
            </a:pPr>
            <a:r>
              <a:rPr lang="ja-JP" altLang="en-US" sz="1100" b="1" spc="157" baseline="17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備えて</a:t>
            </a:r>
            <a:r>
              <a:rPr lang="ja-JP" altLang="en-US" sz="1600" b="1" spc="157" baseline="17543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安心</a:t>
            </a:r>
            <a:endParaRPr lang="ja-JP" altLang="en-US" sz="16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D0BA101D-A277-2239-39F4-1BEEFAF578E9}"/>
              </a:ext>
            </a:extLst>
          </p:cNvPr>
          <p:cNvSpPr txBox="1"/>
          <p:nvPr/>
        </p:nvSpPr>
        <p:spPr>
          <a:xfrm>
            <a:off x="2625995" y="7956435"/>
            <a:ext cx="3779520" cy="30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>
              <a:lnSpc>
                <a:spcPts val="1470"/>
              </a:lnSpc>
              <a:spcBef>
                <a:spcPts val="5"/>
              </a:spcBef>
              <a:tabLst>
                <a:tab pos="627380" algn="l"/>
              </a:tabLst>
            </a:pPr>
            <a:r>
              <a:rPr lang="en-US" altLang="ja-JP" sz="2000" b="1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180</a:t>
            </a:r>
            <a:r>
              <a:rPr lang="en-US" altLang="ja-JP" b="1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kPa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5F0510A1-6C97-D9A0-137A-B3F91E5D04E3}"/>
              </a:ext>
            </a:extLst>
          </p:cNvPr>
          <p:cNvSpPr txBox="1"/>
          <p:nvPr/>
        </p:nvSpPr>
        <p:spPr>
          <a:xfrm>
            <a:off x="3343479" y="8876472"/>
            <a:ext cx="377952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55">
              <a:lnSpc>
                <a:spcPct val="100000"/>
              </a:lnSpc>
              <a:spcBef>
                <a:spcPts val="1055"/>
              </a:spcBef>
            </a:pPr>
            <a:r>
              <a:rPr lang="en-US" altLang="ja-JP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〈</a:t>
            </a:r>
            <a:r>
              <a:rPr lang="ja-JP" altLang="en-US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浴</a:t>
            </a:r>
            <a:r>
              <a:rPr lang="ja-JP" altLang="en-US" sz="500" spc="-65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室</a:t>
            </a:r>
            <a:r>
              <a:rPr lang="ja-JP" altLang="en-US" sz="500" spc="-9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リ</a:t>
            </a:r>
            <a:r>
              <a:rPr lang="ja-JP" altLang="en-US" sz="500" spc="-7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モ</a:t>
            </a:r>
            <a:r>
              <a:rPr lang="ja-JP" altLang="en-US" sz="500" spc="-85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コ</a:t>
            </a:r>
            <a:r>
              <a:rPr lang="ja-JP" altLang="en-US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ン</a:t>
            </a:r>
            <a:r>
              <a:rPr lang="en-US" altLang="ja-JP" sz="500" spc="-145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〉</a:t>
            </a:r>
            <a:r>
              <a:rPr lang="en-US" altLang="ja-JP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〈</a:t>
            </a:r>
            <a:r>
              <a:rPr lang="ja-JP" altLang="en-US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台</a:t>
            </a:r>
            <a:r>
              <a:rPr lang="ja-JP" altLang="en-US" sz="500" spc="-65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所</a:t>
            </a:r>
            <a:r>
              <a:rPr lang="ja-JP" altLang="en-US" sz="500" spc="-9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リ</a:t>
            </a:r>
            <a:r>
              <a:rPr lang="ja-JP" altLang="en-US" sz="500" spc="-7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モ</a:t>
            </a:r>
            <a:r>
              <a:rPr lang="ja-JP" altLang="en-US" sz="500" spc="-85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コ</a:t>
            </a:r>
            <a:r>
              <a:rPr lang="ja-JP" altLang="en-US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ン</a:t>
            </a:r>
            <a:r>
              <a:rPr lang="en-US" altLang="ja-JP" sz="50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〉</a:t>
            </a:r>
            <a:r>
              <a:rPr lang="ja-JP" altLang="en-US" sz="500" spc="455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endParaRPr lang="ja-JP" altLang="en-US" sz="5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C5C900E4-4FCA-4A0A-7D2E-E550F28CDD11}"/>
              </a:ext>
            </a:extLst>
          </p:cNvPr>
          <p:cNvSpPr txBox="1"/>
          <p:nvPr/>
        </p:nvSpPr>
        <p:spPr>
          <a:xfrm>
            <a:off x="2783616" y="8381137"/>
            <a:ext cx="3779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入浴お</a:t>
            </a:r>
            <a:r>
              <a:rPr lang="ja-JP" altLang="en-US" sz="1200" b="1" spc="-11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知</a:t>
            </a:r>
            <a:r>
              <a:rPr lang="ja-JP" altLang="en-US" sz="12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らせ機</a:t>
            </a:r>
            <a:r>
              <a:rPr lang="ja-JP" altLang="en-US" sz="1200" b="1" spc="-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能</a:t>
            </a:r>
            <a:r>
              <a:rPr lang="ja-JP" altLang="en-US" sz="1200" b="1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あ</a:t>
            </a:r>
            <a:r>
              <a:rPr lang="ja-JP" altLang="en-US" sz="1200" b="1" spc="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り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A4349C86-735A-A203-054B-023A26D5416F}"/>
              </a:ext>
            </a:extLst>
          </p:cNvPr>
          <p:cNvSpPr txBox="1"/>
          <p:nvPr/>
        </p:nvSpPr>
        <p:spPr>
          <a:xfrm>
            <a:off x="345024" y="7145887"/>
            <a:ext cx="25701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6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約</a:t>
            </a:r>
            <a:r>
              <a:rPr lang="en-US" altLang="ja-JP" sz="16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184,600</a:t>
            </a:r>
            <a:r>
              <a:rPr lang="ja-JP" altLang="en-US" sz="1600" b="1" spc="-75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endParaRPr lang="ja-JP" altLang="en-US" sz="1600" baseline="5847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7A620986-5D26-1B3C-61D9-1A7E2D7DDFFD}"/>
              </a:ext>
            </a:extLst>
          </p:cNvPr>
          <p:cNvSpPr txBox="1"/>
          <p:nvPr/>
        </p:nvSpPr>
        <p:spPr>
          <a:xfrm>
            <a:off x="897818" y="7921712"/>
            <a:ext cx="1432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［標準タイプ］</a:t>
            </a:r>
            <a:r>
              <a:rPr lang="en-US" altLang="ja-JP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100kPa</a:t>
            </a:r>
            <a:r>
              <a:rPr lang="ja-JP" altLang="en-US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未満</a:t>
            </a:r>
            <a:endParaRPr lang="en-US" altLang="ja-JP" sz="1200" b="1" spc="-52" baseline="5847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algn="l">
              <a:lnSpc>
                <a:spcPct val="100000"/>
              </a:lnSpc>
            </a:pPr>
            <a:r>
              <a:rPr lang="ja-JP" altLang="en-US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［高圧タイプ］</a:t>
            </a:r>
            <a:r>
              <a:rPr lang="en-US" altLang="ja-JP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170kPa</a:t>
            </a:r>
            <a:endParaRPr lang="ja-JP" altLang="en-US" sz="1200" baseline="5847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594E5327-15CA-E3EE-A29D-941624B1638E}"/>
              </a:ext>
            </a:extLst>
          </p:cNvPr>
          <p:cNvSpPr txBox="1"/>
          <p:nvPr/>
        </p:nvSpPr>
        <p:spPr>
          <a:xfrm>
            <a:off x="330752" y="8499706"/>
            <a:ext cx="2576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入浴お知らせ</a:t>
            </a:r>
            <a:endParaRPr lang="en-US" altLang="ja-JP" b="1" spc="-52" baseline="5847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algn="ctr">
              <a:lnSpc>
                <a:spcPct val="100000"/>
              </a:lnSpc>
            </a:pPr>
            <a:r>
              <a:rPr lang="ja-JP" altLang="en-US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機能なし</a:t>
            </a:r>
            <a:endParaRPr lang="ja-JP" altLang="en-US" baseline="5847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C667020-7A6D-AB45-14D2-5BFCDD339F12}"/>
              </a:ext>
            </a:extLst>
          </p:cNvPr>
          <p:cNvSpPr txBox="1"/>
          <p:nvPr/>
        </p:nvSpPr>
        <p:spPr>
          <a:xfrm>
            <a:off x="345024" y="9209167"/>
            <a:ext cx="2576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できない</a:t>
            </a:r>
            <a:endParaRPr lang="ja-JP" altLang="en-US" baseline="5847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A74FD68F-9C2C-28FE-2760-B27EAE7F4DD7}"/>
              </a:ext>
            </a:extLst>
          </p:cNvPr>
          <p:cNvSpPr txBox="1"/>
          <p:nvPr/>
        </p:nvSpPr>
        <p:spPr>
          <a:xfrm>
            <a:off x="1090942" y="9656945"/>
            <a:ext cx="257683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［停電時］</a:t>
            </a:r>
            <a:endParaRPr lang="en-US" altLang="ja-JP" sz="1200" b="1" spc="-52" baseline="5847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algn="l">
              <a:lnSpc>
                <a:spcPct val="100000"/>
              </a:lnSpc>
            </a:pPr>
            <a:r>
              <a:rPr lang="ja-JP" altLang="en-US" sz="14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お湯の使用</a:t>
            </a:r>
            <a:r>
              <a:rPr lang="en-US" altLang="ja-JP" sz="14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OK</a:t>
            </a:r>
          </a:p>
          <a:p>
            <a:pPr algn="l">
              <a:lnSpc>
                <a:spcPct val="100000"/>
              </a:lnSpc>
            </a:pPr>
            <a:endParaRPr lang="en-US" altLang="ja-JP" sz="1200" b="1" spc="-52" baseline="5847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algn="l">
              <a:lnSpc>
                <a:spcPct val="100000"/>
              </a:lnSpc>
            </a:pPr>
            <a:r>
              <a:rPr lang="ja-JP" altLang="en-US" sz="12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［断水時］</a:t>
            </a:r>
            <a:endParaRPr lang="en-US" altLang="ja-JP" sz="1200" b="1" spc="-52" baseline="5847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algn="l">
              <a:lnSpc>
                <a:spcPct val="100000"/>
              </a:lnSpc>
            </a:pPr>
            <a:r>
              <a:rPr lang="ja-JP" altLang="en-US" sz="1400" b="1" spc="-52" baseline="5847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生活用水を確保</a:t>
            </a:r>
            <a:endParaRPr lang="ja-JP" altLang="en-US" sz="1400" baseline="5847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F08A4801-9D84-681B-AE08-9957B9FCFF98}"/>
              </a:ext>
            </a:extLst>
          </p:cNvPr>
          <p:cNvSpPr txBox="1"/>
          <p:nvPr/>
        </p:nvSpPr>
        <p:spPr>
          <a:xfrm>
            <a:off x="3913759" y="9606144"/>
            <a:ext cx="1740947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［停電に備えて］</a:t>
            </a:r>
            <a:endParaRPr lang="en-US" altLang="ja-JP" sz="1000" b="1" baseline="264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お湯を満タン沸き上げ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22B995B6-1A3D-7A93-46EE-E195D4973091}"/>
              </a:ext>
            </a:extLst>
          </p:cNvPr>
          <p:cNvSpPr txBox="1"/>
          <p:nvPr/>
        </p:nvSpPr>
        <p:spPr>
          <a:xfrm>
            <a:off x="3947822" y="10063586"/>
            <a:ext cx="1740947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［断水に備えて］</a:t>
            </a:r>
            <a:endParaRPr lang="en-US" altLang="ja-JP" sz="1000" b="1" baseline="264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浴槽への水はり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7038B022-9C55-E0AF-7C02-B0AC9052F510}"/>
              </a:ext>
            </a:extLst>
          </p:cNvPr>
          <p:cNvSpPr txBox="1"/>
          <p:nvPr/>
        </p:nvSpPr>
        <p:spPr>
          <a:xfrm>
            <a:off x="2704024" y="10063585"/>
            <a:ext cx="1740947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［断水時］</a:t>
            </a:r>
            <a:endParaRPr lang="en-US" altLang="ja-JP" sz="1000" b="1" baseline="264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生活用水を確保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CD2561DF-6BEA-FD5D-DD38-348ECA8D958E}"/>
              </a:ext>
            </a:extLst>
          </p:cNvPr>
          <p:cNvSpPr txBox="1"/>
          <p:nvPr/>
        </p:nvSpPr>
        <p:spPr>
          <a:xfrm>
            <a:off x="2704024" y="9625894"/>
            <a:ext cx="1740947" cy="4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［停電時］</a:t>
            </a:r>
            <a:endParaRPr lang="en-US" altLang="ja-JP" sz="1000" b="1" baseline="264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お湯の使用</a:t>
            </a:r>
            <a:r>
              <a:rPr lang="en-US" altLang="ja-JP" sz="1400" b="1" baseline="26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OK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44A56819-BCA3-830E-9771-501183632189}"/>
              </a:ext>
            </a:extLst>
          </p:cNvPr>
          <p:cNvSpPr txBox="1"/>
          <p:nvPr/>
        </p:nvSpPr>
        <p:spPr>
          <a:xfrm>
            <a:off x="2849892" y="9896911"/>
            <a:ext cx="480889" cy="22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530">
              <a:lnSpc>
                <a:spcPts val="930"/>
              </a:lnSpc>
              <a:tabLst>
                <a:tab pos="2243455" algn="l"/>
              </a:tabLst>
            </a:pPr>
            <a:r>
              <a:rPr lang="ja-JP" altLang="en-US" sz="1800" b="1" spc="-75" baseline="-291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＋</a:t>
            </a:r>
            <a:endParaRPr lang="ja-JP" altLang="en-US" sz="1800" baseline="-291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089E3CF3-103F-076F-3DC0-82D14D9077C7}"/>
              </a:ext>
            </a:extLst>
          </p:cNvPr>
          <p:cNvSpPr txBox="1"/>
          <p:nvPr/>
        </p:nvSpPr>
        <p:spPr>
          <a:xfrm>
            <a:off x="4326402" y="9893824"/>
            <a:ext cx="480889" cy="22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530">
              <a:lnSpc>
                <a:spcPts val="930"/>
              </a:lnSpc>
              <a:tabLst>
                <a:tab pos="2243455" algn="l"/>
              </a:tabLst>
            </a:pPr>
            <a:r>
              <a:rPr lang="ja-JP" altLang="en-US" sz="1800" b="1" spc="-75" baseline="-291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＋</a:t>
            </a:r>
            <a:endParaRPr lang="ja-JP" altLang="en-US" sz="1800" baseline="-291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85DA74E5-EC46-30DB-E9A4-BF3A9F812E92}"/>
              </a:ext>
            </a:extLst>
          </p:cNvPr>
          <p:cNvSpPr txBox="1"/>
          <p:nvPr/>
        </p:nvSpPr>
        <p:spPr>
          <a:xfrm>
            <a:off x="683483" y="7180472"/>
            <a:ext cx="4744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1" spc="40" baseline="30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※1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EDB1B119-879D-9DEE-73FE-351A0ECC656B}"/>
              </a:ext>
            </a:extLst>
          </p:cNvPr>
          <p:cNvSpPr txBox="1"/>
          <p:nvPr/>
        </p:nvSpPr>
        <p:spPr>
          <a:xfrm>
            <a:off x="2725690" y="6961536"/>
            <a:ext cx="377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555">
              <a:lnSpc>
                <a:spcPct val="100000"/>
              </a:lnSpc>
              <a:spcBef>
                <a:spcPts val="1055"/>
              </a:spcBef>
            </a:pPr>
            <a:r>
              <a:rPr lang="ja-JP" altLang="en-US" sz="1600" b="1" spc="-127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約</a:t>
            </a:r>
            <a:r>
              <a:rPr lang="en-US" altLang="ja-JP" sz="1800" b="1" spc="-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43,800</a:t>
            </a:r>
            <a:r>
              <a:rPr lang="ja-JP" altLang="en-US" sz="1600" b="1" spc="-7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endParaRPr lang="ja-JP" altLang="en-US" sz="16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DF806D69-6551-6E19-3F6D-EF904601B13D}"/>
              </a:ext>
            </a:extLst>
          </p:cNvPr>
          <p:cNvSpPr txBox="1"/>
          <p:nvPr/>
        </p:nvSpPr>
        <p:spPr>
          <a:xfrm>
            <a:off x="2678515" y="9060340"/>
            <a:ext cx="377666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50">
              <a:lnSpc>
                <a:spcPct val="100000"/>
              </a:lnSpc>
              <a:spcBef>
                <a:spcPts val="595"/>
              </a:spcBef>
            </a:pPr>
            <a:r>
              <a:rPr lang="ja-JP" altLang="en-US" sz="7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太陽光発電の余剰電力を利用して、昼間に沸き上げ運転！</a:t>
            </a:r>
            <a:endParaRPr lang="ja-JP" altLang="en-US" sz="700" b="1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F65E236E-4EF5-A39C-C55B-09D800C8F7AC}"/>
              </a:ext>
            </a:extLst>
          </p:cNvPr>
          <p:cNvSpPr txBox="1"/>
          <p:nvPr/>
        </p:nvSpPr>
        <p:spPr>
          <a:xfrm>
            <a:off x="2849892" y="9206451"/>
            <a:ext cx="22999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spc="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ソ</a:t>
            </a:r>
            <a:r>
              <a:rPr lang="ja-JP" altLang="en-US" sz="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ーラ</a:t>
            </a:r>
            <a:r>
              <a:rPr lang="ja-JP" altLang="en-US" sz="900" b="1" spc="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ー</a:t>
            </a:r>
            <a:r>
              <a:rPr lang="ja-JP" altLang="en-US" sz="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モ</a:t>
            </a:r>
            <a:r>
              <a:rPr lang="ja-JP" altLang="en-US" sz="900" b="1" spc="-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ー</a:t>
            </a:r>
            <a:r>
              <a:rPr lang="ja-JP" altLang="en-US" sz="900" b="1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ド</a:t>
            </a:r>
            <a:r>
              <a:rPr lang="ja-JP" altLang="en-US" sz="900" b="1" spc="-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／</a:t>
            </a:r>
            <a:r>
              <a:rPr lang="ja-JP" altLang="en-US" sz="900" b="1" spc="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ソ</a:t>
            </a:r>
            <a:r>
              <a:rPr lang="ja-JP" altLang="en-US" sz="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ーラ</a:t>
            </a:r>
            <a:r>
              <a:rPr lang="ja-JP" altLang="en-US" sz="900" b="1" spc="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ー</a:t>
            </a:r>
            <a:r>
              <a:rPr lang="ja-JP" altLang="en-US" sz="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モ</a:t>
            </a:r>
            <a:r>
              <a:rPr lang="ja-JP" altLang="en-US" sz="900" b="1" spc="-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ー</a:t>
            </a:r>
            <a:r>
              <a:rPr lang="ja-JP" altLang="en-US" sz="900" b="1" spc="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ド</a:t>
            </a:r>
            <a:r>
              <a:rPr lang="ja-JP" altLang="en-US" sz="900" b="1" spc="-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プ</a:t>
            </a:r>
            <a:r>
              <a:rPr lang="ja-JP" altLang="en-US" sz="9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ラ</a:t>
            </a:r>
            <a:r>
              <a:rPr lang="ja-JP" altLang="en-US" sz="900" b="1" spc="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ス</a:t>
            </a:r>
            <a:endParaRPr lang="ja-JP" altLang="en-US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D3990E88-8271-4DFA-7D1F-AF1032A5A94A}"/>
              </a:ext>
            </a:extLst>
          </p:cNvPr>
          <p:cNvSpPr txBox="1"/>
          <p:nvPr/>
        </p:nvSpPr>
        <p:spPr>
          <a:xfrm>
            <a:off x="2735774" y="9416861"/>
            <a:ext cx="377666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※</a:t>
            </a:r>
            <a:r>
              <a:rPr lang="ja-JP" altLang="en-US" sz="6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　夜間の沸き上げ運転は控えめになります。詳しくはカタログをご覧ください</a:t>
            </a:r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8C1B1D29-1B40-6C25-451D-6CE393118491}"/>
              </a:ext>
            </a:extLst>
          </p:cNvPr>
          <p:cNvSpPr txBox="1"/>
          <p:nvPr/>
        </p:nvSpPr>
        <p:spPr>
          <a:xfrm>
            <a:off x="4500450" y="8501800"/>
            <a:ext cx="749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b="1" u="sng" baseline="17094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音声モニター</a:t>
            </a:r>
            <a:r>
              <a:rPr lang="ja-JP" altLang="en-US" sz="900" b="1" baseline="1709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で浴室の</a:t>
            </a:r>
            <a:r>
              <a:rPr lang="ja-JP" altLang="en-US" sz="900" b="1" spc="-37" baseline="1709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音</a:t>
            </a:r>
            <a:r>
              <a:rPr lang="ja-JP" altLang="en-US" sz="900" b="1" spc="-75" baseline="1709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を台所リモコンで聞けるから安心。</a:t>
            </a:r>
            <a:endParaRPr lang="en-US" altLang="ja-JP" sz="900" b="1" spc="-75" baseline="17094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E27E46E7-B250-E736-58AF-91789477E2DC}"/>
              </a:ext>
            </a:extLst>
          </p:cNvPr>
          <p:cNvSpPr txBox="1"/>
          <p:nvPr/>
        </p:nvSpPr>
        <p:spPr>
          <a:xfrm>
            <a:off x="2838249" y="8622326"/>
            <a:ext cx="92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・入浴お</a:t>
            </a:r>
            <a:r>
              <a:rPr lang="ja-JP" altLang="en-US" sz="600" b="1" spc="-5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知</a:t>
            </a:r>
            <a:r>
              <a:rPr lang="ja-JP" altLang="en-US" sz="6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ら</a:t>
            </a:r>
            <a:r>
              <a:rPr lang="ja-JP" altLang="en-US" sz="6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せ</a:t>
            </a:r>
            <a:endParaRPr lang="en-US" altLang="ja-JP" sz="600" b="1" spc="-50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r>
              <a:rPr lang="ja-JP" altLang="en-US" sz="6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・湯上りタイマー</a:t>
            </a:r>
            <a:endParaRPr lang="en-US" altLang="ja-JP" sz="600" b="1" spc="-50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6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・浴室モニター</a:t>
            </a:r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89873EA0-8485-20DA-AF1D-54F6CA52C2B5}"/>
              </a:ext>
            </a:extLst>
          </p:cNvPr>
          <p:cNvSpPr txBox="1"/>
          <p:nvPr/>
        </p:nvSpPr>
        <p:spPr>
          <a:xfrm>
            <a:off x="270260" y="10420671"/>
            <a:ext cx="3776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※   </a:t>
            </a:r>
            <a:r>
              <a:rPr lang="ja-JP" altLang="en-US" sz="6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ハイグレードタイプを例に説明しています。</a:t>
            </a:r>
            <a:endParaRPr lang="en-US" altLang="ja-JP" sz="600" b="1" spc="-7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r>
              <a:rPr lang="en-US" altLang="ja-JP" sz="6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※</a:t>
            </a:r>
            <a:r>
              <a:rPr lang="ja-JP" altLang="en-US" sz="6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　詳しくはカタログをご覧ください</a:t>
            </a:r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AC64B2A-B233-3F1A-9A28-F4800B19E6B5}"/>
              </a:ext>
            </a:extLst>
          </p:cNvPr>
          <p:cNvSpPr txBox="1"/>
          <p:nvPr/>
        </p:nvSpPr>
        <p:spPr>
          <a:xfrm>
            <a:off x="2217408" y="3826348"/>
            <a:ext cx="377952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en-US" altLang="ja-JP" sz="500" b="1" spc="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</a:t>
            </a:r>
            <a:r>
              <a:rPr lang="ja-JP" altLang="en-US" sz="500" b="1" spc="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減圧弁設定圧力になります。</a:t>
            </a:r>
            <a:endParaRPr lang="en-US" altLang="ja-JP" sz="500" b="1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73E918D-91BC-1081-430C-55BDDAC24485}"/>
              </a:ext>
            </a:extLst>
          </p:cNvPr>
          <p:cNvSpPr txBox="1"/>
          <p:nvPr/>
        </p:nvSpPr>
        <p:spPr>
          <a:xfrm>
            <a:off x="1503703" y="8188893"/>
            <a:ext cx="377952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en-US" altLang="ja-JP" sz="500" b="1" spc="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</a:t>
            </a:r>
            <a:r>
              <a:rPr lang="ja-JP" altLang="en-US" sz="500" b="1" spc="9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減圧弁設定圧力になります。</a:t>
            </a:r>
            <a:endParaRPr lang="en-US" altLang="ja-JP" sz="500" b="1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86ADE5D-1728-7BF5-62E6-074006081D1F}"/>
              </a:ext>
            </a:extLst>
          </p:cNvPr>
          <p:cNvSpPr txBox="1"/>
          <p:nvPr/>
        </p:nvSpPr>
        <p:spPr>
          <a:xfrm>
            <a:off x="5338330" y="9481495"/>
            <a:ext cx="1821145" cy="1211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845" marR="5080" indent="-144780">
              <a:lnSpc>
                <a:spcPct val="110700"/>
              </a:lnSpc>
              <a:spcBef>
                <a:spcPts val="85"/>
              </a:spcBef>
            </a:pPr>
            <a:r>
              <a:rPr lang="en-US" altLang="ja-JP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※1</a:t>
            </a:r>
            <a:r>
              <a:rPr lang="ja-JP" altLang="en-US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条件（当社試算）：●東京地区、使用湯量</a:t>
            </a:r>
            <a:r>
              <a:rPr lang="en-US" altLang="ja-JP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43</a:t>
            </a:r>
            <a:r>
              <a:rPr lang="ja-JP" altLang="en-US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℃換算、 </a:t>
            </a:r>
            <a:r>
              <a:rPr lang="en-US" altLang="ja-JP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421L</a:t>
            </a:r>
            <a:r>
              <a:rPr lang="ja-JP" altLang="en-US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／日、運転モードはお買い上げ時の設定。●東京電力エナジーパートナー「スマートライフプラン」基本料金含まず。燃料調整費・再エネ賦課金含む。（</a:t>
            </a:r>
            <a:r>
              <a:rPr lang="en-US" altLang="ja-JP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2026</a:t>
            </a:r>
            <a:r>
              <a:rPr lang="ja-JP" altLang="en-US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年</a:t>
            </a:r>
            <a:r>
              <a:rPr lang="en-US" altLang="ja-JP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3</a:t>
            </a:r>
            <a:r>
              <a:rPr lang="ja-JP" altLang="en-US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月時点。当社調べ）●従来プランのままで新型エコキュートへ買い替えを想定。●お住まいの地域、ご使用状況により光熱費は異なります。</a:t>
            </a:r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※2</a:t>
            </a:r>
            <a:r>
              <a:rPr lang="ja-JP" altLang="en-US" sz="6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当社試算</a:t>
            </a:r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endParaRPr lang="ja-JP" altLang="en-US" sz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031B580B-441B-1921-D340-69703E31CAD1}"/>
              </a:ext>
            </a:extLst>
          </p:cNvPr>
          <p:cNvSpPr/>
          <p:nvPr/>
        </p:nvSpPr>
        <p:spPr>
          <a:xfrm>
            <a:off x="5777646" y="7286208"/>
            <a:ext cx="929677" cy="1692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1B6E811D-B1D2-D4CD-AC2C-ECC5A72CE6FF}"/>
              </a:ext>
            </a:extLst>
          </p:cNvPr>
          <p:cNvSpPr/>
          <p:nvPr/>
        </p:nvSpPr>
        <p:spPr>
          <a:xfrm>
            <a:off x="5632141" y="7016897"/>
            <a:ext cx="140134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我が家も</a:t>
            </a:r>
            <a:endParaRPr lang="en-US" altLang="ja-JP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algn="ctr"/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エコキュート</a:t>
            </a:r>
            <a:r>
              <a:rPr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に</a:t>
            </a:r>
            <a:endParaRPr lang="en-US" altLang="ja-JP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  <a:p>
            <a:pPr algn="ctr"/>
            <a:r>
              <a:rPr lang="ja-JP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買い替えました！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136" y="5021811"/>
            <a:ext cx="6865620" cy="1965960"/>
            <a:chOff x="348136" y="5021811"/>
            <a:chExt cx="6865620" cy="1965960"/>
          </a:xfrm>
        </p:grpSpPr>
        <p:sp>
          <p:nvSpPr>
            <p:cNvPr id="3" name="object 3"/>
            <p:cNvSpPr/>
            <p:nvPr/>
          </p:nvSpPr>
          <p:spPr>
            <a:xfrm>
              <a:off x="360836" y="5034511"/>
              <a:ext cx="6840220" cy="1940560"/>
            </a:xfrm>
            <a:custGeom>
              <a:avLst/>
              <a:gdLst/>
              <a:ahLst/>
              <a:cxnLst/>
              <a:rect l="l" t="t" r="r" b="b"/>
              <a:pathLst>
                <a:path w="6840220" h="1940559">
                  <a:moveTo>
                    <a:pt x="673199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1832114"/>
                  </a:lnTo>
                  <a:lnTo>
                    <a:pt x="8522" y="1874048"/>
                  </a:lnTo>
                  <a:lnTo>
                    <a:pt x="31726" y="1908389"/>
                  </a:lnTo>
                  <a:lnTo>
                    <a:pt x="66067" y="1931593"/>
                  </a:lnTo>
                  <a:lnTo>
                    <a:pt x="108000" y="1940115"/>
                  </a:lnTo>
                  <a:lnTo>
                    <a:pt x="6731990" y="1940115"/>
                  </a:lnTo>
                  <a:lnTo>
                    <a:pt x="6773924" y="1931593"/>
                  </a:lnTo>
                  <a:lnTo>
                    <a:pt x="6808265" y="1908389"/>
                  </a:lnTo>
                  <a:lnTo>
                    <a:pt x="6831469" y="1874048"/>
                  </a:lnTo>
                  <a:lnTo>
                    <a:pt x="6839991" y="1832114"/>
                  </a:lnTo>
                  <a:lnTo>
                    <a:pt x="6839991" y="108000"/>
                  </a:lnTo>
                  <a:lnTo>
                    <a:pt x="6831469" y="66067"/>
                  </a:lnTo>
                  <a:lnTo>
                    <a:pt x="6808265" y="31726"/>
                  </a:lnTo>
                  <a:lnTo>
                    <a:pt x="6773924" y="8522"/>
                  </a:lnTo>
                  <a:lnTo>
                    <a:pt x="6731990" y="0"/>
                  </a:lnTo>
                  <a:close/>
                </a:path>
              </a:pathLst>
            </a:custGeom>
            <a:solidFill>
              <a:srgbClr val="AFDFE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60836" y="5034511"/>
              <a:ext cx="6840220" cy="1940560"/>
            </a:xfrm>
            <a:custGeom>
              <a:avLst/>
              <a:gdLst/>
              <a:ahLst/>
              <a:cxnLst/>
              <a:rect l="l" t="t" r="r" b="b"/>
              <a:pathLst>
                <a:path w="6840220" h="1940559">
                  <a:moveTo>
                    <a:pt x="6839991" y="1832114"/>
                  </a:moveTo>
                  <a:lnTo>
                    <a:pt x="6831469" y="1874048"/>
                  </a:lnTo>
                  <a:lnTo>
                    <a:pt x="6808265" y="1908389"/>
                  </a:lnTo>
                  <a:lnTo>
                    <a:pt x="6773924" y="1931593"/>
                  </a:lnTo>
                  <a:lnTo>
                    <a:pt x="6731990" y="1940115"/>
                  </a:lnTo>
                  <a:lnTo>
                    <a:pt x="108000" y="1940115"/>
                  </a:lnTo>
                  <a:lnTo>
                    <a:pt x="66067" y="1931593"/>
                  </a:lnTo>
                  <a:lnTo>
                    <a:pt x="31726" y="1908389"/>
                  </a:lnTo>
                  <a:lnTo>
                    <a:pt x="8522" y="1874048"/>
                  </a:lnTo>
                  <a:lnTo>
                    <a:pt x="0" y="1832114"/>
                  </a:lnTo>
                  <a:lnTo>
                    <a:pt x="0" y="108000"/>
                  </a:lnTo>
                  <a:lnTo>
                    <a:pt x="8522" y="66067"/>
                  </a:lnTo>
                  <a:lnTo>
                    <a:pt x="31726" y="31726"/>
                  </a:lnTo>
                  <a:lnTo>
                    <a:pt x="66067" y="8522"/>
                  </a:lnTo>
                  <a:lnTo>
                    <a:pt x="108000" y="0"/>
                  </a:lnTo>
                  <a:lnTo>
                    <a:pt x="6731990" y="0"/>
                  </a:lnTo>
                  <a:lnTo>
                    <a:pt x="6773924" y="8522"/>
                  </a:lnTo>
                  <a:lnTo>
                    <a:pt x="6808265" y="31726"/>
                  </a:lnTo>
                  <a:lnTo>
                    <a:pt x="6831469" y="66067"/>
                  </a:lnTo>
                  <a:lnTo>
                    <a:pt x="6839991" y="108000"/>
                  </a:lnTo>
                  <a:lnTo>
                    <a:pt x="6839991" y="1832114"/>
                  </a:lnTo>
                  <a:close/>
                </a:path>
              </a:pathLst>
            </a:custGeom>
            <a:ln w="25400">
              <a:solidFill>
                <a:srgbClr val="AFDFE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47698" y="1396551"/>
            <a:ext cx="6865620" cy="3183255"/>
            <a:chOff x="347698" y="1396551"/>
            <a:chExt cx="6865620" cy="3183255"/>
          </a:xfrm>
        </p:grpSpPr>
        <p:sp>
          <p:nvSpPr>
            <p:cNvPr id="6" name="object 6"/>
            <p:cNvSpPr/>
            <p:nvPr/>
          </p:nvSpPr>
          <p:spPr>
            <a:xfrm>
              <a:off x="360398" y="1409251"/>
              <a:ext cx="6840220" cy="3157855"/>
            </a:xfrm>
            <a:custGeom>
              <a:avLst/>
              <a:gdLst/>
              <a:ahLst/>
              <a:cxnLst/>
              <a:rect l="l" t="t" r="r" b="b"/>
              <a:pathLst>
                <a:path w="6840220" h="3157854">
                  <a:moveTo>
                    <a:pt x="673199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049727"/>
                  </a:lnTo>
                  <a:lnTo>
                    <a:pt x="8522" y="3091660"/>
                  </a:lnTo>
                  <a:lnTo>
                    <a:pt x="31726" y="3126001"/>
                  </a:lnTo>
                  <a:lnTo>
                    <a:pt x="66067" y="3149205"/>
                  </a:lnTo>
                  <a:lnTo>
                    <a:pt x="108000" y="3157727"/>
                  </a:lnTo>
                  <a:lnTo>
                    <a:pt x="6731990" y="3157727"/>
                  </a:lnTo>
                  <a:lnTo>
                    <a:pt x="6773924" y="3149205"/>
                  </a:lnTo>
                  <a:lnTo>
                    <a:pt x="6808265" y="3126001"/>
                  </a:lnTo>
                  <a:lnTo>
                    <a:pt x="6831469" y="3091660"/>
                  </a:lnTo>
                  <a:lnTo>
                    <a:pt x="6839991" y="3049727"/>
                  </a:lnTo>
                  <a:lnTo>
                    <a:pt x="6839991" y="108000"/>
                  </a:lnTo>
                  <a:lnTo>
                    <a:pt x="6831469" y="66067"/>
                  </a:lnTo>
                  <a:lnTo>
                    <a:pt x="6808265" y="31726"/>
                  </a:lnTo>
                  <a:lnTo>
                    <a:pt x="6773924" y="8522"/>
                  </a:lnTo>
                  <a:lnTo>
                    <a:pt x="6731990" y="0"/>
                  </a:lnTo>
                  <a:close/>
                </a:path>
              </a:pathLst>
            </a:custGeom>
            <a:solidFill>
              <a:srgbClr val="AFDFE4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0398" y="1409251"/>
              <a:ext cx="6840220" cy="3157855"/>
            </a:xfrm>
            <a:custGeom>
              <a:avLst/>
              <a:gdLst/>
              <a:ahLst/>
              <a:cxnLst/>
              <a:rect l="l" t="t" r="r" b="b"/>
              <a:pathLst>
                <a:path w="6840220" h="3157854">
                  <a:moveTo>
                    <a:pt x="6839991" y="3049727"/>
                  </a:moveTo>
                  <a:lnTo>
                    <a:pt x="6831469" y="3091660"/>
                  </a:lnTo>
                  <a:lnTo>
                    <a:pt x="6808265" y="3126001"/>
                  </a:lnTo>
                  <a:lnTo>
                    <a:pt x="6773924" y="3149205"/>
                  </a:lnTo>
                  <a:lnTo>
                    <a:pt x="6731990" y="3157727"/>
                  </a:lnTo>
                  <a:lnTo>
                    <a:pt x="108000" y="3157727"/>
                  </a:lnTo>
                  <a:lnTo>
                    <a:pt x="66067" y="3149205"/>
                  </a:lnTo>
                  <a:lnTo>
                    <a:pt x="31726" y="3126001"/>
                  </a:lnTo>
                  <a:lnTo>
                    <a:pt x="8522" y="3091660"/>
                  </a:lnTo>
                  <a:lnTo>
                    <a:pt x="0" y="3049727"/>
                  </a:lnTo>
                  <a:lnTo>
                    <a:pt x="0" y="108000"/>
                  </a:lnTo>
                  <a:lnTo>
                    <a:pt x="8522" y="66067"/>
                  </a:lnTo>
                  <a:lnTo>
                    <a:pt x="31726" y="31726"/>
                  </a:lnTo>
                  <a:lnTo>
                    <a:pt x="66067" y="8522"/>
                  </a:lnTo>
                  <a:lnTo>
                    <a:pt x="108000" y="0"/>
                  </a:lnTo>
                  <a:lnTo>
                    <a:pt x="6731990" y="0"/>
                  </a:lnTo>
                  <a:lnTo>
                    <a:pt x="6773924" y="8522"/>
                  </a:lnTo>
                  <a:lnTo>
                    <a:pt x="6808265" y="31726"/>
                  </a:lnTo>
                  <a:lnTo>
                    <a:pt x="6831469" y="66067"/>
                  </a:lnTo>
                  <a:lnTo>
                    <a:pt x="6839991" y="108000"/>
                  </a:lnTo>
                  <a:lnTo>
                    <a:pt x="6839991" y="3049727"/>
                  </a:lnTo>
                  <a:close/>
                </a:path>
              </a:pathLst>
            </a:custGeom>
            <a:ln w="25399">
              <a:solidFill>
                <a:srgbClr val="AFDFE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8136" y="5352006"/>
            <a:ext cx="6865620" cy="1940560"/>
            <a:chOff x="348136" y="5352006"/>
            <a:chExt cx="6865620" cy="1940560"/>
          </a:xfrm>
        </p:grpSpPr>
        <p:sp>
          <p:nvSpPr>
            <p:cNvPr id="9" name="object 9"/>
            <p:cNvSpPr/>
            <p:nvPr/>
          </p:nvSpPr>
          <p:spPr>
            <a:xfrm>
              <a:off x="360836" y="5364706"/>
              <a:ext cx="6840220" cy="1915160"/>
            </a:xfrm>
            <a:custGeom>
              <a:avLst/>
              <a:gdLst/>
              <a:ahLst/>
              <a:cxnLst/>
              <a:rect l="l" t="t" r="r" b="b"/>
              <a:pathLst>
                <a:path w="6840220" h="1915159">
                  <a:moveTo>
                    <a:pt x="673199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1806714"/>
                  </a:lnTo>
                  <a:lnTo>
                    <a:pt x="8522" y="1848648"/>
                  </a:lnTo>
                  <a:lnTo>
                    <a:pt x="31726" y="1882989"/>
                  </a:lnTo>
                  <a:lnTo>
                    <a:pt x="66067" y="1906193"/>
                  </a:lnTo>
                  <a:lnTo>
                    <a:pt x="108000" y="1914715"/>
                  </a:lnTo>
                  <a:lnTo>
                    <a:pt x="6731990" y="1914715"/>
                  </a:lnTo>
                  <a:lnTo>
                    <a:pt x="6773924" y="1906193"/>
                  </a:lnTo>
                  <a:lnTo>
                    <a:pt x="6808265" y="1882989"/>
                  </a:lnTo>
                  <a:lnTo>
                    <a:pt x="6831469" y="1848648"/>
                  </a:lnTo>
                  <a:lnTo>
                    <a:pt x="6839991" y="1806714"/>
                  </a:lnTo>
                  <a:lnTo>
                    <a:pt x="6839991" y="108000"/>
                  </a:lnTo>
                  <a:lnTo>
                    <a:pt x="6831469" y="66067"/>
                  </a:lnTo>
                  <a:lnTo>
                    <a:pt x="6808265" y="31726"/>
                  </a:lnTo>
                  <a:lnTo>
                    <a:pt x="6773924" y="8522"/>
                  </a:lnTo>
                  <a:lnTo>
                    <a:pt x="6731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0836" y="5364706"/>
              <a:ext cx="6840220" cy="1915160"/>
            </a:xfrm>
            <a:custGeom>
              <a:avLst/>
              <a:gdLst/>
              <a:ahLst/>
              <a:cxnLst/>
              <a:rect l="l" t="t" r="r" b="b"/>
              <a:pathLst>
                <a:path w="6840220" h="1915159">
                  <a:moveTo>
                    <a:pt x="6839991" y="1806714"/>
                  </a:moveTo>
                  <a:lnTo>
                    <a:pt x="6831469" y="1848648"/>
                  </a:lnTo>
                  <a:lnTo>
                    <a:pt x="6808265" y="1882989"/>
                  </a:lnTo>
                  <a:lnTo>
                    <a:pt x="6773924" y="1906193"/>
                  </a:lnTo>
                  <a:lnTo>
                    <a:pt x="6731990" y="1914715"/>
                  </a:lnTo>
                  <a:lnTo>
                    <a:pt x="108000" y="1914715"/>
                  </a:lnTo>
                  <a:lnTo>
                    <a:pt x="66067" y="1906193"/>
                  </a:lnTo>
                  <a:lnTo>
                    <a:pt x="31726" y="1882989"/>
                  </a:lnTo>
                  <a:lnTo>
                    <a:pt x="8522" y="1848648"/>
                  </a:lnTo>
                  <a:lnTo>
                    <a:pt x="0" y="1806714"/>
                  </a:lnTo>
                  <a:lnTo>
                    <a:pt x="0" y="108000"/>
                  </a:lnTo>
                  <a:lnTo>
                    <a:pt x="8522" y="66067"/>
                  </a:lnTo>
                  <a:lnTo>
                    <a:pt x="31726" y="31726"/>
                  </a:lnTo>
                  <a:lnTo>
                    <a:pt x="66067" y="8522"/>
                  </a:lnTo>
                  <a:lnTo>
                    <a:pt x="108000" y="0"/>
                  </a:lnTo>
                  <a:lnTo>
                    <a:pt x="6731990" y="0"/>
                  </a:lnTo>
                  <a:lnTo>
                    <a:pt x="6773924" y="8522"/>
                  </a:lnTo>
                  <a:lnTo>
                    <a:pt x="6808265" y="31726"/>
                  </a:lnTo>
                  <a:lnTo>
                    <a:pt x="6831469" y="66067"/>
                  </a:lnTo>
                  <a:lnTo>
                    <a:pt x="6839991" y="108000"/>
                  </a:lnTo>
                  <a:lnTo>
                    <a:pt x="6839991" y="1806714"/>
                  </a:lnTo>
                  <a:close/>
                </a:path>
              </a:pathLst>
            </a:custGeom>
            <a:ln w="25400">
              <a:solidFill>
                <a:srgbClr val="AFDFE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7698" y="1726755"/>
            <a:ext cx="6865620" cy="3138170"/>
            <a:chOff x="347698" y="1726755"/>
            <a:chExt cx="6865620" cy="3138170"/>
          </a:xfrm>
        </p:grpSpPr>
        <p:sp>
          <p:nvSpPr>
            <p:cNvPr id="12" name="object 12"/>
            <p:cNvSpPr/>
            <p:nvPr/>
          </p:nvSpPr>
          <p:spPr>
            <a:xfrm>
              <a:off x="360398" y="1739455"/>
              <a:ext cx="6840220" cy="3112770"/>
            </a:xfrm>
            <a:custGeom>
              <a:avLst/>
              <a:gdLst/>
              <a:ahLst/>
              <a:cxnLst/>
              <a:rect l="l" t="t" r="r" b="b"/>
              <a:pathLst>
                <a:path w="6840220" h="3112770">
                  <a:moveTo>
                    <a:pt x="673199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004566"/>
                  </a:lnTo>
                  <a:lnTo>
                    <a:pt x="8522" y="3046499"/>
                  </a:lnTo>
                  <a:lnTo>
                    <a:pt x="31726" y="3080840"/>
                  </a:lnTo>
                  <a:lnTo>
                    <a:pt x="66067" y="3104044"/>
                  </a:lnTo>
                  <a:lnTo>
                    <a:pt x="108000" y="3112566"/>
                  </a:lnTo>
                  <a:lnTo>
                    <a:pt x="6731990" y="3112566"/>
                  </a:lnTo>
                  <a:lnTo>
                    <a:pt x="6773924" y="3104044"/>
                  </a:lnTo>
                  <a:lnTo>
                    <a:pt x="6808265" y="3080840"/>
                  </a:lnTo>
                  <a:lnTo>
                    <a:pt x="6831469" y="3046499"/>
                  </a:lnTo>
                  <a:lnTo>
                    <a:pt x="6839991" y="3004566"/>
                  </a:lnTo>
                  <a:lnTo>
                    <a:pt x="6839991" y="108000"/>
                  </a:lnTo>
                  <a:lnTo>
                    <a:pt x="6831469" y="66067"/>
                  </a:lnTo>
                  <a:lnTo>
                    <a:pt x="6808265" y="31726"/>
                  </a:lnTo>
                  <a:lnTo>
                    <a:pt x="6773924" y="8522"/>
                  </a:lnTo>
                  <a:lnTo>
                    <a:pt x="6731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60398" y="1739455"/>
              <a:ext cx="6840220" cy="3112770"/>
            </a:xfrm>
            <a:custGeom>
              <a:avLst/>
              <a:gdLst/>
              <a:ahLst/>
              <a:cxnLst/>
              <a:rect l="l" t="t" r="r" b="b"/>
              <a:pathLst>
                <a:path w="6840220" h="3112770">
                  <a:moveTo>
                    <a:pt x="6839991" y="3004566"/>
                  </a:moveTo>
                  <a:lnTo>
                    <a:pt x="6831469" y="3046499"/>
                  </a:lnTo>
                  <a:lnTo>
                    <a:pt x="6808265" y="3080840"/>
                  </a:lnTo>
                  <a:lnTo>
                    <a:pt x="6773924" y="3104044"/>
                  </a:lnTo>
                  <a:lnTo>
                    <a:pt x="6731990" y="3112566"/>
                  </a:lnTo>
                  <a:lnTo>
                    <a:pt x="108000" y="3112566"/>
                  </a:lnTo>
                  <a:lnTo>
                    <a:pt x="66067" y="3104044"/>
                  </a:lnTo>
                  <a:lnTo>
                    <a:pt x="31726" y="3080840"/>
                  </a:lnTo>
                  <a:lnTo>
                    <a:pt x="8522" y="3046499"/>
                  </a:lnTo>
                  <a:lnTo>
                    <a:pt x="0" y="3004566"/>
                  </a:lnTo>
                  <a:lnTo>
                    <a:pt x="0" y="108000"/>
                  </a:lnTo>
                  <a:lnTo>
                    <a:pt x="8522" y="66067"/>
                  </a:lnTo>
                  <a:lnTo>
                    <a:pt x="31726" y="31726"/>
                  </a:lnTo>
                  <a:lnTo>
                    <a:pt x="66067" y="8522"/>
                  </a:lnTo>
                  <a:lnTo>
                    <a:pt x="108000" y="0"/>
                  </a:lnTo>
                  <a:lnTo>
                    <a:pt x="6731990" y="0"/>
                  </a:lnTo>
                  <a:lnTo>
                    <a:pt x="6773924" y="8522"/>
                  </a:lnTo>
                  <a:lnTo>
                    <a:pt x="6808265" y="31726"/>
                  </a:lnTo>
                  <a:lnTo>
                    <a:pt x="6831469" y="66067"/>
                  </a:lnTo>
                  <a:lnTo>
                    <a:pt x="6839991" y="108000"/>
                  </a:lnTo>
                  <a:lnTo>
                    <a:pt x="6839991" y="3004566"/>
                  </a:lnTo>
                  <a:close/>
                </a:path>
              </a:pathLst>
            </a:custGeom>
            <a:ln w="25400">
              <a:solidFill>
                <a:srgbClr val="AFDFE4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495554" y="5752795"/>
            <a:ext cx="2854960" cy="1411605"/>
          </a:xfrm>
          <a:custGeom>
            <a:avLst/>
            <a:gdLst/>
            <a:ahLst/>
            <a:cxnLst/>
            <a:rect l="l" t="t" r="r" b="b"/>
            <a:pathLst>
              <a:path w="2854960" h="1411604">
                <a:moveTo>
                  <a:pt x="2746679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1303413"/>
                </a:lnTo>
                <a:lnTo>
                  <a:pt x="8522" y="1345347"/>
                </a:lnTo>
                <a:lnTo>
                  <a:pt x="31726" y="1379688"/>
                </a:lnTo>
                <a:lnTo>
                  <a:pt x="66067" y="1402892"/>
                </a:lnTo>
                <a:lnTo>
                  <a:pt x="108000" y="1411414"/>
                </a:lnTo>
                <a:lnTo>
                  <a:pt x="2746679" y="1411414"/>
                </a:lnTo>
                <a:lnTo>
                  <a:pt x="2788613" y="1402892"/>
                </a:lnTo>
                <a:lnTo>
                  <a:pt x="2822954" y="1379688"/>
                </a:lnTo>
                <a:lnTo>
                  <a:pt x="2846158" y="1345347"/>
                </a:lnTo>
                <a:lnTo>
                  <a:pt x="2854680" y="1303413"/>
                </a:lnTo>
                <a:lnTo>
                  <a:pt x="2854680" y="108000"/>
                </a:lnTo>
                <a:lnTo>
                  <a:pt x="2846158" y="66067"/>
                </a:lnTo>
                <a:lnTo>
                  <a:pt x="2822954" y="31726"/>
                </a:lnTo>
                <a:lnTo>
                  <a:pt x="2788613" y="8522"/>
                </a:lnTo>
                <a:lnTo>
                  <a:pt x="27466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26995" y="5752795"/>
            <a:ext cx="3336290" cy="1411605"/>
          </a:xfrm>
          <a:custGeom>
            <a:avLst/>
            <a:gdLst/>
            <a:ahLst/>
            <a:cxnLst/>
            <a:rect l="l" t="t" r="r" b="b"/>
            <a:pathLst>
              <a:path w="3336290" h="1411604">
                <a:moveTo>
                  <a:pt x="3228022" y="0"/>
                </a:moveTo>
                <a:lnTo>
                  <a:pt x="108000" y="0"/>
                </a:lnTo>
                <a:lnTo>
                  <a:pt x="66067" y="8522"/>
                </a:lnTo>
                <a:lnTo>
                  <a:pt x="31726" y="31726"/>
                </a:lnTo>
                <a:lnTo>
                  <a:pt x="8522" y="66067"/>
                </a:lnTo>
                <a:lnTo>
                  <a:pt x="0" y="108000"/>
                </a:lnTo>
                <a:lnTo>
                  <a:pt x="0" y="1303413"/>
                </a:lnTo>
                <a:lnTo>
                  <a:pt x="8522" y="1345347"/>
                </a:lnTo>
                <a:lnTo>
                  <a:pt x="31726" y="1379688"/>
                </a:lnTo>
                <a:lnTo>
                  <a:pt x="66067" y="1402892"/>
                </a:lnTo>
                <a:lnTo>
                  <a:pt x="108000" y="1411414"/>
                </a:lnTo>
                <a:lnTo>
                  <a:pt x="3228022" y="1411414"/>
                </a:lnTo>
                <a:lnTo>
                  <a:pt x="3269956" y="1402892"/>
                </a:lnTo>
                <a:lnTo>
                  <a:pt x="3304297" y="1379688"/>
                </a:lnTo>
                <a:lnTo>
                  <a:pt x="3327501" y="1345347"/>
                </a:lnTo>
                <a:lnTo>
                  <a:pt x="3336023" y="1303413"/>
                </a:lnTo>
                <a:lnTo>
                  <a:pt x="3336023" y="108000"/>
                </a:lnTo>
                <a:lnTo>
                  <a:pt x="3327501" y="66067"/>
                </a:lnTo>
                <a:lnTo>
                  <a:pt x="3304297" y="31726"/>
                </a:lnTo>
                <a:lnTo>
                  <a:pt x="3269956" y="8522"/>
                </a:lnTo>
                <a:lnTo>
                  <a:pt x="3228022" y="0"/>
                </a:lnTo>
                <a:close/>
              </a:path>
            </a:pathLst>
          </a:custGeom>
          <a:solidFill>
            <a:srgbClr val="D6EEF0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9922" y="4049376"/>
            <a:ext cx="227582" cy="25622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586408" y="3684556"/>
            <a:ext cx="163195" cy="213995"/>
            <a:chOff x="2586408" y="3684556"/>
            <a:chExt cx="163195" cy="213995"/>
          </a:xfrm>
        </p:grpSpPr>
        <p:sp>
          <p:nvSpPr>
            <p:cNvPr id="18" name="object 18"/>
            <p:cNvSpPr/>
            <p:nvPr/>
          </p:nvSpPr>
          <p:spPr>
            <a:xfrm>
              <a:off x="2668686" y="3684556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126250"/>
                  </a:moveTo>
                  <a:lnTo>
                    <a:pt x="0" y="0"/>
                  </a:lnTo>
                </a:path>
              </a:pathLst>
            </a:custGeom>
            <a:ln w="8445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86408" y="3801641"/>
              <a:ext cx="163195" cy="97155"/>
            </a:xfrm>
            <a:custGeom>
              <a:avLst/>
              <a:gdLst/>
              <a:ahLst/>
              <a:cxnLst/>
              <a:rect l="l" t="t" r="r" b="b"/>
              <a:pathLst>
                <a:path w="163194" h="97154">
                  <a:moveTo>
                    <a:pt x="162864" y="0"/>
                  </a:moveTo>
                  <a:lnTo>
                    <a:pt x="0" y="0"/>
                  </a:lnTo>
                  <a:lnTo>
                    <a:pt x="81419" y="96913"/>
                  </a:lnTo>
                  <a:lnTo>
                    <a:pt x="162864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0"/>
            <a:ext cx="7560309" cy="1210945"/>
          </a:xfrm>
          <a:custGeom>
            <a:avLst/>
            <a:gdLst/>
            <a:ahLst/>
            <a:cxnLst/>
            <a:rect l="l" t="t" r="r" b="b"/>
            <a:pathLst>
              <a:path w="7560309" h="1210945">
                <a:moveTo>
                  <a:pt x="7560005" y="1210322"/>
                </a:moveTo>
                <a:lnTo>
                  <a:pt x="0" y="1210322"/>
                </a:lnTo>
                <a:lnTo>
                  <a:pt x="0" y="0"/>
                </a:lnTo>
                <a:lnTo>
                  <a:pt x="7560005" y="0"/>
                </a:lnTo>
                <a:lnTo>
                  <a:pt x="7560005" y="1210322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13424" y="3916901"/>
            <a:ext cx="1104900" cy="600075"/>
            <a:chOff x="5613424" y="3916901"/>
            <a:chExt cx="1104900" cy="600075"/>
          </a:xfrm>
        </p:grpSpPr>
        <p:sp>
          <p:nvSpPr>
            <p:cNvPr id="22" name="object 22"/>
            <p:cNvSpPr/>
            <p:nvPr/>
          </p:nvSpPr>
          <p:spPr>
            <a:xfrm>
              <a:off x="5613424" y="4213709"/>
              <a:ext cx="696595" cy="0"/>
            </a:xfrm>
            <a:custGeom>
              <a:avLst/>
              <a:gdLst/>
              <a:ahLst/>
              <a:cxnLst/>
              <a:rect l="l" t="t" r="r" b="b"/>
              <a:pathLst>
                <a:path w="696595">
                  <a:moveTo>
                    <a:pt x="0" y="0"/>
                  </a:moveTo>
                  <a:lnTo>
                    <a:pt x="696582" y="0"/>
                  </a:lnTo>
                </a:path>
              </a:pathLst>
            </a:custGeom>
            <a:ln w="32575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108287" y="3996831"/>
              <a:ext cx="196850" cy="437515"/>
            </a:xfrm>
            <a:custGeom>
              <a:avLst/>
              <a:gdLst/>
              <a:ahLst/>
              <a:cxnLst/>
              <a:rect l="l" t="t" r="r" b="b"/>
              <a:pathLst>
                <a:path w="196850" h="437514">
                  <a:moveTo>
                    <a:pt x="196418" y="437311"/>
                  </a:moveTo>
                  <a:lnTo>
                    <a:pt x="26263" y="437311"/>
                  </a:lnTo>
                  <a:lnTo>
                    <a:pt x="16035" y="435254"/>
                  </a:lnTo>
                  <a:lnTo>
                    <a:pt x="7688" y="429642"/>
                  </a:lnTo>
                  <a:lnTo>
                    <a:pt x="2062" y="421318"/>
                  </a:lnTo>
                  <a:lnTo>
                    <a:pt x="0" y="411124"/>
                  </a:lnTo>
                  <a:lnTo>
                    <a:pt x="0" y="26200"/>
                  </a:lnTo>
                  <a:lnTo>
                    <a:pt x="2062" y="15998"/>
                  </a:lnTo>
                  <a:lnTo>
                    <a:pt x="7688" y="7670"/>
                  </a:lnTo>
                  <a:lnTo>
                    <a:pt x="16035" y="2057"/>
                  </a:lnTo>
                  <a:lnTo>
                    <a:pt x="26263" y="0"/>
                  </a:lnTo>
                  <a:lnTo>
                    <a:pt x="196418" y="0"/>
                  </a:lnTo>
                </a:path>
              </a:pathLst>
            </a:custGeom>
            <a:ln w="32575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293528" y="3924476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396849" y="0"/>
                  </a:moveTo>
                  <a:lnTo>
                    <a:pt x="20243" y="0"/>
                  </a:lnTo>
                  <a:lnTo>
                    <a:pt x="12349" y="1592"/>
                  </a:lnTo>
                  <a:lnTo>
                    <a:pt x="5916" y="5935"/>
                  </a:lnTo>
                  <a:lnTo>
                    <a:pt x="1586" y="12381"/>
                  </a:lnTo>
                  <a:lnTo>
                    <a:pt x="0" y="20281"/>
                  </a:lnTo>
                  <a:lnTo>
                    <a:pt x="0" y="124002"/>
                  </a:lnTo>
                  <a:lnTo>
                    <a:pt x="1586" y="131892"/>
                  </a:lnTo>
                  <a:lnTo>
                    <a:pt x="5916" y="138339"/>
                  </a:lnTo>
                  <a:lnTo>
                    <a:pt x="12349" y="142689"/>
                  </a:lnTo>
                  <a:lnTo>
                    <a:pt x="20243" y="144284"/>
                  </a:lnTo>
                  <a:lnTo>
                    <a:pt x="396849" y="144284"/>
                  </a:lnTo>
                  <a:lnTo>
                    <a:pt x="404735" y="142689"/>
                  </a:lnTo>
                  <a:lnTo>
                    <a:pt x="411187" y="138339"/>
                  </a:lnTo>
                  <a:lnTo>
                    <a:pt x="415544" y="131892"/>
                  </a:lnTo>
                  <a:lnTo>
                    <a:pt x="417144" y="124002"/>
                  </a:lnTo>
                  <a:lnTo>
                    <a:pt x="417144" y="20281"/>
                  </a:lnTo>
                  <a:lnTo>
                    <a:pt x="415544" y="12381"/>
                  </a:lnTo>
                  <a:lnTo>
                    <a:pt x="411187" y="5935"/>
                  </a:lnTo>
                  <a:lnTo>
                    <a:pt x="404735" y="1592"/>
                  </a:lnTo>
                  <a:lnTo>
                    <a:pt x="396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93528" y="3924476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417144" y="124002"/>
                  </a:moveTo>
                  <a:lnTo>
                    <a:pt x="415544" y="131892"/>
                  </a:lnTo>
                  <a:lnTo>
                    <a:pt x="411187" y="138339"/>
                  </a:lnTo>
                  <a:lnTo>
                    <a:pt x="404735" y="142689"/>
                  </a:lnTo>
                  <a:lnTo>
                    <a:pt x="396849" y="144284"/>
                  </a:lnTo>
                  <a:lnTo>
                    <a:pt x="20243" y="144284"/>
                  </a:lnTo>
                  <a:lnTo>
                    <a:pt x="12349" y="142689"/>
                  </a:lnTo>
                  <a:lnTo>
                    <a:pt x="5916" y="138339"/>
                  </a:lnTo>
                  <a:lnTo>
                    <a:pt x="1586" y="131892"/>
                  </a:lnTo>
                  <a:lnTo>
                    <a:pt x="0" y="124002"/>
                  </a:lnTo>
                  <a:lnTo>
                    <a:pt x="0" y="20281"/>
                  </a:lnTo>
                  <a:lnTo>
                    <a:pt x="1586" y="12381"/>
                  </a:lnTo>
                  <a:lnTo>
                    <a:pt x="5916" y="5935"/>
                  </a:lnTo>
                  <a:lnTo>
                    <a:pt x="12349" y="1592"/>
                  </a:lnTo>
                  <a:lnTo>
                    <a:pt x="20243" y="0"/>
                  </a:lnTo>
                  <a:lnTo>
                    <a:pt x="396849" y="0"/>
                  </a:lnTo>
                  <a:lnTo>
                    <a:pt x="404735" y="1592"/>
                  </a:lnTo>
                  <a:lnTo>
                    <a:pt x="411187" y="5935"/>
                  </a:lnTo>
                  <a:lnTo>
                    <a:pt x="415544" y="12381"/>
                  </a:lnTo>
                  <a:lnTo>
                    <a:pt x="417144" y="20281"/>
                  </a:lnTo>
                  <a:lnTo>
                    <a:pt x="417144" y="124002"/>
                  </a:lnTo>
                  <a:close/>
                </a:path>
              </a:pathLst>
            </a:custGeom>
            <a:ln w="151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93528" y="4138770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396849" y="0"/>
                  </a:moveTo>
                  <a:lnTo>
                    <a:pt x="20243" y="0"/>
                  </a:lnTo>
                  <a:lnTo>
                    <a:pt x="12349" y="1596"/>
                  </a:lnTo>
                  <a:lnTo>
                    <a:pt x="5916" y="5948"/>
                  </a:lnTo>
                  <a:lnTo>
                    <a:pt x="1586" y="12403"/>
                  </a:lnTo>
                  <a:lnTo>
                    <a:pt x="0" y="20307"/>
                  </a:lnTo>
                  <a:lnTo>
                    <a:pt x="0" y="124028"/>
                  </a:lnTo>
                  <a:lnTo>
                    <a:pt x="1586" y="131923"/>
                  </a:lnTo>
                  <a:lnTo>
                    <a:pt x="5916" y="138383"/>
                  </a:lnTo>
                  <a:lnTo>
                    <a:pt x="12349" y="142746"/>
                  </a:lnTo>
                  <a:lnTo>
                    <a:pt x="20243" y="144348"/>
                  </a:lnTo>
                  <a:lnTo>
                    <a:pt x="396849" y="144348"/>
                  </a:lnTo>
                  <a:lnTo>
                    <a:pt x="404735" y="142746"/>
                  </a:lnTo>
                  <a:lnTo>
                    <a:pt x="411187" y="138383"/>
                  </a:lnTo>
                  <a:lnTo>
                    <a:pt x="415544" y="131923"/>
                  </a:lnTo>
                  <a:lnTo>
                    <a:pt x="417144" y="124028"/>
                  </a:lnTo>
                  <a:lnTo>
                    <a:pt x="417144" y="20307"/>
                  </a:lnTo>
                  <a:lnTo>
                    <a:pt x="415544" y="12403"/>
                  </a:lnTo>
                  <a:lnTo>
                    <a:pt x="411187" y="5948"/>
                  </a:lnTo>
                  <a:lnTo>
                    <a:pt x="404735" y="1596"/>
                  </a:lnTo>
                  <a:lnTo>
                    <a:pt x="396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293528" y="4138770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417144" y="124028"/>
                  </a:moveTo>
                  <a:lnTo>
                    <a:pt x="415544" y="131923"/>
                  </a:lnTo>
                  <a:lnTo>
                    <a:pt x="411187" y="138383"/>
                  </a:lnTo>
                  <a:lnTo>
                    <a:pt x="404735" y="142746"/>
                  </a:lnTo>
                  <a:lnTo>
                    <a:pt x="396849" y="144348"/>
                  </a:lnTo>
                  <a:lnTo>
                    <a:pt x="20243" y="144348"/>
                  </a:lnTo>
                  <a:lnTo>
                    <a:pt x="12349" y="142746"/>
                  </a:lnTo>
                  <a:lnTo>
                    <a:pt x="5916" y="138383"/>
                  </a:lnTo>
                  <a:lnTo>
                    <a:pt x="1586" y="131923"/>
                  </a:lnTo>
                  <a:lnTo>
                    <a:pt x="0" y="124028"/>
                  </a:lnTo>
                  <a:lnTo>
                    <a:pt x="0" y="20307"/>
                  </a:lnTo>
                  <a:lnTo>
                    <a:pt x="1586" y="12403"/>
                  </a:lnTo>
                  <a:lnTo>
                    <a:pt x="5916" y="5948"/>
                  </a:lnTo>
                  <a:lnTo>
                    <a:pt x="12349" y="1596"/>
                  </a:lnTo>
                  <a:lnTo>
                    <a:pt x="20243" y="0"/>
                  </a:lnTo>
                  <a:lnTo>
                    <a:pt x="396849" y="0"/>
                  </a:lnTo>
                  <a:lnTo>
                    <a:pt x="404735" y="1596"/>
                  </a:lnTo>
                  <a:lnTo>
                    <a:pt x="411187" y="5948"/>
                  </a:lnTo>
                  <a:lnTo>
                    <a:pt x="415544" y="12403"/>
                  </a:lnTo>
                  <a:lnTo>
                    <a:pt x="417144" y="20307"/>
                  </a:lnTo>
                  <a:lnTo>
                    <a:pt x="417144" y="124028"/>
                  </a:lnTo>
                  <a:close/>
                </a:path>
              </a:pathLst>
            </a:custGeom>
            <a:ln w="151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293528" y="4364560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396849" y="0"/>
                  </a:moveTo>
                  <a:lnTo>
                    <a:pt x="20243" y="0"/>
                  </a:lnTo>
                  <a:lnTo>
                    <a:pt x="12349" y="1592"/>
                  </a:lnTo>
                  <a:lnTo>
                    <a:pt x="5916" y="5937"/>
                  </a:lnTo>
                  <a:lnTo>
                    <a:pt x="1586" y="12387"/>
                  </a:lnTo>
                  <a:lnTo>
                    <a:pt x="0" y="20294"/>
                  </a:lnTo>
                  <a:lnTo>
                    <a:pt x="0" y="123990"/>
                  </a:lnTo>
                  <a:lnTo>
                    <a:pt x="1586" y="131892"/>
                  </a:lnTo>
                  <a:lnTo>
                    <a:pt x="5916" y="138342"/>
                  </a:lnTo>
                  <a:lnTo>
                    <a:pt x="12349" y="142690"/>
                  </a:lnTo>
                  <a:lnTo>
                    <a:pt x="20243" y="144284"/>
                  </a:lnTo>
                  <a:lnTo>
                    <a:pt x="396849" y="144284"/>
                  </a:lnTo>
                  <a:lnTo>
                    <a:pt x="404735" y="142690"/>
                  </a:lnTo>
                  <a:lnTo>
                    <a:pt x="411187" y="138342"/>
                  </a:lnTo>
                  <a:lnTo>
                    <a:pt x="415544" y="131892"/>
                  </a:lnTo>
                  <a:lnTo>
                    <a:pt x="417144" y="123990"/>
                  </a:lnTo>
                  <a:lnTo>
                    <a:pt x="417144" y="20294"/>
                  </a:lnTo>
                  <a:lnTo>
                    <a:pt x="415544" y="12387"/>
                  </a:lnTo>
                  <a:lnTo>
                    <a:pt x="411187" y="5937"/>
                  </a:lnTo>
                  <a:lnTo>
                    <a:pt x="404735" y="1592"/>
                  </a:lnTo>
                  <a:lnTo>
                    <a:pt x="396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293528" y="4364560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5" h="144779">
                  <a:moveTo>
                    <a:pt x="417144" y="123990"/>
                  </a:moveTo>
                  <a:lnTo>
                    <a:pt x="415544" y="131892"/>
                  </a:lnTo>
                  <a:lnTo>
                    <a:pt x="411187" y="138342"/>
                  </a:lnTo>
                  <a:lnTo>
                    <a:pt x="404735" y="142690"/>
                  </a:lnTo>
                  <a:lnTo>
                    <a:pt x="396849" y="144284"/>
                  </a:lnTo>
                  <a:lnTo>
                    <a:pt x="20243" y="144284"/>
                  </a:lnTo>
                  <a:lnTo>
                    <a:pt x="12349" y="142690"/>
                  </a:lnTo>
                  <a:lnTo>
                    <a:pt x="5916" y="138342"/>
                  </a:lnTo>
                  <a:lnTo>
                    <a:pt x="1586" y="131892"/>
                  </a:lnTo>
                  <a:lnTo>
                    <a:pt x="0" y="123990"/>
                  </a:lnTo>
                  <a:lnTo>
                    <a:pt x="0" y="20294"/>
                  </a:lnTo>
                  <a:lnTo>
                    <a:pt x="1586" y="12387"/>
                  </a:lnTo>
                  <a:lnTo>
                    <a:pt x="5916" y="5937"/>
                  </a:lnTo>
                  <a:lnTo>
                    <a:pt x="12349" y="1592"/>
                  </a:lnTo>
                  <a:lnTo>
                    <a:pt x="20243" y="0"/>
                  </a:lnTo>
                  <a:lnTo>
                    <a:pt x="396849" y="0"/>
                  </a:lnTo>
                  <a:lnTo>
                    <a:pt x="404735" y="1592"/>
                  </a:lnTo>
                  <a:lnTo>
                    <a:pt x="411187" y="5937"/>
                  </a:lnTo>
                  <a:lnTo>
                    <a:pt x="415544" y="12387"/>
                  </a:lnTo>
                  <a:lnTo>
                    <a:pt x="417144" y="20294"/>
                  </a:lnTo>
                  <a:lnTo>
                    <a:pt x="417144" y="123990"/>
                  </a:lnTo>
                  <a:close/>
                </a:path>
              </a:pathLst>
            </a:custGeom>
            <a:ln w="151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3595" y="3905224"/>
            <a:ext cx="72110" cy="7209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6144" y="3810580"/>
            <a:ext cx="72148" cy="7221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4902" y="3805416"/>
            <a:ext cx="72148" cy="7213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9519" y="3609751"/>
            <a:ext cx="72161" cy="7205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61640" y="3941911"/>
            <a:ext cx="72110" cy="7211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40195" y="3710303"/>
            <a:ext cx="72148" cy="7209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83243" y="3962735"/>
            <a:ext cx="72136" cy="7216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335740" y="3932450"/>
            <a:ext cx="3276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sz="650" b="1" spc="-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おふろ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650" b="1" spc="-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シャワー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38804" y="4371077"/>
            <a:ext cx="325120" cy="112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キッチン</a:t>
            </a:r>
            <a:endParaRPr sz="65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045169" y="3929705"/>
            <a:ext cx="852169" cy="600075"/>
            <a:chOff x="2045169" y="3929705"/>
            <a:chExt cx="852169" cy="600075"/>
          </a:xfrm>
        </p:grpSpPr>
        <p:sp>
          <p:nvSpPr>
            <p:cNvPr id="40" name="object 40"/>
            <p:cNvSpPr/>
            <p:nvPr/>
          </p:nvSpPr>
          <p:spPr>
            <a:xfrm>
              <a:off x="2061679" y="4226552"/>
              <a:ext cx="427355" cy="0"/>
            </a:xfrm>
            <a:custGeom>
              <a:avLst/>
              <a:gdLst/>
              <a:ahLst/>
              <a:cxnLst/>
              <a:rect l="l" t="t" r="r" b="b"/>
              <a:pathLst>
                <a:path w="427355">
                  <a:moveTo>
                    <a:pt x="0" y="0"/>
                  </a:moveTo>
                  <a:lnTo>
                    <a:pt x="426780" y="0"/>
                  </a:lnTo>
                </a:path>
              </a:pathLst>
            </a:custGeom>
            <a:ln w="32575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286741" y="4009667"/>
              <a:ext cx="196850" cy="437515"/>
            </a:xfrm>
            <a:custGeom>
              <a:avLst/>
              <a:gdLst/>
              <a:ahLst/>
              <a:cxnLst/>
              <a:rect l="l" t="t" r="r" b="b"/>
              <a:pathLst>
                <a:path w="196850" h="437514">
                  <a:moveTo>
                    <a:pt x="196405" y="437311"/>
                  </a:moveTo>
                  <a:lnTo>
                    <a:pt x="26250" y="437311"/>
                  </a:lnTo>
                  <a:lnTo>
                    <a:pt x="16019" y="435254"/>
                  </a:lnTo>
                  <a:lnTo>
                    <a:pt x="7677" y="429644"/>
                  </a:lnTo>
                  <a:lnTo>
                    <a:pt x="2058" y="421324"/>
                  </a:lnTo>
                  <a:lnTo>
                    <a:pt x="0" y="411137"/>
                  </a:lnTo>
                  <a:lnTo>
                    <a:pt x="0" y="26200"/>
                  </a:lnTo>
                  <a:lnTo>
                    <a:pt x="2058" y="16003"/>
                  </a:lnTo>
                  <a:lnTo>
                    <a:pt x="7677" y="7675"/>
                  </a:lnTo>
                  <a:lnTo>
                    <a:pt x="16019" y="2059"/>
                  </a:lnTo>
                  <a:lnTo>
                    <a:pt x="26250" y="0"/>
                  </a:lnTo>
                  <a:lnTo>
                    <a:pt x="196405" y="0"/>
                  </a:lnTo>
                </a:path>
              </a:pathLst>
            </a:custGeom>
            <a:ln w="32575">
              <a:solidFill>
                <a:srgbClr val="F36F2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471968" y="3937325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4" h="144779">
                  <a:moveTo>
                    <a:pt x="396836" y="0"/>
                  </a:moveTo>
                  <a:lnTo>
                    <a:pt x="20256" y="0"/>
                  </a:lnTo>
                  <a:lnTo>
                    <a:pt x="12355" y="1591"/>
                  </a:lnTo>
                  <a:lnTo>
                    <a:pt x="5918" y="5934"/>
                  </a:lnTo>
                  <a:lnTo>
                    <a:pt x="1586" y="12376"/>
                  </a:lnTo>
                  <a:lnTo>
                    <a:pt x="0" y="20269"/>
                  </a:lnTo>
                  <a:lnTo>
                    <a:pt x="0" y="123990"/>
                  </a:lnTo>
                  <a:lnTo>
                    <a:pt x="1586" y="131886"/>
                  </a:lnTo>
                  <a:lnTo>
                    <a:pt x="5918" y="138337"/>
                  </a:lnTo>
                  <a:lnTo>
                    <a:pt x="12355" y="142688"/>
                  </a:lnTo>
                  <a:lnTo>
                    <a:pt x="20256" y="144284"/>
                  </a:lnTo>
                  <a:lnTo>
                    <a:pt x="396836" y="144284"/>
                  </a:lnTo>
                  <a:lnTo>
                    <a:pt x="404728" y="142688"/>
                  </a:lnTo>
                  <a:lnTo>
                    <a:pt x="411179" y="138337"/>
                  </a:lnTo>
                  <a:lnTo>
                    <a:pt x="415533" y="131886"/>
                  </a:lnTo>
                  <a:lnTo>
                    <a:pt x="417131" y="123990"/>
                  </a:lnTo>
                  <a:lnTo>
                    <a:pt x="417131" y="20269"/>
                  </a:lnTo>
                  <a:lnTo>
                    <a:pt x="415533" y="12376"/>
                  </a:lnTo>
                  <a:lnTo>
                    <a:pt x="411179" y="5934"/>
                  </a:lnTo>
                  <a:lnTo>
                    <a:pt x="404728" y="1591"/>
                  </a:lnTo>
                  <a:lnTo>
                    <a:pt x="396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471968" y="3937325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4" h="144779">
                  <a:moveTo>
                    <a:pt x="417131" y="123990"/>
                  </a:moveTo>
                  <a:lnTo>
                    <a:pt x="415533" y="131886"/>
                  </a:lnTo>
                  <a:lnTo>
                    <a:pt x="411179" y="138337"/>
                  </a:lnTo>
                  <a:lnTo>
                    <a:pt x="404728" y="142688"/>
                  </a:lnTo>
                  <a:lnTo>
                    <a:pt x="396836" y="144284"/>
                  </a:lnTo>
                  <a:lnTo>
                    <a:pt x="20256" y="144284"/>
                  </a:lnTo>
                  <a:lnTo>
                    <a:pt x="12355" y="142688"/>
                  </a:lnTo>
                  <a:lnTo>
                    <a:pt x="5918" y="138337"/>
                  </a:lnTo>
                  <a:lnTo>
                    <a:pt x="1586" y="131886"/>
                  </a:lnTo>
                  <a:lnTo>
                    <a:pt x="0" y="123990"/>
                  </a:lnTo>
                  <a:lnTo>
                    <a:pt x="0" y="20269"/>
                  </a:lnTo>
                  <a:lnTo>
                    <a:pt x="1586" y="12376"/>
                  </a:lnTo>
                  <a:lnTo>
                    <a:pt x="5918" y="5934"/>
                  </a:lnTo>
                  <a:lnTo>
                    <a:pt x="12355" y="1591"/>
                  </a:lnTo>
                  <a:lnTo>
                    <a:pt x="20256" y="0"/>
                  </a:lnTo>
                  <a:lnTo>
                    <a:pt x="396836" y="0"/>
                  </a:lnTo>
                  <a:lnTo>
                    <a:pt x="404728" y="1591"/>
                  </a:lnTo>
                  <a:lnTo>
                    <a:pt x="411179" y="5934"/>
                  </a:lnTo>
                  <a:lnTo>
                    <a:pt x="415533" y="12376"/>
                  </a:lnTo>
                  <a:lnTo>
                    <a:pt x="417131" y="20269"/>
                  </a:lnTo>
                  <a:lnTo>
                    <a:pt x="417131" y="123990"/>
                  </a:lnTo>
                  <a:close/>
                </a:path>
              </a:pathLst>
            </a:custGeom>
            <a:ln w="151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2471968" y="4151612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4" h="144779">
                  <a:moveTo>
                    <a:pt x="396836" y="0"/>
                  </a:moveTo>
                  <a:lnTo>
                    <a:pt x="20256" y="0"/>
                  </a:lnTo>
                  <a:lnTo>
                    <a:pt x="12355" y="1596"/>
                  </a:lnTo>
                  <a:lnTo>
                    <a:pt x="5918" y="5948"/>
                  </a:lnTo>
                  <a:lnTo>
                    <a:pt x="1586" y="12403"/>
                  </a:lnTo>
                  <a:lnTo>
                    <a:pt x="0" y="20307"/>
                  </a:lnTo>
                  <a:lnTo>
                    <a:pt x="0" y="124015"/>
                  </a:lnTo>
                  <a:lnTo>
                    <a:pt x="1586" y="131918"/>
                  </a:lnTo>
                  <a:lnTo>
                    <a:pt x="5918" y="138382"/>
                  </a:lnTo>
                  <a:lnTo>
                    <a:pt x="12355" y="142746"/>
                  </a:lnTo>
                  <a:lnTo>
                    <a:pt x="20256" y="144348"/>
                  </a:lnTo>
                  <a:lnTo>
                    <a:pt x="396836" y="144348"/>
                  </a:lnTo>
                  <a:lnTo>
                    <a:pt x="404728" y="142746"/>
                  </a:lnTo>
                  <a:lnTo>
                    <a:pt x="411179" y="138382"/>
                  </a:lnTo>
                  <a:lnTo>
                    <a:pt x="415533" y="131918"/>
                  </a:lnTo>
                  <a:lnTo>
                    <a:pt x="417131" y="124015"/>
                  </a:lnTo>
                  <a:lnTo>
                    <a:pt x="417131" y="20307"/>
                  </a:lnTo>
                  <a:lnTo>
                    <a:pt x="415533" y="12403"/>
                  </a:lnTo>
                  <a:lnTo>
                    <a:pt x="411179" y="5948"/>
                  </a:lnTo>
                  <a:lnTo>
                    <a:pt x="404728" y="1596"/>
                  </a:lnTo>
                  <a:lnTo>
                    <a:pt x="396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471968" y="4151612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4" h="144779">
                  <a:moveTo>
                    <a:pt x="417131" y="124015"/>
                  </a:moveTo>
                  <a:lnTo>
                    <a:pt x="415533" y="131918"/>
                  </a:lnTo>
                  <a:lnTo>
                    <a:pt x="411179" y="138382"/>
                  </a:lnTo>
                  <a:lnTo>
                    <a:pt x="404728" y="142746"/>
                  </a:lnTo>
                  <a:lnTo>
                    <a:pt x="396836" y="144348"/>
                  </a:lnTo>
                  <a:lnTo>
                    <a:pt x="20256" y="144348"/>
                  </a:lnTo>
                  <a:lnTo>
                    <a:pt x="12355" y="142746"/>
                  </a:lnTo>
                  <a:lnTo>
                    <a:pt x="5918" y="138382"/>
                  </a:lnTo>
                  <a:lnTo>
                    <a:pt x="1586" y="131918"/>
                  </a:lnTo>
                  <a:lnTo>
                    <a:pt x="0" y="124015"/>
                  </a:lnTo>
                  <a:lnTo>
                    <a:pt x="0" y="20307"/>
                  </a:lnTo>
                  <a:lnTo>
                    <a:pt x="1586" y="12403"/>
                  </a:lnTo>
                  <a:lnTo>
                    <a:pt x="5918" y="5948"/>
                  </a:lnTo>
                  <a:lnTo>
                    <a:pt x="12355" y="1596"/>
                  </a:lnTo>
                  <a:lnTo>
                    <a:pt x="20256" y="0"/>
                  </a:lnTo>
                  <a:lnTo>
                    <a:pt x="396836" y="0"/>
                  </a:lnTo>
                  <a:lnTo>
                    <a:pt x="404728" y="1596"/>
                  </a:lnTo>
                  <a:lnTo>
                    <a:pt x="411179" y="5948"/>
                  </a:lnTo>
                  <a:lnTo>
                    <a:pt x="415533" y="12403"/>
                  </a:lnTo>
                  <a:lnTo>
                    <a:pt x="417131" y="20307"/>
                  </a:lnTo>
                  <a:lnTo>
                    <a:pt x="417131" y="124015"/>
                  </a:lnTo>
                  <a:close/>
                </a:path>
              </a:pathLst>
            </a:custGeom>
            <a:ln w="151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471968" y="4377410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4" h="144779">
                  <a:moveTo>
                    <a:pt x="396836" y="0"/>
                  </a:moveTo>
                  <a:lnTo>
                    <a:pt x="20256" y="0"/>
                  </a:lnTo>
                  <a:lnTo>
                    <a:pt x="12355" y="1590"/>
                  </a:lnTo>
                  <a:lnTo>
                    <a:pt x="5918" y="5930"/>
                  </a:lnTo>
                  <a:lnTo>
                    <a:pt x="1586" y="12376"/>
                  </a:lnTo>
                  <a:lnTo>
                    <a:pt x="0" y="20281"/>
                  </a:lnTo>
                  <a:lnTo>
                    <a:pt x="0" y="123977"/>
                  </a:lnTo>
                  <a:lnTo>
                    <a:pt x="1586" y="131881"/>
                  </a:lnTo>
                  <a:lnTo>
                    <a:pt x="5918" y="138336"/>
                  </a:lnTo>
                  <a:lnTo>
                    <a:pt x="12355" y="142688"/>
                  </a:lnTo>
                  <a:lnTo>
                    <a:pt x="20256" y="144284"/>
                  </a:lnTo>
                  <a:lnTo>
                    <a:pt x="396836" y="144284"/>
                  </a:lnTo>
                  <a:lnTo>
                    <a:pt x="404728" y="142688"/>
                  </a:lnTo>
                  <a:lnTo>
                    <a:pt x="411179" y="138336"/>
                  </a:lnTo>
                  <a:lnTo>
                    <a:pt x="415533" y="131881"/>
                  </a:lnTo>
                  <a:lnTo>
                    <a:pt x="417131" y="123977"/>
                  </a:lnTo>
                  <a:lnTo>
                    <a:pt x="417131" y="20281"/>
                  </a:lnTo>
                  <a:lnTo>
                    <a:pt x="415533" y="12376"/>
                  </a:lnTo>
                  <a:lnTo>
                    <a:pt x="411179" y="5930"/>
                  </a:lnTo>
                  <a:lnTo>
                    <a:pt x="404728" y="1590"/>
                  </a:lnTo>
                  <a:lnTo>
                    <a:pt x="396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471968" y="4377410"/>
              <a:ext cx="417195" cy="144780"/>
            </a:xfrm>
            <a:custGeom>
              <a:avLst/>
              <a:gdLst/>
              <a:ahLst/>
              <a:cxnLst/>
              <a:rect l="l" t="t" r="r" b="b"/>
              <a:pathLst>
                <a:path w="417194" h="144779">
                  <a:moveTo>
                    <a:pt x="417131" y="123977"/>
                  </a:moveTo>
                  <a:lnTo>
                    <a:pt x="415533" y="131881"/>
                  </a:lnTo>
                  <a:lnTo>
                    <a:pt x="411179" y="138336"/>
                  </a:lnTo>
                  <a:lnTo>
                    <a:pt x="404728" y="142688"/>
                  </a:lnTo>
                  <a:lnTo>
                    <a:pt x="396836" y="144284"/>
                  </a:lnTo>
                  <a:lnTo>
                    <a:pt x="20256" y="144284"/>
                  </a:lnTo>
                  <a:lnTo>
                    <a:pt x="12355" y="142688"/>
                  </a:lnTo>
                  <a:lnTo>
                    <a:pt x="5918" y="138336"/>
                  </a:lnTo>
                  <a:lnTo>
                    <a:pt x="1586" y="131881"/>
                  </a:lnTo>
                  <a:lnTo>
                    <a:pt x="0" y="123977"/>
                  </a:lnTo>
                  <a:lnTo>
                    <a:pt x="0" y="20281"/>
                  </a:lnTo>
                  <a:lnTo>
                    <a:pt x="1586" y="12376"/>
                  </a:lnTo>
                  <a:lnTo>
                    <a:pt x="5918" y="5930"/>
                  </a:lnTo>
                  <a:lnTo>
                    <a:pt x="12355" y="1590"/>
                  </a:lnTo>
                  <a:lnTo>
                    <a:pt x="20256" y="0"/>
                  </a:lnTo>
                  <a:lnTo>
                    <a:pt x="396836" y="0"/>
                  </a:lnTo>
                  <a:lnTo>
                    <a:pt x="404728" y="1590"/>
                  </a:lnTo>
                  <a:lnTo>
                    <a:pt x="411179" y="5930"/>
                  </a:lnTo>
                  <a:lnTo>
                    <a:pt x="415533" y="12376"/>
                  </a:lnTo>
                  <a:lnTo>
                    <a:pt x="417131" y="20281"/>
                  </a:lnTo>
                  <a:lnTo>
                    <a:pt x="417131" y="123977"/>
                  </a:lnTo>
                  <a:close/>
                </a:path>
              </a:pathLst>
            </a:custGeom>
            <a:ln w="151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514163" y="3945293"/>
            <a:ext cx="3276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sz="650" b="1" spc="-4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おふろ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650" b="1" spc="-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シャワー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17227" y="4383919"/>
            <a:ext cx="325120" cy="112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キッチン</a:t>
            </a:r>
            <a:endParaRPr sz="65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15849" y="3576031"/>
            <a:ext cx="315103" cy="315071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868820" y="3731232"/>
            <a:ext cx="721995" cy="382270"/>
            <a:chOff x="868820" y="3731232"/>
            <a:chExt cx="721995" cy="382270"/>
          </a:xfrm>
        </p:grpSpPr>
        <p:sp>
          <p:nvSpPr>
            <p:cNvPr id="52" name="object 52"/>
            <p:cNvSpPr/>
            <p:nvPr/>
          </p:nvSpPr>
          <p:spPr>
            <a:xfrm>
              <a:off x="874853" y="3737264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30" h="370204">
                  <a:moveTo>
                    <a:pt x="677392" y="0"/>
                  </a:moveTo>
                  <a:lnTo>
                    <a:pt x="32486" y="0"/>
                  </a:lnTo>
                  <a:lnTo>
                    <a:pt x="19872" y="2563"/>
                  </a:lnTo>
                  <a:lnTo>
                    <a:pt x="9542" y="9542"/>
                  </a:lnTo>
                  <a:lnTo>
                    <a:pt x="2563" y="19872"/>
                  </a:lnTo>
                  <a:lnTo>
                    <a:pt x="0" y="32486"/>
                  </a:lnTo>
                  <a:lnTo>
                    <a:pt x="0" y="337248"/>
                  </a:lnTo>
                  <a:lnTo>
                    <a:pt x="2563" y="349862"/>
                  </a:lnTo>
                  <a:lnTo>
                    <a:pt x="9542" y="360192"/>
                  </a:lnTo>
                  <a:lnTo>
                    <a:pt x="19872" y="367171"/>
                  </a:lnTo>
                  <a:lnTo>
                    <a:pt x="32486" y="369735"/>
                  </a:lnTo>
                  <a:lnTo>
                    <a:pt x="677392" y="369735"/>
                  </a:lnTo>
                  <a:lnTo>
                    <a:pt x="690014" y="367171"/>
                  </a:lnTo>
                  <a:lnTo>
                    <a:pt x="700347" y="360192"/>
                  </a:lnTo>
                  <a:lnTo>
                    <a:pt x="707328" y="349862"/>
                  </a:lnTo>
                  <a:lnTo>
                    <a:pt x="709891" y="337248"/>
                  </a:lnTo>
                  <a:lnTo>
                    <a:pt x="709891" y="32486"/>
                  </a:lnTo>
                  <a:lnTo>
                    <a:pt x="707328" y="19872"/>
                  </a:lnTo>
                  <a:lnTo>
                    <a:pt x="700347" y="9542"/>
                  </a:lnTo>
                  <a:lnTo>
                    <a:pt x="690014" y="2563"/>
                  </a:lnTo>
                  <a:lnTo>
                    <a:pt x="677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74853" y="3737264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30" h="370204">
                  <a:moveTo>
                    <a:pt x="709891" y="337248"/>
                  </a:moveTo>
                  <a:lnTo>
                    <a:pt x="707328" y="349862"/>
                  </a:lnTo>
                  <a:lnTo>
                    <a:pt x="700347" y="360192"/>
                  </a:lnTo>
                  <a:lnTo>
                    <a:pt x="690014" y="367171"/>
                  </a:lnTo>
                  <a:lnTo>
                    <a:pt x="677392" y="369735"/>
                  </a:lnTo>
                  <a:lnTo>
                    <a:pt x="32486" y="369735"/>
                  </a:lnTo>
                  <a:lnTo>
                    <a:pt x="19872" y="367171"/>
                  </a:lnTo>
                  <a:lnTo>
                    <a:pt x="9542" y="360192"/>
                  </a:lnTo>
                  <a:lnTo>
                    <a:pt x="2563" y="349862"/>
                  </a:lnTo>
                  <a:lnTo>
                    <a:pt x="0" y="337248"/>
                  </a:lnTo>
                  <a:lnTo>
                    <a:pt x="0" y="32486"/>
                  </a:lnTo>
                  <a:lnTo>
                    <a:pt x="2563" y="19872"/>
                  </a:lnTo>
                  <a:lnTo>
                    <a:pt x="9542" y="9542"/>
                  </a:lnTo>
                  <a:lnTo>
                    <a:pt x="19872" y="2563"/>
                  </a:lnTo>
                  <a:lnTo>
                    <a:pt x="32486" y="0"/>
                  </a:lnTo>
                  <a:lnTo>
                    <a:pt x="677392" y="0"/>
                  </a:lnTo>
                  <a:lnTo>
                    <a:pt x="690014" y="2563"/>
                  </a:lnTo>
                  <a:lnTo>
                    <a:pt x="700347" y="9542"/>
                  </a:lnTo>
                  <a:lnTo>
                    <a:pt x="707328" y="19872"/>
                  </a:lnTo>
                  <a:lnTo>
                    <a:pt x="709891" y="32486"/>
                  </a:lnTo>
                  <a:lnTo>
                    <a:pt x="709891" y="337248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34366" y="4577896"/>
            <a:ext cx="2501900" cy="180975"/>
            <a:chOff x="534366" y="4577896"/>
            <a:chExt cx="2501900" cy="180975"/>
          </a:xfrm>
        </p:grpSpPr>
        <p:sp>
          <p:nvSpPr>
            <p:cNvPr id="55" name="object 55"/>
            <p:cNvSpPr/>
            <p:nvPr/>
          </p:nvSpPr>
          <p:spPr>
            <a:xfrm>
              <a:off x="540398" y="4583929"/>
              <a:ext cx="2489835" cy="168910"/>
            </a:xfrm>
            <a:custGeom>
              <a:avLst/>
              <a:gdLst/>
              <a:ahLst/>
              <a:cxnLst/>
              <a:rect l="l" t="t" r="r" b="b"/>
              <a:pathLst>
                <a:path w="2489835" h="168910">
                  <a:moveTo>
                    <a:pt x="2457018" y="0"/>
                  </a:moveTo>
                  <a:lnTo>
                    <a:pt x="32486" y="0"/>
                  </a:lnTo>
                  <a:lnTo>
                    <a:pt x="19872" y="2563"/>
                  </a:lnTo>
                  <a:lnTo>
                    <a:pt x="9542" y="9542"/>
                  </a:lnTo>
                  <a:lnTo>
                    <a:pt x="2563" y="19872"/>
                  </a:lnTo>
                  <a:lnTo>
                    <a:pt x="0" y="32486"/>
                  </a:lnTo>
                  <a:lnTo>
                    <a:pt x="0" y="136169"/>
                  </a:lnTo>
                  <a:lnTo>
                    <a:pt x="2563" y="148785"/>
                  </a:lnTo>
                  <a:lnTo>
                    <a:pt x="9542" y="159119"/>
                  </a:lnTo>
                  <a:lnTo>
                    <a:pt x="19872" y="166103"/>
                  </a:lnTo>
                  <a:lnTo>
                    <a:pt x="32486" y="168668"/>
                  </a:lnTo>
                  <a:lnTo>
                    <a:pt x="2457018" y="168668"/>
                  </a:lnTo>
                  <a:lnTo>
                    <a:pt x="2469640" y="166103"/>
                  </a:lnTo>
                  <a:lnTo>
                    <a:pt x="2479973" y="159119"/>
                  </a:lnTo>
                  <a:lnTo>
                    <a:pt x="2486954" y="148785"/>
                  </a:lnTo>
                  <a:lnTo>
                    <a:pt x="2489517" y="136169"/>
                  </a:lnTo>
                  <a:lnTo>
                    <a:pt x="2489517" y="32486"/>
                  </a:lnTo>
                  <a:lnTo>
                    <a:pt x="2486954" y="19872"/>
                  </a:lnTo>
                  <a:lnTo>
                    <a:pt x="2479973" y="9542"/>
                  </a:lnTo>
                  <a:lnTo>
                    <a:pt x="2469640" y="2563"/>
                  </a:lnTo>
                  <a:lnTo>
                    <a:pt x="24570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40398" y="4583929"/>
              <a:ext cx="2489835" cy="168910"/>
            </a:xfrm>
            <a:custGeom>
              <a:avLst/>
              <a:gdLst/>
              <a:ahLst/>
              <a:cxnLst/>
              <a:rect l="l" t="t" r="r" b="b"/>
              <a:pathLst>
                <a:path w="2489835" h="168910">
                  <a:moveTo>
                    <a:pt x="2489517" y="136169"/>
                  </a:moveTo>
                  <a:lnTo>
                    <a:pt x="2486954" y="148785"/>
                  </a:lnTo>
                  <a:lnTo>
                    <a:pt x="2479973" y="159119"/>
                  </a:lnTo>
                  <a:lnTo>
                    <a:pt x="2469640" y="166103"/>
                  </a:lnTo>
                  <a:lnTo>
                    <a:pt x="2457018" y="168668"/>
                  </a:lnTo>
                  <a:lnTo>
                    <a:pt x="32486" y="168668"/>
                  </a:lnTo>
                  <a:lnTo>
                    <a:pt x="19872" y="166103"/>
                  </a:lnTo>
                  <a:lnTo>
                    <a:pt x="9542" y="159119"/>
                  </a:lnTo>
                  <a:lnTo>
                    <a:pt x="2563" y="148785"/>
                  </a:lnTo>
                  <a:lnTo>
                    <a:pt x="0" y="136169"/>
                  </a:lnTo>
                  <a:lnTo>
                    <a:pt x="0" y="32486"/>
                  </a:lnTo>
                  <a:lnTo>
                    <a:pt x="2563" y="19872"/>
                  </a:lnTo>
                  <a:lnTo>
                    <a:pt x="9542" y="9542"/>
                  </a:lnTo>
                  <a:lnTo>
                    <a:pt x="19872" y="2563"/>
                  </a:lnTo>
                  <a:lnTo>
                    <a:pt x="32486" y="0"/>
                  </a:lnTo>
                  <a:lnTo>
                    <a:pt x="2457018" y="0"/>
                  </a:lnTo>
                  <a:lnTo>
                    <a:pt x="2469640" y="2563"/>
                  </a:lnTo>
                  <a:lnTo>
                    <a:pt x="2479973" y="9542"/>
                  </a:lnTo>
                  <a:lnTo>
                    <a:pt x="2486954" y="19872"/>
                  </a:lnTo>
                  <a:lnTo>
                    <a:pt x="2489517" y="32486"/>
                  </a:lnTo>
                  <a:lnTo>
                    <a:pt x="2489517" y="136169"/>
                  </a:lnTo>
                  <a:close/>
                </a:path>
              </a:pathLst>
            </a:custGeom>
            <a:ln w="12064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3594899" y="4577896"/>
            <a:ext cx="3431540" cy="180975"/>
            <a:chOff x="3594899" y="4577896"/>
            <a:chExt cx="3431540" cy="180975"/>
          </a:xfrm>
        </p:grpSpPr>
        <p:sp>
          <p:nvSpPr>
            <p:cNvPr id="58" name="object 58"/>
            <p:cNvSpPr/>
            <p:nvPr/>
          </p:nvSpPr>
          <p:spPr>
            <a:xfrm>
              <a:off x="3600932" y="4583929"/>
              <a:ext cx="3419475" cy="168910"/>
            </a:xfrm>
            <a:custGeom>
              <a:avLst/>
              <a:gdLst/>
              <a:ahLst/>
              <a:cxnLst/>
              <a:rect l="l" t="t" r="r" b="b"/>
              <a:pathLst>
                <a:path w="3419475" h="168910">
                  <a:moveTo>
                    <a:pt x="3386975" y="0"/>
                  </a:moveTo>
                  <a:lnTo>
                    <a:pt x="32486" y="0"/>
                  </a:lnTo>
                  <a:lnTo>
                    <a:pt x="19872" y="2563"/>
                  </a:lnTo>
                  <a:lnTo>
                    <a:pt x="9542" y="9542"/>
                  </a:lnTo>
                  <a:lnTo>
                    <a:pt x="2563" y="19872"/>
                  </a:lnTo>
                  <a:lnTo>
                    <a:pt x="0" y="32486"/>
                  </a:lnTo>
                  <a:lnTo>
                    <a:pt x="0" y="136169"/>
                  </a:lnTo>
                  <a:lnTo>
                    <a:pt x="2563" y="148785"/>
                  </a:lnTo>
                  <a:lnTo>
                    <a:pt x="9542" y="159119"/>
                  </a:lnTo>
                  <a:lnTo>
                    <a:pt x="19872" y="166103"/>
                  </a:lnTo>
                  <a:lnTo>
                    <a:pt x="32486" y="168668"/>
                  </a:lnTo>
                  <a:lnTo>
                    <a:pt x="3386975" y="168668"/>
                  </a:lnTo>
                  <a:lnTo>
                    <a:pt x="3399590" y="166103"/>
                  </a:lnTo>
                  <a:lnTo>
                    <a:pt x="3409919" y="159119"/>
                  </a:lnTo>
                  <a:lnTo>
                    <a:pt x="3416899" y="148785"/>
                  </a:lnTo>
                  <a:lnTo>
                    <a:pt x="3419462" y="136169"/>
                  </a:lnTo>
                  <a:lnTo>
                    <a:pt x="3419462" y="32486"/>
                  </a:lnTo>
                  <a:lnTo>
                    <a:pt x="3416899" y="19872"/>
                  </a:lnTo>
                  <a:lnTo>
                    <a:pt x="3409919" y="9542"/>
                  </a:lnTo>
                  <a:lnTo>
                    <a:pt x="3399590" y="2563"/>
                  </a:lnTo>
                  <a:lnTo>
                    <a:pt x="3386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600932" y="4583929"/>
              <a:ext cx="3419475" cy="168910"/>
            </a:xfrm>
            <a:custGeom>
              <a:avLst/>
              <a:gdLst/>
              <a:ahLst/>
              <a:cxnLst/>
              <a:rect l="l" t="t" r="r" b="b"/>
              <a:pathLst>
                <a:path w="3419475" h="168910">
                  <a:moveTo>
                    <a:pt x="3419462" y="136169"/>
                  </a:moveTo>
                  <a:lnTo>
                    <a:pt x="3416899" y="148785"/>
                  </a:lnTo>
                  <a:lnTo>
                    <a:pt x="3409919" y="159119"/>
                  </a:lnTo>
                  <a:lnTo>
                    <a:pt x="3399590" y="166103"/>
                  </a:lnTo>
                  <a:lnTo>
                    <a:pt x="3386975" y="168668"/>
                  </a:lnTo>
                  <a:lnTo>
                    <a:pt x="32486" y="168668"/>
                  </a:lnTo>
                  <a:lnTo>
                    <a:pt x="19872" y="166103"/>
                  </a:lnTo>
                  <a:lnTo>
                    <a:pt x="9542" y="159119"/>
                  </a:lnTo>
                  <a:lnTo>
                    <a:pt x="2563" y="148785"/>
                  </a:lnTo>
                  <a:lnTo>
                    <a:pt x="0" y="136169"/>
                  </a:lnTo>
                  <a:lnTo>
                    <a:pt x="0" y="32486"/>
                  </a:lnTo>
                  <a:lnTo>
                    <a:pt x="2563" y="19872"/>
                  </a:lnTo>
                  <a:lnTo>
                    <a:pt x="9542" y="9542"/>
                  </a:lnTo>
                  <a:lnTo>
                    <a:pt x="19872" y="2563"/>
                  </a:lnTo>
                  <a:lnTo>
                    <a:pt x="32486" y="0"/>
                  </a:lnTo>
                  <a:lnTo>
                    <a:pt x="3386975" y="0"/>
                  </a:lnTo>
                  <a:lnTo>
                    <a:pt x="3399590" y="2563"/>
                  </a:lnTo>
                  <a:lnTo>
                    <a:pt x="3409919" y="9542"/>
                  </a:lnTo>
                  <a:lnTo>
                    <a:pt x="3416899" y="19872"/>
                  </a:lnTo>
                  <a:lnTo>
                    <a:pt x="3419462" y="32486"/>
                  </a:lnTo>
                  <a:lnTo>
                    <a:pt x="3419462" y="136169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1682915" y="3377443"/>
            <a:ext cx="1353820" cy="1129030"/>
            <a:chOff x="1682915" y="3377443"/>
            <a:chExt cx="1353820" cy="1129030"/>
          </a:xfrm>
        </p:grpSpPr>
        <p:sp>
          <p:nvSpPr>
            <p:cNvPr id="61" name="object 61"/>
            <p:cNvSpPr/>
            <p:nvPr/>
          </p:nvSpPr>
          <p:spPr>
            <a:xfrm>
              <a:off x="1687360" y="3655530"/>
              <a:ext cx="374650" cy="779145"/>
            </a:xfrm>
            <a:custGeom>
              <a:avLst/>
              <a:gdLst/>
              <a:ahLst/>
              <a:cxnLst/>
              <a:rect l="l" t="t" r="r" b="b"/>
              <a:pathLst>
                <a:path w="374650" h="779145">
                  <a:moveTo>
                    <a:pt x="374319" y="0"/>
                  </a:moveTo>
                  <a:lnTo>
                    <a:pt x="0" y="0"/>
                  </a:lnTo>
                  <a:lnTo>
                    <a:pt x="0" y="778967"/>
                  </a:lnTo>
                  <a:lnTo>
                    <a:pt x="374319" y="778967"/>
                  </a:lnTo>
                  <a:lnTo>
                    <a:pt x="374319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687360" y="3655530"/>
              <a:ext cx="374650" cy="779145"/>
            </a:xfrm>
            <a:custGeom>
              <a:avLst/>
              <a:gdLst/>
              <a:ahLst/>
              <a:cxnLst/>
              <a:rect l="l" t="t" r="r" b="b"/>
              <a:pathLst>
                <a:path w="374650" h="779145">
                  <a:moveTo>
                    <a:pt x="0" y="778967"/>
                  </a:moveTo>
                  <a:lnTo>
                    <a:pt x="374319" y="778967"/>
                  </a:lnTo>
                  <a:lnTo>
                    <a:pt x="374319" y="0"/>
                  </a:lnTo>
                  <a:lnTo>
                    <a:pt x="0" y="0"/>
                  </a:lnTo>
                  <a:lnTo>
                    <a:pt x="0" y="778967"/>
                  </a:lnTo>
                  <a:close/>
                </a:path>
              </a:pathLst>
            </a:custGeom>
            <a:ln w="361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1687360" y="3632682"/>
              <a:ext cx="374650" cy="22860"/>
            </a:xfrm>
            <a:custGeom>
              <a:avLst/>
              <a:gdLst/>
              <a:ahLst/>
              <a:cxnLst/>
              <a:rect l="l" t="t" r="r" b="b"/>
              <a:pathLst>
                <a:path w="374650" h="22860">
                  <a:moveTo>
                    <a:pt x="374319" y="0"/>
                  </a:moveTo>
                  <a:lnTo>
                    <a:pt x="0" y="0"/>
                  </a:lnTo>
                  <a:lnTo>
                    <a:pt x="0" y="22847"/>
                  </a:lnTo>
                  <a:lnTo>
                    <a:pt x="374319" y="22847"/>
                  </a:lnTo>
                  <a:lnTo>
                    <a:pt x="374319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1687360" y="3632682"/>
              <a:ext cx="374650" cy="22860"/>
            </a:xfrm>
            <a:custGeom>
              <a:avLst/>
              <a:gdLst/>
              <a:ahLst/>
              <a:cxnLst/>
              <a:rect l="l" t="t" r="r" b="b"/>
              <a:pathLst>
                <a:path w="374650" h="22860">
                  <a:moveTo>
                    <a:pt x="0" y="22847"/>
                  </a:moveTo>
                  <a:lnTo>
                    <a:pt x="374319" y="22847"/>
                  </a:lnTo>
                  <a:lnTo>
                    <a:pt x="374319" y="0"/>
                  </a:lnTo>
                  <a:lnTo>
                    <a:pt x="0" y="0"/>
                  </a:lnTo>
                  <a:lnTo>
                    <a:pt x="0" y="22847"/>
                  </a:lnTo>
                  <a:close/>
                </a:path>
              </a:pathLst>
            </a:custGeom>
            <a:ln w="3619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725345" y="4434497"/>
              <a:ext cx="30480" cy="67945"/>
            </a:xfrm>
            <a:custGeom>
              <a:avLst/>
              <a:gdLst/>
              <a:ahLst/>
              <a:cxnLst/>
              <a:rect l="l" t="t" r="r" b="b"/>
              <a:pathLst>
                <a:path w="30480" h="67945">
                  <a:moveTo>
                    <a:pt x="29908" y="0"/>
                  </a:moveTo>
                  <a:lnTo>
                    <a:pt x="0" y="0"/>
                  </a:lnTo>
                  <a:lnTo>
                    <a:pt x="0" y="67373"/>
                  </a:lnTo>
                  <a:lnTo>
                    <a:pt x="29908" y="67373"/>
                  </a:lnTo>
                  <a:lnTo>
                    <a:pt x="29908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1725345" y="4434497"/>
              <a:ext cx="30480" cy="67945"/>
            </a:xfrm>
            <a:custGeom>
              <a:avLst/>
              <a:gdLst/>
              <a:ahLst/>
              <a:cxnLst/>
              <a:rect l="l" t="t" r="r" b="b"/>
              <a:pathLst>
                <a:path w="30480" h="67945">
                  <a:moveTo>
                    <a:pt x="29908" y="0"/>
                  </a:moveTo>
                  <a:lnTo>
                    <a:pt x="0" y="0"/>
                  </a:lnTo>
                  <a:lnTo>
                    <a:pt x="0" y="67373"/>
                  </a:lnTo>
                  <a:lnTo>
                    <a:pt x="29908" y="67373"/>
                  </a:lnTo>
                  <a:lnTo>
                    <a:pt x="29908" y="0"/>
                  </a:lnTo>
                  <a:close/>
                </a:path>
              </a:pathLst>
            </a:custGeom>
            <a:ln w="889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996579" y="4434497"/>
              <a:ext cx="29845" cy="67945"/>
            </a:xfrm>
            <a:custGeom>
              <a:avLst/>
              <a:gdLst/>
              <a:ahLst/>
              <a:cxnLst/>
              <a:rect l="l" t="t" r="r" b="b"/>
              <a:pathLst>
                <a:path w="29844" h="67945">
                  <a:moveTo>
                    <a:pt x="29819" y="0"/>
                  </a:moveTo>
                  <a:lnTo>
                    <a:pt x="0" y="0"/>
                  </a:lnTo>
                  <a:lnTo>
                    <a:pt x="0" y="67373"/>
                  </a:lnTo>
                  <a:lnTo>
                    <a:pt x="29819" y="67373"/>
                  </a:lnTo>
                  <a:lnTo>
                    <a:pt x="29819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996579" y="4434497"/>
              <a:ext cx="29845" cy="67945"/>
            </a:xfrm>
            <a:custGeom>
              <a:avLst/>
              <a:gdLst/>
              <a:ahLst/>
              <a:cxnLst/>
              <a:rect l="l" t="t" r="r" b="b"/>
              <a:pathLst>
                <a:path w="29844" h="67945">
                  <a:moveTo>
                    <a:pt x="29819" y="0"/>
                  </a:moveTo>
                  <a:lnTo>
                    <a:pt x="0" y="0"/>
                  </a:lnTo>
                  <a:lnTo>
                    <a:pt x="0" y="67373"/>
                  </a:lnTo>
                  <a:lnTo>
                    <a:pt x="29819" y="67373"/>
                  </a:lnTo>
                  <a:lnTo>
                    <a:pt x="29819" y="0"/>
                  </a:lnTo>
                  <a:close/>
                </a:path>
              </a:pathLst>
            </a:custGeom>
            <a:ln w="889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852803" y="4434497"/>
              <a:ext cx="30480" cy="67945"/>
            </a:xfrm>
            <a:custGeom>
              <a:avLst/>
              <a:gdLst/>
              <a:ahLst/>
              <a:cxnLst/>
              <a:rect l="l" t="t" r="r" b="b"/>
              <a:pathLst>
                <a:path w="30480" h="67945">
                  <a:moveTo>
                    <a:pt x="29870" y="0"/>
                  </a:moveTo>
                  <a:lnTo>
                    <a:pt x="0" y="0"/>
                  </a:lnTo>
                  <a:lnTo>
                    <a:pt x="0" y="67373"/>
                  </a:lnTo>
                  <a:lnTo>
                    <a:pt x="29870" y="67373"/>
                  </a:lnTo>
                  <a:lnTo>
                    <a:pt x="29870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687360" y="3632682"/>
              <a:ext cx="374650" cy="869315"/>
            </a:xfrm>
            <a:custGeom>
              <a:avLst/>
              <a:gdLst/>
              <a:ahLst/>
              <a:cxnLst/>
              <a:rect l="l" t="t" r="r" b="b"/>
              <a:pathLst>
                <a:path w="374650" h="869314">
                  <a:moveTo>
                    <a:pt x="195313" y="801814"/>
                  </a:moveTo>
                  <a:lnTo>
                    <a:pt x="165442" y="801814"/>
                  </a:lnTo>
                  <a:lnTo>
                    <a:pt x="165442" y="869188"/>
                  </a:lnTo>
                  <a:lnTo>
                    <a:pt x="195313" y="869188"/>
                  </a:lnTo>
                  <a:lnTo>
                    <a:pt x="195313" y="801814"/>
                  </a:lnTo>
                  <a:close/>
                </a:path>
                <a:path w="374650" h="869314">
                  <a:moveTo>
                    <a:pt x="0" y="801814"/>
                  </a:moveTo>
                  <a:lnTo>
                    <a:pt x="374319" y="801814"/>
                  </a:lnTo>
                  <a:lnTo>
                    <a:pt x="374319" y="0"/>
                  </a:lnTo>
                  <a:lnTo>
                    <a:pt x="0" y="0"/>
                  </a:lnTo>
                  <a:lnTo>
                    <a:pt x="0" y="801814"/>
                  </a:lnTo>
                  <a:close/>
                </a:path>
              </a:pathLst>
            </a:custGeom>
            <a:ln w="889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320781" y="3383475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30" h="370204">
                  <a:moveTo>
                    <a:pt x="677405" y="0"/>
                  </a:moveTo>
                  <a:lnTo>
                    <a:pt x="32486" y="0"/>
                  </a:lnTo>
                  <a:lnTo>
                    <a:pt x="19872" y="2563"/>
                  </a:lnTo>
                  <a:lnTo>
                    <a:pt x="9542" y="9542"/>
                  </a:lnTo>
                  <a:lnTo>
                    <a:pt x="2563" y="19872"/>
                  </a:lnTo>
                  <a:lnTo>
                    <a:pt x="0" y="32486"/>
                  </a:lnTo>
                  <a:lnTo>
                    <a:pt x="0" y="337248"/>
                  </a:lnTo>
                  <a:lnTo>
                    <a:pt x="2563" y="349862"/>
                  </a:lnTo>
                  <a:lnTo>
                    <a:pt x="9542" y="360192"/>
                  </a:lnTo>
                  <a:lnTo>
                    <a:pt x="19872" y="367171"/>
                  </a:lnTo>
                  <a:lnTo>
                    <a:pt x="32486" y="369735"/>
                  </a:lnTo>
                  <a:lnTo>
                    <a:pt x="677405" y="369735"/>
                  </a:lnTo>
                  <a:lnTo>
                    <a:pt x="690027" y="367171"/>
                  </a:lnTo>
                  <a:lnTo>
                    <a:pt x="700360" y="360192"/>
                  </a:lnTo>
                  <a:lnTo>
                    <a:pt x="707341" y="349862"/>
                  </a:lnTo>
                  <a:lnTo>
                    <a:pt x="709904" y="337248"/>
                  </a:lnTo>
                  <a:lnTo>
                    <a:pt x="709904" y="32486"/>
                  </a:lnTo>
                  <a:lnTo>
                    <a:pt x="707341" y="19872"/>
                  </a:lnTo>
                  <a:lnTo>
                    <a:pt x="700360" y="9542"/>
                  </a:lnTo>
                  <a:lnTo>
                    <a:pt x="690027" y="2563"/>
                  </a:lnTo>
                  <a:lnTo>
                    <a:pt x="677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2320781" y="3383475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30" h="370204">
                  <a:moveTo>
                    <a:pt x="709904" y="337248"/>
                  </a:moveTo>
                  <a:lnTo>
                    <a:pt x="707341" y="349862"/>
                  </a:lnTo>
                  <a:lnTo>
                    <a:pt x="700360" y="360192"/>
                  </a:lnTo>
                  <a:lnTo>
                    <a:pt x="690027" y="367171"/>
                  </a:lnTo>
                  <a:lnTo>
                    <a:pt x="677405" y="369735"/>
                  </a:lnTo>
                  <a:lnTo>
                    <a:pt x="32486" y="369735"/>
                  </a:lnTo>
                  <a:lnTo>
                    <a:pt x="19872" y="367171"/>
                  </a:lnTo>
                  <a:lnTo>
                    <a:pt x="9542" y="360192"/>
                  </a:lnTo>
                  <a:lnTo>
                    <a:pt x="2563" y="349862"/>
                  </a:lnTo>
                  <a:lnTo>
                    <a:pt x="0" y="337248"/>
                  </a:lnTo>
                  <a:lnTo>
                    <a:pt x="0" y="32486"/>
                  </a:lnTo>
                  <a:lnTo>
                    <a:pt x="2563" y="19872"/>
                  </a:lnTo>
                  <a:lnTo>
                    <a:pt x="9542" y="9542"/>
                  </a:lnTo>
                  <a:lnTo>
                    <a:pt x="19872" y="2563"/>
                  </a:lnTo>
                  <a:lnTo>
                    <a:pt x="32486" y="0"/>
                  </a:lnTo>
                  <a:lnTo>
                    <a:pt x="677405" y="0"/>
                  </a:lnTo>
                  <a:lnTo>
                    <a:pt x="690027" y="2563"/>
                  </a:lnTo>
                  <a:lnTo>
                    <a:pt x="700360" y="9542"/>
                  </a:lnTo>
                  <a:lnTo>
                    <a:pt x="707341" y="19872"/>
                  </a:lnTo>
                  <a:lnTo>
                    <a:pt x="709904" y="32486"/>
                  </a:lnTo>
                  <a:lnTo>
                    <a:pt x="709904" y="337248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942780" y="3508076"/>
            <a:ext cx="971550" cy="925830"/>
            <a:chOff x="4942780" y="3508076"/>
            <a:chExt cx="971550" cy="925830"/>
          </a:xfrm>
        </p:grpSpPr>
        <p:sp>
          <p:nvSpPr>
            <p:cNvPr id="74" name="object 74"/>
            <p:cNvSpPr/>
            <p:nvPr/>
          </p:nvSpPr>
          <p:spPr>
            <a:xfrm>
              <a:off x="5596639" y="3619983"/>
              <a:ext cx="313055" cy="761365"/>
            </a:xfrm>
            <a:custGeom>
              <a:avLst/>
              <a:gdLst/>
              <a:ahLst/>
              <a:cxnLst/>
              <a:rect l="l" t="t" r="r" b="b"/>
              <a:pathLst>
                <a:path w="313054" h="761364">
                  <a:moveTo>
                    <a:pt x="312915" y="0"/>
                  </a:moveTo>
                  <a:lnTo>
                    <a:pt x="284861" y="0"/>
                  </a:lnTo>
                  <a:lnTo>
                    <a:pt x="0" y="0"/>
                  </a:lnTo>
                  <a:lnTo>
                    <a:pt x="0" y="760869"/>
                  </a:lnTo>
                  <a:lnTo>
                    <a:pt x="312915" y="760869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596639" y="3619983"/>
              <a:ext cx="313055" cy="761365"/>
            </a:xfrm>
            <a:custGeom>
              <a:avLst/>
              <a:gdLst/>
              <a:ahLst/>
              <a:cxnLst/>
              <a:rect l="l" t="t" r="r" b="b"/>
              <a:pathLst>
                <a:path w="313054" h="761364">
                  <a:moveTo>
                    <a:pt x="284861" y="0"/>
                  </a:moveTo>
                  <a:lnTo>
                    <a:pt x="262801" y="0"/>
                  </a:lnTo>
                  <a:lnTo>
                    <a:pt x="50253" y="0"/>
                  </a:lnTo>
                  <a:lnTo>
                    <a:pt x="28282" y="0"/>
                  </a:lnTo>
                  <a:lnTo>
                    <a:pt x="0" y="0"/>
                  </a:lnTo>
                  <a:lnTo>
                    <a:pt x="0" y="760869"/>
                  </a:lnTo>
                  <a:lnTo>
                    <a:pt x="312915" y="760869"/>
                  </a:lnTo>
                  <a:lnTo>
                    <a:pt x="312915" y="0"/>
                  </a:lnTo>
                  <a:lnTo>
                    <a:pt x="284861" y="0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596813" y="3606888"/>
              <a:ext cx="313055" cy="13335"/>
            </a:xfrm>
            <a:custGeom>
              <a:avLst/>
              <a:gdLst/>
              <a:ahLst/>
              <a:cxnLst/>
              <a:rect l="l" t="t" r="r" b="b"/>
              <a:pathLst>
                <a:path w="313054" h="13335">
                  <a:moveTo>
                    <a:pt x="312737" y="0"/>
                  </a:moveTo>
                  <a:lnTo>
                    <a:pt x="0" y="0"/>
                  </a:lnTo>
                  <a:lnTo>
                    <a:pt x="0" y="13093"/>
                  </a:lnTo>
                  <a:lnTo>
                    <a:pt x="312737" y="13093"/>
                  </a:lnTo>
                  <a:lnTo>
                    <a:pt x="312737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596813" y="3606888"/>
              <a:ext cx="313055" cy="13335"/>
            </a:xfrm>
            <a:custGeom>
              <a:avLst/>
              <a:gdLst/>
              <a:ahLst/>
              <a:cxnLst/>
              <a:rect l="l" t="t" r="r" b="b"/>
              <a:pathLst>
                <a:path w="313054" h="13335">
                  <a:moveTo>
                    <a:pt x="312737" y="0"/>
                  </a:moveTo>
                  <a:lnTo>
                    <a:pt x="0" y="0"/>
                  </a:lnTo>
                  <a:lnTo>
                    <a:pt x="0" y="13093"/>
                  </a:lnTo>
                  <a:lnTo>
                    <a:pt x="312737" y="13093"/>
                  </a:lnTo>
                  <a:lnTo>
                    <a:pt x="312737" y="0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652104" y="3632653"/>
              <a:ext cx="42545" cy="48260"/>
            </a:xfrm>
            <a:custGeom>
              <a:avLst/>
              <a:gdLst/>
              <a:ahLst/>
              <a:cxnLst/>
              <a:rect l="l" t="t" r="r" b="b"/>
              <a:pathLst>
                <a:path w="42545" h="48260">
                  <a:moveTo>
                    <a:pt x="41935" y="42799"/>
                  </a:moveTo>
                  <a:lnTo>
                    <a:pt x="41935" y="45554"/>
                  </a:lnTo>
                  <a:lnTo>
                    <a:pt x="39712" y="47739"/>
                  </a:lnTo>
                  <a:lnTo>
                    <a:pt x="37033" y="47739"/>
                  </a:lnTo>
                  <a:lnTo>
                    <a:pt x="4940" y="47739"/>
                  </a:lnTo>
                  <a:lnTo>
                    <a:pt x="2184" y="47739"/>
                  </a:lnTo>
                  <a:lnTo>
                    <a:pt x="0" y="45554"/>
                  </a:lnTo>
                  <a:lnTo>
                    <a:pt x="0" y="42799"/>
                  </a:lnTo>
                  <a:lnTo>
                    <a:pt x="0" y="4953"/>
                  </a:lnTo>
                  <a:lnTo>
                    <a:pt x="0" y="2197"/>
                  </a:lnTo>
                  <a:lnTo>
                    <a:pt x="2184" y="0"/>
                  </a:lnTo>
                  <a:lnTo>
                    <a:pt x="4940" y="0"/>
                  </a:lnTo>
                  <a:lnTo>
                    <a:pt x="37033" y="0"/>
                  </a:lnTo>
                  <a:lnTo>
                    <a:pt x="39712" y="0"/>
                  </a:lnTo>
                  <a:lnTo>
                    <a:pt x="41935" y="2197"/>
                  </a:lnTo>
                  <a:lnTo>
                    <a:pt x="41935" y="4953"/>
                  </a:lnTo>
                  <a:lnTo>
                    <a:pt x="41935" y="42799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67389" y="3637008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10490" y="7581"/>
                  </a:moveTo>
                  <a:lnTo>
                    <a:pt x="10490" y="10248"/>
                  </a:lnTo>
                  <a:lnTo>
                    <a:pt x="8267" y="12344"/>
                  </a:lnTo>
                  <a:lnTo>
                    <a:pt x="5524" y="12344"/>
                  </a:lnTo>
                  <a:lnTo>
                    <a:pt x="4953" y="12344"/>
                  </a:lnTo>
                  <a:lnTo>
                    <a:pt x="2209" y="12344"/>
                  </a:lnTo>
                  <a:lnTo>
                    <a:pt x="0" y="10248"/>
                  </a:lnTo>
                  <a:lnTo>
                    <a:pt x="0" y="7581"/>
                  </a:lnTo>
                  <a:lnTo>
                    <a:pt x="0" y="4724"/>
                  </a:lnTo>
                  <a:lnTo>
                    <a:pt x="0" y="2171"/>
                  </a:lnTo>
                  <a:lnTo>
                    <a:pt x="2209" y="0"/>
                  </a:lnTo>
                  <a:lnTo>
                    <a:pt x="4953" y="0"/>
                  </a:lnTo>
                  <a:lnTo>
                    <a:pt x="5524" y="0"/>
                  </a:lnTo>
                  <a:lnTo>
                    <a:pt x="8267" y="0"/>
                  </a:lnTo>
                  <a:lnTo>
                    <a:pt x="10490" y="2171"/>
                  </a:lnTo>
                  <a:lnTo>
                    <a:pt x="10490" y="4724"/>
                  </a:lnTo>
                  <a:lnTo>
                    <a:pt x="10490" y="7581"/>
                  </a:lnTo>
                  <a:close/>
                </a:path>
              </a:pathLst>
            </a:custGeom>
            <a:ln w="833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826530" y="4058078"/>
              <a:ext cx="42545" cy="48260"/>
            </a:xfrm>
            <a:custGeom>
              <a:avLst/>
              <a:gdLst/>
              <a:ahLst/>
              <a:cxnLst/>
              <a:rect l="l" t="t" r="r" b="b"/>
              <a:pathLst>
                <a:path w="42545" h="48260">
                  <a:moveTo>
                    <a:pt x="41960" y="42824"/>
                  </a:moveTo>
                  <a:lnTo>
                    <a:pt x="41960" y="45567"/>
                  </a:lnTo>
                  <a:lnTo>
                    <a:pt x="39712" y="47777"/>
                  </a:lnTo>
                  <a:lnTo>
                    <a:pt x="37007" y="47777"/>
                  </a:lnTo>
                  <a:lnTo>
                    <a:pt x="4914" y="47777"/>
                  </a:lnTo>
                  <a:lnTo>
                    <a:pt x="2184" y="47777"/>
                  </a:lnTo>
                  <a:lnTo>
                    <a:pt x="0" y="45567"/>
                  </a:lnTo>
                  <a:lnTo>
                    <a:pt x="0" y="42824"/>
                  </a:lnTo>
                  <a:lnTo>
                    <a:pt x="0" y="4991"/>
                  </a:lnTo>
                  <a:lnTo>
                    <a:pt x="0" y="2260"/>
                  </a:lnTo>
                  <a:lnTo>
                    <a:pt x="2184" y="0"/>
                  </a:lnTo>
                  <a:lnTo>
                    <a:pt x="4914" y="0"/>
                  </a:lnTo>
                  <a:lnTo>
                    <a:pt x="37007" y="0"/>
                  </a:lnTo>
                  <a:lnTo>
                    <a:pt x="39712" y="0"/>
                  </a:lnTo>
                  <a:lnTo>
                    <a:pt x="41960" y="2260"/>
                  </a:lnTo>
                  <a:lnTo>
                    <a:pt x="41960" y="4991"/>
                  </a:lnTo>
                  <a:lnTo>
                    <a:pt x="41960" y="42824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842288" y="4063960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5" h="12700">
                  <a:moveTo>
                    <a:pt x="10439" y="7518"/>
                  </a:moveTo>
                  <a:lnTo>
                    <a:pt x="10439" y="10172"/>
                  </a:lnTo>
                  <a:lnTo>
                    <a:pt x="8178" y="12306"/>
                  </a:lnTo>
                  <a:lnTo>
                    <a:pt x="5499" y="12306"/>
                  </a:lnTo>
                  <a:lnTo>
                    <a:pt x="4864" y="12306"/>
                  </a:lnTo>
                  <a:lnTo>
                    <a:pt x="2184" y="12306"/>
                  </a:lnTo>
                  <a:lnTo>
                    <a:pt x="0" y="10172"/>
                  </a:lnTo>
                  <a:lnTo>
                    <a:pt x="0" y="7518"/>
                  </a:lnTo>
                  <a:lnTo>
                    <a:pt x="0" y="4711"/>
                  </a:lnTo>
                  <a:lnTo>
                    <a:pt x="0" y="2082"/>
                  </a:lnTo>
                  <a:lnTo>
                    <a:pt x="2184" y="0"/>
                  </a:lnTo>
                  <a:lnTo>
                    <a:pt x="4864" y="0"/>
                  </a:lnTo>
                  <a:lnTo>
                    <a:pt x="5499" y="0"/>
                  </a:lnTo>
                  <a:lnTo>
                    <a:pt x="8178" y="0"/>
                  </a:lnTo>
                  <a:lnTo>
                    <a:pt x="10439" y="2082"/>
                  </a:lnTo>
                  <a:lnTo>
                    <a:pt x="10439" y="4711"/>
                  </a:lnTo>
                  <a:lnTo>
                    <a:pt x="10439" y="7518"/>
                  </a:lnTo>
                  <a:close/>
                </a:path>
              </a:pathLst>
            </a:custGeom>
            <a:ln w="833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596643" y="4002076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915" y="0"/>
                  </a:lnTo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96643" y="4168992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915" y="0"/>
                  </a:lnTo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25414" y="4380865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36664" y="0"/>
                  </a:moveTo>
                  <a:lnTo>
                    <a:pt x="0" y="0"/>
                  </a:lnTo>
                  <a:lnTo>
                    <a:pt x="0" y="48183"/>
                  </a:lnTo>
                  <a:lnTo>
                    <a:pt x="36664" y="48183"/>
                  </a:lnTo>
                  <a:lnTo>
                    <a:pt x="36664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625414" y="4380865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36664" y="48183"/>
                  </a:moveTo>
                  <a:lnTo>
                    <a:pt x="0" y="48183"/>
                  </a:lnTo>
                  <a:lnTo>
                    <a:pt x="0" y="0"/>
                  </a:lnTo>
                  <a:lnTo>
                    <a:pt x="36664" y="0"/>
                  </a:lnTo>
                  <a:lnTo>
                    <a:pt x="36664" y="48183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5844629" y="4380865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36741" y="0"/>
                  </a:moveTo>
                  <a:lnTo>
                    <a:pt x="0" y="0"/>
                  </a:lnTo>
                  <a:lnTo>
                    <a:pt x="0" y="48183"/>
                  </a:lnTo>
                  <a:lnTo>
                    <a:pt x="36741" y="48183"/>
                  </a:lnTo>
                  <a:lnTo>
                    <a:pt x="36741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5844629" y="4380865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36741" y="48183"/>
                  </a:moveTo>
                  <a:lnTo>
                    <a:pt x="0" y="48183"/>
                  </a:lnTo>
                  <a:lnTo>
                    <a:pt x="0" y="0"/>
                  </a:lnTo>
                  <a:lnTo>
                    <a:pt x="36741" y="0"/>
                  </a:lnTo>
                  <a:lnTo>
                    <a:pt x="36741" y="48183"/>
                  </a:lnTo>
                  <a:close/>
                </a:path>
              </a:pathLst>
            </a:custGeom>
            <a:ln w="9016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5735040" y="4380865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36702" y="0"/>
                  </a:moveTo>
                  <a:lnTo>
                    <a:pt x="0" y="0"/>
                  </a:lnTo>
                  <a:lnTo>
                    <a:pt x="0" y="48183"/>
                  </a:lnTo>
                  <a:lnTo>
                    <a:pt x="36702" y="48183"/>
                  </a:lnTo>
                  <a:lnTo>
                    <a:pt x="36702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5735040" y="4380865"/>
              <a:ext cx="36830" cy="48260"/>
            </a:xfrm>
            <a:custGeom>
              <a:avLst/>
              <a:gdLst/>
              <a:ahLst/>
              <a:cxnLst/>
              <a:rect l="l" t="t" r="r" b="b"/>
              <a:pathLst>
                <a:path w="36829" h="48260">
                  <a:moveTo>
                    <a:pt x="36702" y="48183"/>
                  </a:moveTo>
                  <a:lnTo>
                    <a:pt x="0" y="48183"/>
                  </a:lnTo>
                  <a:lnTo>
                    <a:pt x="0" y="0"/>
                  </a:lnTo>
                  <a:lnTo>
                    <a:pt x="36702" y="0"/>
                  </a:lnTo>
                  <a:lnTo>
                    <a:pt x="36702" y="48183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5296730" y="3884105"/>
              <a:ext cx="0" cy="142875"/>
            </a:xfrm>
            <a:custGeom>
              <a:avLst/>
              <a:gdLst/>
              <a:ahLst/>
              <a:cxnLst/>
              <a:rect l="l" t="t" r="r" b="b"/>
              <a:pathLst>
                <a:path h="142875">
                  <a:moveTo>
                    <a:pt x="0" y="142824"/>
                  </a:moveTo>
                  <a:lnTo>
                    <a:pt x="0" y="0"/>
                  </a:lnTo>
                </a:path>
              </a:pathLst>
            </a:custGeom>
            <a:ln w="8445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5214453" y="4017769"/>
              <a:ext cx="163195" cy="97155"/>
            </a:xfrm>
            <a:custGeom>
              <a:avLst/>
              <a:gdLst/>
              <a:ahLst/>
              <a:cxnLst/>
              <a:rect l="l" t="t" r="r" b="b"/>
              <a:pathLst>
                <a:path w="163195" h="97154">
                  <a:moveTo>
                    <a:pt x="162839" y="0"/>
                  </a:moveTo>
                  <a:lnTo>
                    <a:pt x="0" y="0"/>
                  </a:lnTo>
                  <a:lnTo>
                    <a:pt x="81432" y="96913"/>
                  </a:lnTo>
                  <a:lnTo>
                    <a:pt x="162839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4948812" y="3514109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29" h="370204">
                  <a:moveTo>
                    <a:pt x="677418" y="0"/>
                  </a:moveTo>
                  <a:lnTo>
                    <a:pt x="32486" y="0"/>
                  </a:lnTo>
                  <a:lnTo>
                    <a:pt x="19872" y="2565"/>
                  </a:lnTo>
                  <a:lnTo>
                    <a:pt x="9542" y="9548"/>
                  </a:lnTo>
                  <a:lnTo>
                    <a:pt x="2563" y="19882"/>
                  </a:lnTo>
                  <a:lnTo>
                    <a:pt x="0" y="32499"/>
                  </a:lnTo>
                  <a:lnTo>
                    <a:pt x="0" y="337248"/>
                  </a:lnTo>
                  <a:lnTo>
                    <a:pt x="2563" y="349864"/>
                  </a:lnTo>
                  <a:lnTo>
                    <a:pt x="9542" y="360198"/>
                  </a:lnTo>
                  <a:lnTo>
                    <a:pt x="19872" y="367182"/>
                  </a:lnTo>
                  <a:lnTo>
                    <a:pt x="32486" y="369747"/>
                  </a:lnTo>
                  <a:lnTo>
                    <a:pt x="677418" y="369747"/>
                  </a:lnTo>
                  <a:lnTo>
                    <a:pt x="690039" y="367182"/>
                  </a:lnTo>
                  <a:lnTo>
                    <a:pt x="700373" y="360198"/>
                  </a:lnTo>
                  <a:lnTo>
                    <a:pt x="707353" y="349864"/>
                  </a:lnTo>
                  <a:lnTo>
                    <a:pt x="709917" y="337248"/>
                  </a:lnTo>
                  <a:lnTo>
                    <a:pt x="709917" y="32499"/>
                  </a:lnTo>
                  <a:lnTo>
                    <a:pt x="707353" y="19882"/>
                  </a:lnTo>
                  <a:lnTo>
                    <a:pt x="700373" y="9548"/>
                  </a:lnTo>
                  <a:lnTo>
                    <a:pt x="690039" y="2565"/>
                  </a:lnTo>
                  <a:lnTo>
                    <a:pt x="677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4948812" y="3514109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29" h="370204">
                  <a:moveTo>
                    <a:pt x="709917" y="337248"/>
                  </a:moveTo>
                  <a:lnTo>
                    <a:pt x="707353" y="349864"/>
                  </a:lnTo>
                  <a:lnTo>
                    <a:pt x="700373" y="360198"/>
                  </a:lnTo>
                  <a:lnTo>
                    <a:pt x="690039" y="367182"/>
                  </a:lnTo>
                  <a:lnTo>
                    <a:pt x="677418" y="369747"/>
                  </a:lnTo>
                  <a:lnTo>
                    <a:pt x="32486" y="369747"/>
                  </a:lnTo>
                  <a:lnTo>
                    <a:pt x="19872" y="367182"/>
                  </a:lnTo>
                  <a:lnTo>
                    <a:pt x="9542" y="360198"/>
                  </a:lnTo>
                  <a:lnTo>
                    <a:pt x="2563" y="349864"/>
                  </a:lnTo>
                  <a:lnTo>
                    <a:pt x="0" y="337248"/>
                  </a:lnTo>
                  <a:lnTo>
                    <a:pt x="0" y="32499"/>
                  </a:lnTo>
                  <a:lnTo>
                    <a:pt x="2563" y="19882"/>
                  </a:lnTo>
                  <a:lnTo>
                    <a:pt x="9542" y="9548"/>
                  </a:lnTo>
                  <a:lnTo>
                    <a:pt x="19872" y="2565"/>
                  </a:lnTo>
                  <a:lnTo>
                    <a:pt x="32486" y="0"/>
                  </a:lnTo>
                  <a:lnTo>
                    <a:pt x="677418" y="0"/>
                  </a:lnTo>
                  <a:lnTo>
                    <a:pt x="690039" y="2565"/>
                  </a:lnTo>
                  <a:lnTo>
                    <a:pt x="700373" y="9548"/>
                  </a:lnTo>
                  <a:lnTo>
                    <a:pt x="707353" y="19882"/>
                  </a:lnTo>
                  <a:lnTo>
                    <a:pt x="709917" y="32499"/>
                  </a:lnTo>
                  <a:lnTo>
                    <a:pt x="709917" y="337248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1143651" y="3722084"/>
            <a:ext cx="19113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spc="175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</a:t>
            </a:r>
            <a:endParaRPr sz="17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0501" y="3949877"/>
            <a:ext cx="779780" cy="1147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</a:t>
            </a:r>
            <a:r>
              <a:rPr sz="650" spc="-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電気エネルギー</a:t>
            </a:r>
            <a:r>
              <a:rPr sz="6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65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4108933" y="4062467"/>
            <a:ext cx="960119" cy="382270"/>
            <a:chOff x="4108933" y="4062467"/>
            <a:chExt cx="960119" cy="382270"/>
          </a:xfrm>
        </p:grpSpPr>
        <p:sp>
          <p:nvSpPr>
            <p:cNvPr id="97" name="object 97"/>
            <p:cNvSpPr/>
            <p:nvPr/>
          </p:nvSpPr>
          <p:spPr>
            <a:xfrm>
              <a:off x="4814304" y="4255895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662" y="0"/>
                  </a:moveTo>
                  <a:lnTo>
                    <a:pt x="0" y="0"/>
                  </a:lnTo>
                </a:path>
              </a:pathLst>
            </a:custGeom>
            <a:ln w="8445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4971788" y="4175314"/>
              <a:ext cx="97155" cy="163195"/>
            </a:xfrm>
            <a:custGeom>
              <a:avLst/>
              <a:gdLst/>
              <a:ahLst/>
              <a:cxnLst/>
              <a:rect l="l" t="t" r="r" b="b"/>
              <a:pathLst>
                <a:path w="97154" h="163195">
                  <a:moveTo>
                    <a:pt x="0" y="0"/>
                  </a:moveTo>
                  <a:lnTo>
                    <a:pt x="0" y="162877"/>
                  </a:lnTo>
                  <a:lnTo>
                    <a:pt x="96901" y="81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4114966" y="4068499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29" h="370204">
                  <a:moveTo>
                    <a:pt x="677392" y="0"/>
                  </a:moveTo>
                  <a:lnTo>
                    <a:pt x="32486" y="0"/>
                  </a:lnTo>
                  <a:lnTo>
                    <a:pt x="19872" y="2565"/>
                  </a:lnTo>
                  <a:lnTo>
                    <a:pt x="9542" y="9548"/>
                  </a:lnTo>
                  <a:lnTo>
                    <a:pt x="2563" y="19882"/>
                  </a:lnTo>
                  <a:lnTo>
                    <a:pt x="0" y="32499"/>
                  </a:lnTo>
                  <a:lnTo>
                    <a:pt x="0" y="337248"/>
                  </a:lnTo>
                  <a:lnTo>
                    <a:pt x="2563" y="349864"/>
                  </a:lnTo>
                  <a:lnTo>
                    <a:pt x="9542" y="360198"/>
                  </a:lnTo>
                  <a:lnTo>
                    <a:pt x="19872" y="367182"/>
                  </a:lnTo>
                  <a:lnTo>
                    <a:pt x="32486" y="369747"/>
                  </a:lnTo>
                  <a:lnTo>
                    <a:pt x="677392" y="369747"/>
                  </a:lnTo>
                  <a:lnTo>
                    <a:pt x="690014" y="367182"/>
                  </a:lnTo>
                  <a:lnTo>
                    <a:pt x="700347" y="360198"/>
                  </a:lnTo>
                  <a:lnTo>
                    <a:pt x="707328" y="349864"/>
                  </a:lnTo>
                  <a:lnTo>
                    <a:pt x="709891" y="337248"/>
                  </a:lnTo>
                  <a:lnTo>
                    <a:pt x="709891" y="32499"/>
                  </a:lnTo>
                  <a:lnTo>
                    <a:pt x="707328" y="19882"/>
                  </a:lnTo>
                  <a:lnTo>
                    <a:pt x="700347" y="9548"/>
                  </a:lnTo>
                  <a:lnTo>
                    <a:pt x="690014" y="2565"/>
                  </a:lnTo>
                  <a:lnTo>
                    <a:pt x="677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4114966" y="4068499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29" h="370204">
                  <a:moveTo>
                    <a:pt x="709891" y="337248"/>
                  </a:moveTo>
                  <a:lnTo>
                    <a:pt x="707328" y="349864"/>
                  </a:lnTo>
                  <a:lnTo>
                    <a:pt x="700347" y="360198"/>
                  </a:lnTo>
                  <a:lnTo>
                    <a:pt x="690014" y="367182"/>
                  </a:lnTo>
                  <a:lnTo>
                    <a:pt x="677392" y="369747"/>
                  </a:lnTo>
                  <a:lnTo>
                    <a:pt x="32486" y="369747"/>
                  </a:lnTo>
                  <a:lnTo>
                    <a:pt x="19872" y="367182"/>
                  </a:lnTo>
                  <a:lnTo>
                    <a:pt x="9542" y="360198"/>
                  </a:lnTo>
                  <a:lnTo>
                    <a:pt x="2563" y="349864"/>
                  </a:lnTo>
                  <a:lnTo>
                    <a:pt x="0" y="337248"/>
                  </a:lnTo>
                  <a:lnTo>
                    <a:pt x="0" y="32499"/>
                  </a:lnTo>
                  <a:lnTo>
                    <a:pt x="2563" y="19882"/>
                  </a:lnTo>
                  <a:lnTo>
                    <a:pt x="9542" y="9548"/>
                  </a:lnTo>
                  <a:lnTo>
                    <a:pt x="19872" y="2565"/>
                  </a:lnTo>
                  <a:lnTo>
                    <a:pt x="32486" y="0"/>
                  </a:lnTo>
                  <a:lnTo>
                    <a:pt x="677392" y="0"/>
                  </a:lnTo>
                  <a:lnTo>
                    <a:pt x="690014" y="2565"/>
                  </a:lnTo>
                  <a:lnTo>
                    <a:pt x="700347" y="9548"/>
                  </a:lnTo>
                  <a:lnTo>
                    <a:pt x="707328" y="19882"/>
                  </a:lnTo>
                  <a:lnTo>
                    <a:pt x="709891" y="32499"/>
                  </a:lnTo>
                  <a:lnTo>
                    <a:pt x="709891" y="337248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524950" y="3368699"/>
            <a:ext cx="392430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spc="-75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0.9</a:t>
            </a:r>
            <a:endParaRPr sz="17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285857" y="3601203"/>
            <a:ext cx="779780" cy="1147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</a:t>
            </a:r>
            <a:r>
              <a:rPr sz="650" spc="-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給湯エネルギー</a:t>
            </a:r>
            <a:r>
              <a:rPr sz="6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6133280" y="3377114"/>
            <a:ext cx="721995" cy="522605"/>
            <a:chOff x="6133280" y="3377114"/>
            <a:chExt cx="721995" cy="522605"/>
          </a:xfrm>
        </p:grpSpPr>
        <p:sp>
          <p:nvSpPr>
            <p:cNvPr id="104" name="object 104"/>
            <p:cNvSpPr/>
            <p:nvPr/>
          </p:nvSpPr>
          <p:spPr>
            <a:xfrm>
              <a:off x="6487218" y="3685126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126250"/>
                  </a:moveTo>
                  <a:lnTo>
                    <a:pt x="0" y="0"/>
                  </a:lnTo>
                </a:path>
              </a:pathLst>
            </a:custGeom>
            <a:ln w="8445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04917" y="3802212"/>
              <a:ext cx="163195" cy="97155"/>
            </a:xfrm>
            <a:custGeom>
              <a:avLst/>
              <a:gdLst/>
              <a:ahLst/>
              <a:cxnLst/>
              <a:rect l="l" t="t" r="r" b="b"/>
              <a:pathLst>
                <a:path w="163195" h="97154">
                  <a:moveTo>
                    <a:pt x="162890" y="0"/>
                  </a:moveTo>
                  <a:lnTo>
                    <a:pt x="0" y="0"/>
                  </a:lnTo>
                  <a:lnTo>
                    <a:pt x="81457" y="96913"/>
                  </a:lnTo>
                  <a:lnTo>
                    <a:pt x="162890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6139313" y="3383146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29" h="370204">
                  <a:moveTo>
                    <a:pt x="677405" y="0"/>
                  </a:moveTo>
                  <a:lnTo>
                    <a:pt x="32486" y="0"/>
                  </a:lnTo>
                  <a:lnTo>
                    <a:pt x="19872" y="2563"/>
                  </a:lnTo>
                  <a:lnTo>
                    <a:pt x="9542" y="9542"/>
                  </a:lnTo>
                  <a:lnTo>
                    <a:pt x="2563" y="19872"/>
                  </a:lnTo>
                  <a:lnTo>
                    <a:pt x="0" y="32486"/>
                  </a:lnTo>
                  <a:lnTo>
                    <a:pt x="0" y="337248"/>
                  </a:lnTo>
                  <a:lnTo>
                    <a:pt x="2563" y="349862"/>
                  </a:lnTo>
                  <a:lnTo>
                    <a:pt x="9542" y="360192"/>
                  </a:lnTo>
                  <a:lnTo>
                    <a:pt x="19872" y="367171"/>
                  </a:lnTo>
                  <a:lnTo>
                    <a:pt x="32486" y="369735"/>
                  </a:lnTo>
                  <a:lnTo>
                    <a:pt x="677405" y="369735"/>
                  </a:lnTo>
                  <a:lnTo>
                    <a:pt x="690027" y="367171"/>
                  </a:lnTo>
                  <a:lnTo>
                    <a:pt x="700360" y="360192"/>
                  </a:lnTo>
                  <a:lnTo>
                    <a:pt x="707341" y="349862"/>
                  </a:lnTo>
                  <a:lnTo>
                    <a:pt x="709904" y="337248"/>
                  </a:lnTo>
                  <a:lnTo>
                    <a:pt x="709904" y="32486"/>
                  </a:lnTo>
                  <a:lnTo>
                    <a:pt x="707341" y="19872"/>
                  </a:lnTo>
                  <a:lnTo>
                    <a:pt x="700360" y="9542"/>
                  </a:lnTo>
                  <a:lnTo>
                    <a:pt x="690027" y="2563"/>
                  </a:lnTo>
                  <a:lnTo>
                    <a:pt x="6774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39313" y="3383146"/>
              <a:ext cx="709930" cy="370205"/>
            </a:xfrm>
            <a:custGeom>
              <a:avLst/>
              <a:gdLst/>
              <a:ahLst/>
              <a:cxnLst/>
              <a:rect l="l" t="t" r="r" b="b"/>
              <a:pathLst>
                <a:path w="709929" h="370204">
                  <a:moveTo>
                    <a:pt x="709904" y="337248"/>
                  </a:moveTo>
                  <a:lnTo>
                    <a:pt x="707341" y="349862"/>
                  </a:lnTo>
                  <a:lnTo>
                    <a:pt x="700360" y="360192"/>
                  </a:lnTo>
                  <a:lnTo>
                    <a:pt x="690027" y="367171"/>
                  </a:lnTo>
                  <a:lnTo>
                    <a:pt x="677405" y="369735"/>
                  </a:lnTo>
                  <a:lnTo>
                    <a:pt x="32486" y="369735"/>
                  </a:lnTo>
                  <a:lnTo>
                    <a:pt x="19872" y="367171"/>
                  </a:lnTo>
                  <a:lnTo>
                    <a:pt x="9542" y="360192"/>
                  </a:lnTo>
                  <a:lnTo>
                    <a:pt x="2563" y="349862"/>
                  </a:lnTo>
                  <a:lnTo>
                    <a:pt x="0" y="337248"/>
                  </a:lnTo>
                  <a:lnTo>
                    <a:pt x="0" y="32486"/>
                  </a:lnTo>
                  <a:lnTo>
                    <a:pt x="2563" y="19872"/>
                  </a:lnTo>
                  <a:lnTo>
                    <a:pt x="9542" y="9542"/>
                  </a:lnTo>
                  <a:lnTo>
                    <a:pt x="19872" y="2563"/>
                  </a:lnTo>
                  <a:lnTo>
                    <a:pt x="32486" y="0"/>
                  </a:lnTo>
                  <a:lnTo>
                    <a:pt x="677405" y="0"/>
                  </a:lnTo>
                  <a:lnTo>
                    <a:pt x="690027" y="2563"/>
                  </a:lnTo>
                  <a:lnTo>
                    <a:pt x="700360" y="9542"/>
                  </a:lnTo>
                  <a:lnTo>
                    <a:pt x="707341" y="19872"/>
                  </a:lnTo>
                  <a:lnTo>
                    <a:pt x="709904" y="32486"/>
                  </a:lnTo>
                  <a:lnTo>
                    <a:pt x="709904" y="337248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6299584" y="3374316"/>
            <a:ext cx="46037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3</a:t>
            </a:r>
            <a:r>
              <a:rPr sz="1500" b="1" spc="22" baseline="2777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以上</a:t>
            </a:r>
            <a:endParaRPr sz="1500" baseline="2777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109680" y="3599652"/>
            <a:ext cx="779780" cy="1147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</a:t>
            </a:r>
            <a:r>
              <a:rPr sz="650" spc="-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給湯エネルギー</a:t>
            </a:r>
            <a:r>
              <a:rPr sz="6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366427" y="3627792"/>
            <a:ext cx="351790" cy="720090"/>
          </a:xfrm>
          <a:custGeom>
            <a:avLst/>
            <a:gdLst/>
            <a:ahLst/>
            <a:cxnLst/>
            <a:rect l="l" t="t" r="r" b="b"/>
            <a:pathLst>
              <a:path w="351789" h="720089">
                <a:moveTo>
                  <a:pt x="351193" y="359854"/>
                </a:moveTo>
                <a:lnTo>
                  <a:pt x="135585" y="0"/>
                </a:lnTo>
                <a:lnTo>
                  <a:pt x="135585" y="163677"/>
                </a:lnTo>
                <a:lnTo>
                  <a:pt x="0" y="163677"/>
                </a:lnTo>
                <a:lnTo>
                  <a:pt x="0" y="549503"/>
                </a:lnTo>
                <a:lnTo>
                  <a:pt x="135585" y="549503"/>
                </a:lnTo>
                <a:lnTo>
                  <a:pt x="135585" y="719709"/>
                </a:lnTo>
                <a:lnTo>
                  <a:pt x="351193" y="359854"/>
                </a:lnTo>
                <a:close/>
              </a:path>
            </a:pathLst>
          </a:custGeom>
          <a:solidFill>
            <a:srgbClr val="A5A7AA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224400" y="3498928"/>
            <a:ext cx="19113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spc="175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</a:t>
            </a:r>
            <a:endParaRPr sz="170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19311" y="3744651"/>
            <a:ext cx="779780" cy="1147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</a:t>
            </a:r>
            <a:r>
              <a:rPr sz="650" spc="-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電気エネルギー</a:t>
            </a:r>
            <a:r>
              <a:rPr sz="6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129269" y="4139820"/>
            <a:ext cx="410845" cy="295275"/>
            <a:chOff x="5129269" y="4139820"/>
            <a:chExt cx="410845" cy="295275"/>
          </a:xfrm>
        </p:grpSpPr>
        <p:sp>
          <p:nvSpPr>
            <p:cNvPr id="114" name="object 114"/>
            <p:cNvSpPr/>
            <p:nvPr/>
          </p:nvSpPr>
          <p:spPr>
            <a:xfrm>
              <a:off x="5133777" y="4144329"/>
              <a:ext cx="375285" cy="264160"/>
            </a:xfrm>
            <a:custGeom>
              <a:avLst/>
              <a:gdLst/>
              <a:ahLst/>
              <a:cxnLst/>
              <a:rect l="l" t="t" r="r" b="b"/>
              <a:pathLst>
                <a:path w="375285" h="264160">
                  <a:moveTo>
                    <a:pt x="373379" y="0"/>
                  </a:moveTo>
                  <a:lnTo>
                    <a:pt x="1689" y="0"/>
                  </a:lnTo>
                  <a:lnTo>
                    <a:pt x="0" y="1816"/>
                  </a:lnTo>
                  <a:lnTo>
                    <a:pt x="0" y="262115"/>
                  </a:lnTo>
                  <a:lnTo>
                    <a:pt x="1689" y="263855"/>
                  </a:lnTo>
                  <a:lnTo>
                    <a:pt x="373379" y="263855"/>
                  </a:lnTo>
                  <a:lnTo>
                    <a:pt x="375081" y="262115"/>
                  </a:lnTo>
                  <a:lnTo>
                    <a:pt x="375081" y="259918"/>
                  </a:lnTo>
                  <a:lnTo>
                    <a:pt x="375081" y="1816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33777" y="4144329"/>
              <a:ext cx="375285" cy="264160"/>
            </a:xfrm>
            <a:custGeom>
              <a:avLst/>
              <a:gdLst/>
              <a:ahLst/>
              <a:cxnLst/>
              <a:rect l="l" t="t" r="r" b="b"/>
              <a:pathLst>
                <a:path w="375285" h="264160">
                  <a:moveTo>
                    <a:pt x="375081" y="259918"/>
                  </a:moveTo>
                  <a:lnTo>
                    <a:pt x="375081" y="262115"/>
                  </a:lnTo>
                  <a:lnTo>
                    <a:pt x="373379" y="263855"/>
                  </a:lnTo>
                  <a:lnTo>
                    <a:pt x="371297" y="263855"/>
                  </a:lnTo>
                  <a:lnTo>
                    <a:pt x="3784" y="263855"/>
                  </a:lnTo>
                  <a:lnTo>
                    <a:pt x="1689" y="263855"/>
                  </a:lnTo>
                  <a:lnTo>
                    <a:pt x="0" y="262115"/>
                  </a:lnTo>
                  <a:lnTo>
                    <a:pt x="0" y="259918"/>
                  </a:lnTo>
                  <a:lnTo>
                    <a:pt x="0" y="3936"/>
                  </a:lnTo>
                  <a:lnTo>
                    <a:pt x="0" y="1816"/>
                  </a:lnTo>
                  <a:lnTo>
                    <a:pt x="1689" y="0"/>
                  </a:lnTo>
                  <a:lnTo>
                    <a:pt x="3784" y="0"/>
                  </a:lnTo>
                  <a:lnTo>
                    <a:pt x="371297" y="0"/>
                  </a:lnTo>
                  <a:lnTo>
                    <a:pt x="373379" y="0"/>
                  </a:lnTo>
                  <a:lnTo>
                    <a:pt x="375081" y="1816"/>
                  </a:lnTo>
                  <a:lnTo>
                    <a:pt x="375081" y="3936"/>
                  </a:lnTo>
                  <a:lnTo>
                    <a:pt x="375081" y="259918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75834" y="4408182"/>
              <a:ext cx="39370" cy="22225"/>
            </a:xfrm>
            <a:custGeom>
              <a:avLst/>
              <a:gdLst/>
              <a:ahLst/>
              <a:cxnLst/>
              <a:rect l="l" t="t" r="r" b="b"/>
              <a:pathLst>
                <a:path w="39370" h="22225">
                  <a:moveTo>
                    <a:pt x="39344" y="0"/>
                  </a:moveTo>
                  <a:lnTo>
                    <a:pt x="0" y="0"/>
                  </a:lnTo>
                  <a:lnTo>
                    <a:pt x="0" y="21869"/>
                  </a:lnTo>
                  <a:lnTo>
                    <a:pt x="39344" y="21869"/>
                  </a:lnTo>
                  <a:lnTo>
                    <a:pt x="39344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75834" y="4408182"/>
              <a:ext cx="39370" cy="22225"/>
            </a:xfrm>
            <a:custGeom>
              <a:avLst/>
              <a:gdLst/>
              <a:ahLst/>
              <a:cxnLst/>
              <a:rect l="l" t="t" r="r" b="b"/>
              <a:pathLst>
                <a:path w="39370" h="22225">
                  <a:moveTo>
                    <a:pt x="39344" y="21869"/>
                  </a:moveTo>
                  <a:lnTo>
                    <a:pt x="0" y="21869"/>
                  </a:lnTo>
                  <a:lnTo>
                    <a:pt x="0" y="0"/>
                  </a:lnTo>
                  <a:lnTo>
                    <a:pt x="39344" y="0"/>
                  </a:lnTo>
                  <a:lnTo>
                    <a:pt x="39344" y="21869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8" name="object 118"/>
            <p:cNvSpPr/>
            <p:nvPr/>
          </p:nvSpPr>
          <p:spPr>
            <a:xfrm>
              <a:off x="5427459" y="4408182"/>
              <a:ext cx="39370" cy="22225"/>
            </a:xfrm>
            <a:custGeom>
              <a:avLst/>
              <a:gdLst/>
              <a:ahLst/>
              <a:cxnLst/>
              <a:rect l="l" t="t" r="r" b="b"/>
              <a:pathLst>
                <a:path w="39370" h="22225">
                  <a:moveTo>
                    <a:pt x="39319" y="0"/>
                  </a:moveTo>
                  <a:lnTo>
                    <a:pt x="0" y="0"/>
                  </a:lnTo>
                  <a:lnTo>
                    <a:pt x="0" y="21869"/>
                  </a:lnTo>
                  <a:lnTo>
                    <a:pt x="39319" y="21869"/>
                  </a:lnTo>
                  <a:lnTo>
                    <a:pt x="39319" y="0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27459" y="4408182"/>
              <a:ext cx="39370" cy="22225"/>
            </a:xfrm>
            <a:custGeom>
              <a:avLst/>
              <a:gdLst/>
              <a:ahLst/>
              <a:cxnLst/>
              <a:rect l="l" t="t" r="r" b="b"/>
              <a:pathLst>
                <a:path w="39370" h="22225">
                  <a:moveTo>
                    <a:pt x="39319" y="21869"/>
                  </a:moveTo>
                  <a:lnTo>
                    <a:pt x="0" y="21869"/>
                  </a:lnTo>
                  <a:lnTo>
                    <a:pt x="0" y="0"/>
                  </a:lnTo>
                  <a:lnTo>
                    <a:pt x="39319" y="0"/>
                  </a:lnTo>
                  <a:lnTo>
                    <a:pt x="39319" y="21869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object 120"/>
            <p:cNvSpPr/>
            <p:nvPr/>
          </p:nvSpPr>
          <p:spPr>
            <a:xfrm>
              <a:off x="5508859" y="4216720"/>
              <a:ext cx="26670" cy="156210"/>
            </a:xfrm>
            <a:custGeom>
              <a:avLst/>
              <a:gdLst/>
              <a:ahLst/>
              <a:cxnLst/>
              <a:rect l="l" t="t" r="r" b="b"/>
              <a:pathLst>
                <a:path w="26670" h="156210">
                  <a:moveTo>
                    <a:pt x="13284" y="0"/>
                  </a:moveTo>
                  <a:lnTo>
                    <a:pt x="0" y="3835"/>
                  </a:lnTo>
                  <a:lnTo>
                    <a:pt x="0" y="156032"/>
                  </a:lnTo>
                  <a:lnTo>
                    <a:pt x="6489" y="150444"/>
                  </a:lnTo>
                  <a:lnTo>
                    <a:pt x="25908" y="141020"/>
                  </a:lnTo>
                  <a:lnTo>
                    <a:pt x="26416" y="134874"/>
                  </a:lnTo>
                  <a:lnTo>
                    <a:pt x="26416" y="85445"/>
                  </a:lnTo>
                  <a:lnTo>
                    <a:pt x="23279" y="85445"/>
                  </a:lnTo>
                  <a:lnTo>
                    <a:pt x="13284" y="60998"/>
                  </a:lnTo>
                  <a:lnTo>
                    <a:pt x="13284" y="0"/>
                  </a:lnTo>
                  <a:close/>
                </a:path>
                <a:path w="26670" h="156210">
                  <a:moveTo>
                    <a:pt x="26416" y="83769"/>
                  </a:moveTo>
                  <a:lnTo>
                    <a:pt x="23279" y="85445"/>
                  </a:lnTo>
                  <a:lnTo>
                    <a:pt x="26416" y="85445"/>
                  </a:lnTo>
                  <a:lnTo>
                    <a:pt x="26416" y="83769"/>
                  </a:lnTo>
                  <a:close/>
                </a:path>
              </a:pathLst>
            </a:custGeom>
            <a:solidFill>
              <a:srgbClr val="D3DAD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5508859" y="4216720"/>
              <a:ext cx="26670" cy="156210"/>
            </a:xfrm>
            <a:custGeom>
              <a:avLst/>
              <a:gdLst/>
              <a:ahLst/>
              <a:cxnLst/>
              <a:rect l="l" t="t" r="r" b="b"/>
              <a:pathLst>
                <a:path w="26670" h="156210">
                  <a:moveTo>
                    <a:pt x="0" y="3835"/>
                  </a:moveTo>
                  <a:lnTo>
                    <a:pt x="13284" y="0"/>
                  </a:lnTo>
                  <a:lnTo>
                    <a:pt x="13284" y="13246"/>
                  </a:lnTo>
                  <a:lnTo>
                    <a:pt x="13284" y="55397"/>
                  </a:lnTo>
                  <a:lnTo>
                    <a:pt x="13284" y="60998"/>
                  </a:lnTo>
                  <a:lnTo>
                    <a:pt x="23279" y="85445"/>
                  </a:lnTo>
                  <a:lnTo>
                    <a:pt x="26416" y="83769"/>
                  </a:lnTo>
                  <a:lnTo>
                    <a:pt x="26416" y="104292"/>
                  </a:lnTo>
                  <a:lnTo>
                    <a:pt x="26416" y="134874"/>
                  </a:lnTo>
                  <a:lnTo>
                    <a:pt x="25908" y="141020"/>
                  </a:lnTo>
                  <a:lnTo>
                    <a:pt x="16179" y="145732"/>
                  </a:lnTo>
                  <a:lnTo>
                    <a:pt x="6489" y="150444"/>
                  </a:lnTo>
                  <a:lnTo>
                    <a:pt x="0" y="156032"/>
                  </a:lnTo>
                  <a:lnTo>
                    <a:pt x="0" y="3835"/>
                  </a:lnTo>
                  <a:close/>
                </a:path>
              </a:pathLst>
            </a:custGeom>
            <a:ln w="9017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22" name="object 1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8796" y="4167295"/>
              <a:ext cx="200406" cy="211531"/>
            </a:xfrm>
            <a:prstGeom prst="rect">
              <a:avLst/>
            </a:prstGeom>
          </p:spPr>
        </p:pic>
      </p:grpSp>
      <p:sp>
        <p:nvSpPr>
          <p:cNvPr id="123" name="object 123"/>
          <p:cNvSpPr txBox="1"/>
          <p:nvPr/>
        </p:nvSpPr>
        <p:spPr>
          <a:xfrm>
            <a:off x="4254425" y="4056079"/>
            <a:ext cx="461645" cy="287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00" b="1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2</a:t>
            </a:r>
            <a:r>
              <a:rPr sz="1500" b="1" baseline="2777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以上</a:t>
            </a:r>
            <a:endParaRPr sz="1500" baseline="2777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245818" y="4291555"/>
            <a:ext cx="447675" cy="1147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5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</a:t>
            </a:r>
            <a:r>
              <a:rPr lang="ja-JP" altLang="en-US" sz="65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大気</a:t>
            </a:r>
            <a:r>
              <a:rPr sz="65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熱</a:t>
            </a:r>
            <a:r>
              <a:rPr sz="6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6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363448" y="7856766"/>
            <a:ext cx="2196465" cy="1363980"/>
            <a:chOff x="363448" y="7856766"/>
            <a:chExt cx="2196465" cy="1363980"/>
          </a:xfrm>
        </p:grpSpPr>
        <p:sp>
          <p:nvSpPr>
            <p:cNvPr id="126" name="object 126"/>
            <p:cNvSpPr/>
            <p:nvPr/>
          </p:nvSpPr>
          <p:spPr>
            <a:xfrm>
              <a:off x="363448" y="8154416"/>
              <a:ext cx="2196465" cy="1066165"/>
            </a:xfrm>
            <a:custGeom>
              <a:avLst/>
              <a:gdLst/>
              <a:ahLst/>
              <a:cxnLst/>
              <a:rect l="l" t="t" r="r" b="b"/>
              <a:pathLst>
                <a:path w="2196465" h="1066165">
                  <a:moveTo>
                    <a:pt x="2195995" y="0"/>
                  </a:moveTo>
                  <a:lnTo>
                    <a:pt x="0" y="0"/>
                  </a:lnTo>
                  <a:lnTo>
                    <a:pt x="0" y="1065707"/>
                  </a:lnTo>
                  <a:lnTo>
                    <a:pt x="2195995" y="1065707"/>
                  </a:lnTo>
                  <a:lnTo>
                    <a:pt x="2195995" y="0"/>
                  </a:lnTo>
                  <a:close/>
                </a:path>
              </a:pathLst>
            </a:custGeom>
            <a:solidFill>
              <a:srgbClr val="C7DFF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3448" y="7856766"/>
              <a:ext cx="2196465" cy="259079"/>
            </a:xfrm>
            <a:custGeom>
              <a:avLst/>
              <a:gdLst/>
              <a:ahLst/>
              <a:cxnLst/>
              <a:rect l="l" t="t" r="r" b="b"/>
              <a:pathLst>
                <a:path w="2196465" h="259079">
                  <a:moveTo>
                    <a:pt x="2195995" y="0"/>
                  </a:moveTo>
                  <a:lnTo>
                    <a:pt x="0" y="0"/>
                  </a:lnTo>
                  <a:lnTo>
                    <a:pt x="0" y="259003"/>
                  </a:lnTo>
                  <a:lnTo>
                    <a:pt x="2195995" y="259003"/>
                  </a:lnTo>
                  <a:lnTo>
                    <a:pt x="2195995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2721432" y="8154416"/>
            <a:ext cx="4482465" cy="1066165"/>
            <a:chOff x="2721432" y="8154416"/>
            <a:chExt cx="4482465" cy="1066165"/>
          </a:xfrm>
        </p:grpSpPr>
        <p:sp>
          <p:nvSpPr>
            <p:cNvPr id="129" name="object 129"/>
            <p:cNvSpPr/>
            <p:nvPr/>
          </p:nvSpPr>
          <p:spPr>
            <a:xfrm>
              <a:off x="2721432" y="8154416"/>
              <a:ext cx="4482465" cy="1066165"/>
            </a:xfrm>
            <a:custGeom>
              <a:avLst/>
              <a:gdLst/>
              <a:ahLst/>
              <a:cxnLst/>
              <a:rect l="l" t="t" r="r" b="b"/>
              <a:pathLst>
                <a:path w="4482465" h="1066165">
                  <a:moveTo>
                    <a:pt x="2196020" y="0"/>
                  </a:moveTo>
                  <a:lnTo>
                    <a:pt x="0" y="0"/>
                  </a:lnTo>
                  <a:lnTo>
                    <a:pt x="0" y="1065707"/>
                  </a:lnTo>
                  <a:lnTo>
                    <a:pt x="2196020" y="1065707"/>
                  </a:lnTo>
                  <a:lnTo>
                    <a:pt x="2196020" y="0"/>
                  </a:lnTo>
                  <a:close/>
                </a:path>
                <a:path w="4482465" h="1066165">
                  <a:moveTo>
                    <a:pt x="4482008" y="0"/>
                  </a:moveTo>
                  <a:lnTo>
                    <a:pt x="2285987" y="0"/>
                  </a:lnTo>
                  <a:lnTo>
                    <a:pt x="2285987" y="1065707"/>
                  </a:lnTo>
                  <a:lnTo>
                    <a:pt x="4482008" y="1065707"/>
                  </a:lnTo>
                  <a:lnTo>
                    <a:pt x="4482008" y="0"/>
                  </a:lnTo>
                  <a:close/>
                </a:path>
              </a:pathLst>
            </a:custGeom>
            <a:solidFill>
              <a:srgbClr val="AFDFE4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2721437" y="8154416"/>
              <a:ext cx="0" cy="1066165"/>
            </a:xfrm>
            <a:custGeom>
              <a:avLst/>
              <a:gdLst/>
              <a:ahLst/>
              <a:cxnLst/>
              <a:rect l="l" t="t" r="r" b="b"/>
              <a:pathLst>
                <a:path h="1066165">
                  <a:moveTo>
                    <a:pt x="0" y="0"/>
                  </a:moveTo>
                  <a:lnTo>
                    <a:pt x="0" y="1065707"/>
                  </a:lnTo>
                </a:path>
              </a:pathLst>
            </a:custGeom>
            <a:solidFill>
              <a:srgbClr val="D9EBC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31" name="object 131"/>
          <p:cNvSpPr/>
          <p:nvPr/>
        </p:nvSpPr>
        <p:spPr>
          <a:xfrm>
            <a:off x="288391" y="379513"/>
            <a:ext cx="1605915" cy="187960"/>
          </a:xfrm>
          <a:custGeom>
            <a:avLst/>
            <a:gdLst/>
            <a:ahLst/>
            <a:cxnLst/>
            <a:rect l="l" t="t" r="r" b="b"/>
            <a:pathLst>
              <a:path w="1605914" h="187959">
                <a:moveTo>
                  <a:pt x="258000" y="109004"/>
                </a:moveTo>
                <a:lnTo>
                  <a:pt x="202755" y="109004"/>
                </a:lnTo>
                <a:lnTo>
                  <a:pt x="194475" y="126136"/>
                </a:lnTo>
                <a:lnTo>
                  <a:pt x="180797" y="139725"/>
                </a:lnTo>
                <a:lnTo>
                  <a:pt x="162953" y="148691"/>
                </a:lnTo>
                <a:lnTo>
                  <a:pt x="142138" y="151930"/>
                </a:lnTo>
                <a:lnTo>
                  <a:pt x="117779" y="147434"/>
                </a:lnTo>
                <a:lnTo>
                  <a:pt x="97891" y="135166"/>
                </a:lnTo>
                <a:lnTo>
                  <a:pt x="84480" y="116992"/>
                </a:lnTo>
                <a:lnTo>
                  <a:pt x="79552" y="94754"/>
                </a:lnTo>
                <a:lnTo>
                  <a:pt x="84480" y="72504"/>
                </a:lnTo>
                <a:lnTo>
                  <a:pt x="97891" y="54330"/>
                </a:lnTo>
                <a:lnTo>
                  <a:pt x="117779" y="42062"/>
                </a:lnTo>
                <a:lnTo>
                  <a:pt x="142138" y="37566"/>
                </a:lnTo>
                <a:lnTo>
                  <a:pt x="161480" y="40347"/>
                </a:lnTo>
                <a:lnTo>
                  <a:pt x="178358" y="48120"/>
                </a:lnTo>
                <a:lnTo>
                  <a:pt x="191820" y="59994"/>
                </a:lnTo>
                <a:lnTo>
                  <a:pt x="200914" y="75082"/>
                </a:lnTo>
                <a:lnTo>
                  <a:pt x="256387" y="75082"/>
                </a:lnTo>
                <a:lnTo>
                  <a:pt x="256387" y="37566"/>
                </a:lnTo>
                <a:lnTo>
                  <a:pt x="256387" y="14935"/>
                </a:lnTo>
                <a:lnTo>
                  <a:pt x="256387" y="6438"/>
                </a:lnTo>
                <a:lnTo>
                  <a:pt x="212852" y="6438"/>
                </a:lnTo>
                <a:lnTo>
                  <a:pt x="214109" y="11074"/>
                </a:lnTo>
                <a:lnTo>
                  <a:pt x="207403" y="14935"/>
                </a:lnTo>
                <a:lnTo>
                  <a:pt x="197091" y="14935"/>
                </a:lnTo>
                <a:lnTo>
                  <a:pt x="178714" y="9702"/>
                </a:lnTo>
                <a:lnTo>
                  <a:pt x="155206" y="3670"/>
                </a:lnTo>
                <a:lnTo>
                  <a:pt x="76682" y="7899"/>
                </a:lnTo>
                <a:lnTo>
                  <a:pt x="36182" y="27546"/>
                </a:lnTo>
                <a:lnTo>
                  <a:pt x="9575" y="56972"/>
                </a:lnTo>
                <a:lnTo>
                  <a:pt x="0" y="93459"/>
                </a:lnTo>
                <a:lnTo>
                  <a:pt x="8229" y="130200"/>
                </a:lnTo>
                <a:lnTo>
                  <a:pt x="32956" y="160197"/>
                </a:lnTo>
                <a:lnTo>
                  <a:pt x="74282" y="180416"/>
                </a:lnTo>
                <a:lnTo>
                  <a:pt x="132321" y="187833"/>
                </a:lnTo>
                <a:lnTo>
                  <a:pt x="179298" y="182816"/>
                </a:lnTo>
                <a:lnTo>
                  <a:pt x="217411" y="167881"/>
                </a:lnTo>
                <a:lnTo>
                  <a:pt x="234873" y="151930"/>
                </a:lnTo>
                <a:lnTo>
                  <a:pt x="244411" y="143217"/>
                </a:lnTo>
                <a:lnTo>
                  <a:pt x="258000" y="109004"/>
                </a:lnTo>
                <a:close/>
              </a:path>
              <a:path w="1605914" h="187959">
                <a:moveTo>
                  <a:pt x="529856" y="93459"/>
                </a:moveTo>
                <a:lnTo>
                  <a:pt x="519430" y="55613"/>
                </a:lnTo>
                <a:lnTo>
                  <a:pt x="500189" y="35598"/>
                </a:lnTo>
                <a:lnTo>
                  <a:pt x="491007" y="26060"/>
                </a:lnTo>
                <a:lnTo>
                  <a:pt x="458787" y="11391"/>
                </a:lnTo>
                <a:lnTo>
                  <a:pt x="458787" y="93459"/>
                </a:lnTo>
                <a:lnTo>
                  <a:pt x="454456" y="116001"/>
                </a:lnTo>
                <a:lnTo>
                  <a:pt x="442099" y="134391"/>
                </a:lnTo>
                <a:lnTo>
                  <a:pt x="422681" y="146786"/>
                </a:lnTo>
                <a:lnTo>
                  <a:pt x="397192" y="151320"/>
                </a:lnTo>
                <a:lnTo>
                  <a:pt x="372173" y="146786"/>
                </a:lnTo>
                <a:lnTo>
                  <a:pt x="352717" y="134391"/>
                </a:lnTo>
                <a:lnTo>
                  <a:pt x="340106" y="116001"/>
                </a:lnTo>
                <a:lnTo>
                  <a:pt x="335610" y="93459"/>
                </a:lnTo>
                <a:lnTo>
                  <a:pt x="340207" y="70942"/>
                </a:lnTo>
                <a:lnTo>
                  <a:pt x="352983" y="52552"/>
                </a:lnTo>
                <a:lnTo>
                  <a:pt x="372478" y="40157"/>
                </a:lnTo>
                <a:lnTo>
                  <a:pt x="397192" y="35598"/>
                </a:lnTo>
                <a:lnTo>
                  <a:pt x="421767" y="40157"/>
                </a:lnTo>
                <a:lnTo>
                  <a:pt x="441286" y="52552"/>
                </a:lnTo>
                <a:lnTo>
                  <a:pt x="454152" y="70942"/>
                </a:lnTo>
                <a:lnTo>
                  <a:pt x="458787" y="93459"/>
                </a:lnTo>
                <a:lnTo>
                  <a:pt x="458787" y="11391"/>
                </a:lnTo>
                <a:lnTo>
                  <a:pt x="448843" y="6858"/>
                </a:lnTo>
                <a:lnTo>
                  <a:pt x="397192" y="0"/>
                </a:lnTo>
                <a:lnTo>
                  <a:pt x="345567" y="6654"/>
                </a:lnTo>
                <a:lnTo>
                  <a:pt x="303403" y="25514"/>
                </a:lnTo>
                <a:lnTo>
                  <a:pt x="274980" y="54991"/>
                </a:lnTo>
                <a:lnTo>
                  <a:pt x="264553" y="93459"/>
                </a:lnTo>
                <a:lnTo>
                  <a:pt x="274980" y="131203"/>
                </a:lnTo>
                <a:lnTo>
                  <a:pt x="303403" y="160756"/>
                </a:lnTo>
                <a:lnTo>
                  <a:pt x="345567" y="180035"/>
                </a:lnTo>
                <a:lnTo>
                  <a:pt x="397192" y="186918"/>
                </a:lnTo>
                <a:lnTo>
                  <a:pt x="448843" y="180035"/>
                </a:lnTo>
                <a:lnTo>
                  <a:pt x="491007" y="160756"/>
                </a:lnTo>
                <a:lnTo>
                  <a:pt x="500075" y="151320"/>
                </a:lnTo>
                <a:lnTo>
                  <a:pt x="519430" y="131203"/>
                </a:lnTo>
                <a:lnTo>
                  <a:pt x="529856" y="93459"/>
                </a:lnTo>
                <a:close/>
              </a:path>
              <a:path w="1605914" h="187959">
                <a:moveTo>
                  <a:pt x="800658" y="137553"/>
                </a:moveTo>
                <a:lnTo>
                  <a:pt x="800608" y="135902"/>
                </a:lnTo>
                <a:lnTo>
                  <a:pt x="800087" y="126720"/>
                </a:lnTo>
                <a:lnTo>
                  <a:pt x="799985" y="124993"/>
                </a:lnTo>
                <a:lnTo>
                  <a:pt x="799934" y="124129"/>
                </a:lnTo>
                <a:lnTo>
                  <a:pt x="799833" y="122301"/>
                </a:lnTo>
                <a:lnTo>
                  <a:pt x="778306" y="122301"/>
                </a:lnTo>
                <a:lnTo>
                  <a:pt x="778306" y="125247"/>
                </a:lnTo>
                <a:lnTo>
                  <a:pt x="780034" y="135902"/>
                </a:lnTo>
                <a:lnTo>
                  <a:pt x="780072" y="136156"/>
                </a:lnTo>
                <a:lnTo>
                  <a:pt x="776084" y="150698"/>
                </a:lnTo>
                <a:lnTo>
                  <a:pt x="769099" y="149237"/>
                </a:lnTo>
                <a:lnTo>
                  <a:pt x="766851" y="145542"/>
                </a:lnTo>
                <a:lnTo>
                  <a:pt x="765314" y="142938"/>
                </a:lnTo>
                <a:lnTo>
                  <a:pt x="765378" y="121932"/>
                </a:lnTo>
                <a:lnTo>
                  <a:pt x="762927" y="112445"/>
                </a:lnTo>
                <a:lnTo>
                  <a:pt x="760958" y="109753"/>
                </a:lnTo>
                <a:lnTo>
                  <a:pt x="756767" y="103974"/>
                </a:lnTo>
                <a:lnTo>
                  <a:pt x="748741" y="97383"/>
                </a:lnTo>
                <a:lnTo>
                  <a:pt x="740664" y="93535"/>
                </a:lnTo>
                <a:lnTo>
                  <a:pt x="756869" y="86715"/>
                </a:lnTo>
                <a:lnTo>
                  <a:pt x="767689" y="78168"/>
                </a:lnTo>
                <a:lnTo>
                  <a:pt x="770280" y="73583"/>
                </a:lnTo>
                <a:lnTo>
                  <a:pt x="773734" y="67437"/>
                </a:lnTo>
                <a:lnTo>
                  <a:pt x="775614" y="54038"/>
                </a:lnTo>
                <a:lnTo>
                  <a:pt x="773010" y="39408"/>
                </a:lnTo>
                <a:lnTo>
                  <a:pt x="762901" y="24117"/>
                </a:lnTo>
                <a:lnTo>
                  <a:pt x="741845" y="12077"/>
                </a:lnTo>
                <a:lnTo>
                  <a:pt x="706374" y="7200"/>
                </a:lnTo>
                <a:lnTo>
                  <a:pt x="703427" y="7200"/>
                </a:lnTo>
                <a:lnTo>
                  <a:pt x="703427" y="57353"/>
                </a:lnTo>
                <a:lnTo>
                  <a:pt x="702983" y="62395"/>
                </a:lnTo>
                <a:lnTo>
                  <a:pt x="700557" y="67437"/>
                </a:lnTo>
                <a:lnTo>
                  <a:pt x="700430" y="67691"/>
                </a:lnTo>
                <a:lnTo>
                  <a:pt x="693928" y="71882"/>
                </a:lnTo>
                <a:lnTo>
                  <a:pt x="681634" y="73583"/>
                </a:lnTo>
                <a:lnTo>
                  <a:pt x="636282" y="73583"/>
                </a:lnTo>
                <a:lnTo>
                  <a:pt x="636282" y="43332"/>
                </a:lnTo>
                <a:lnTo>
                  <a:pt x="680923" y="43332"/>
                </a:lnTo>
                <a:lnTo>
                  <a:pt x="687400" y="44069"/>
                </a:lnTo>
                <a:lnTo>
                  <a:pt x="694817" y="46469"/>
                </a:lnTo>
                <a:lnTo>
                  <a:pt x="700900" y="50800"/>
                </a:lnTo>
                <a:lnTo>
                  <a:pt x="703427" y="57353"/>
                </a:lnTo>
                <a:lnTo>
                  <a:pt x="703427" y="7200"/>
                </a:lnTo>
                <a:lnTo>
                  <a:pt x="527037" y="7200"/>
                </a:lnTo>
                <a:lnTo>
                  <a:pt x="527037" y="43332"/>
                </a:lnTo>
                <a:lnTo>
                  <a:pt x="537400" y="43332"/>
                </a:lnTo>
                <a:lnTo>
                  <a:pt x="548868" y="44069"/>
                </a:lnTo>
                <a:lnTo>
                  <a:pt x="547649" y="44069"/>
                </a:lnTo>
                <a:lnTo>
                  <a:pt x="556869" y="46748"/>
                </a:lnTo>
                <a:lnTo>
                  <a:pt x="564070" y="52984"/>
                </a:lnTo>
                <a:lnTo>
                  <a:pt x="566915" y="63982"/>
                </a:lnTo>
                <a:lnTo>
                  <a:pt x="566788" y="124993"/>
                </a:lnTo>
                <a:lnTo>
                  <a:pt x="566089" y="129768"/>
                </a:lnTo>
                <a:lnTo>
                  <a:pt x="562533" y="135902"/>
                </a:lnTo>
                <a:lnTo>
                  <a:pt x="554621" y="140881"/>
                </a:lnTo>
                <a:lnTo>
                  <a:pt x="540715" y="142938"/>
                </a:lnTo>
                <a:lnTo>
                  <a:pt x="527037" y="142938"/>
                </a:lnTo>
                <a:lnTo>
                  <a:pt x="527037" y="179120"/>
                </a:lnTo>
                <a:lnTo>
                  <a:pt x="672426" y="179120"/>
                </a:lnTo>
                <a:lnTo>
                  <a:pt x="672426" y="142938"/>
                </a:lnTo>
                <a:lnTo>
                  <a:pt x="663575" y="142938"/>
                </a:lnTo>
                <a:lnTo>
                  <a:pt x="651687" y="141478"/>
                </a:lnTo>
                <a:lnTo>
                  <a:pt x="643153" y="137553"/>
                </a:lnTo>
                <a:lnTo>
                  <a:pt x="638009" y="131838"/>
                </a:lnTo>
                <a:lnTo>
                  <a:pt x="636346" y="125247"/>
                </a:lnTo>
                <a:lnTo>
                  <a:pt x="636282" y="109753"/>
                </a:lnTo>
                <a:lnTo>
                  <a:pt x="679056" y="109753"/>
                </a:lnTo>
                <a:lnTo>
                  <a:pt x="687527" y="110744"/>
                </a:lnTo>
                <a:lnTo>
                  <a:pt x="694982" y="114363"/>
                </a:lnTo>
                <a:lnTo>
                  <a:pt x="700303" y="119926"/>
                </a:lnTo>
                <a:lnTo>
                  <a:pt x="702322" y="126720"/>
                </a:lnTo>
                <a:lnTo>
                  <a:pt x="701865" y="135902"/>
                </a:lnTo>
                <a:lnTo>
                  <a:pt x="701789" y="141478"/>
                </a:lnTo>
                <a:lnTo>
                  <a:pt x="704773" y="159372"/>
                </a:lnTo>
                <a:lnTo>
                  <a:pt x="719594" y="175996"/>
                </a:lnTo>
                <a:lnTo>
                  <a:pt x="753960" y="183159"/>
                </a:lnTo>
                <a:lnTo>
                  <a:pt x="783513" y="175501"/>
                </a:lnTo>
                <a:lnTo>
                  <a:pt x="797179" y="157657"/>
                </a:lnTo>
                <a:lnTo>
                  <a:pt x="798385" y="150698"/>
                </a:lnTo>
                <a:lnTo>
                  <a:pt x="800658" y="137553"/>
                </a:lnTo>
                <a:close/>
              </a:path>
              <a:path w="1605914" h="187959">
                <a:moveTo>
                  <a:pt x="1069975" y="93459"/>
                </a:moveTo>
                <a:lnTo>
                  <a:pt x="1059548" y="55613"/>
                </a:lnTo>
                <a:lnTo>
                  <a:pt x="1040295" y="35598"/>
                </a:lnTo>
                <a:lnTo>
                  <a:pt x="1031113" y="26060"/>
                </a:lnTo>
                <a:lnTo>
                  <a:pt x="998893" y="11391"/>
                </a:lnTo>
                <a:lnTo>
                  <a:pt x="998893" y="93459"/>
                </a:lnTo>
                <a:lnTo>
                  <a:pt x="994562" y="116001"/>
                </a:lnTo>
                <a:lnTo>
                  <a:pt x="982218" y="134391"/>
                </a:lnTo>
                <a:lnTo>
                  <a:pt x="962825" y="146786"/>
                </a:lnTo>
                <a:lnTo>
                  <a:pt x="937336" y="151320"/>
                </a:lnTo>
                <a:lnTo>
                  <a:pt x="912291" y="146786"/>
                </a:lnTo>
                <a:lnTo>
                  <a:pt x="892822" y="134391"/>
                </a:lnTo>
                <a:lnTo>
                  <a:pt x="880211" y="116001"/>
                </a:lnTo>
                <a:lnTo>
                  <a:pt x="875715" y="93459"/>
                </a:lnTo>
                <a:lnTo>
                  <a:pt x="880300" y="70942"/>
                </a:lnTo>
                <a:lnTo>
                  <a:pt x="893089" y="52552"/>
                </a:lnTo>
                <a:lnTo>
                  <a:pt x="912596" y="40157"/>
                </a:lnTo>
                <a:lnTo>
                  <a:pt x="937336" y="35598"/>
                </a:lnTo>
                <a:lnTo>
                  <a:pt x="961898" y="40157"/>
                </a:lnTo>
                <a:lnTo>
                  <a:pt x="981392" y="52552"/>
                </a:lnTo>
                <a:lnTo>
                  <a:pt x="994257" y="70942"/>
                </a:lnTo>
                <a:lnTo>
                  <a:pt x="998893" y="93459"/>
                </a:lnTo>
                <a:lnTo>
                  <a:pt x="998893" y="11391"/>
                </a:lnTo>
                <a:lnTo>
                  <a:pt x="988949" y="6858"/>
                </a:lnTo>
                <a:lnTo>
                  <a:pt x="937336" y="0"/>
                </a:lnTo>
                <a:lnTo>
                  <a:pt x="885698" y="6654"/>
                </a:lnTo>
                <a:lnTo>
                  <a:pt x="843534" y="25514"/>
                </a:lnTo>
                <a:lnTo>
                  <a:pt x="815111" y="54991"/>
                </a:lnTo>
                <a:lnTo>
                  <a:pt x="804684" y="93459"/>
                </a:lnTo>
                <a:lnTo>
                  <a:pt x="815111" y="131203"/>
                </a:lnTo>
                <a:lnTo>
                  <a:pt x="843534" y="160756"/>
                </a:lnTo>
                <a:lnTo>
                  <a:pt x="885698" y="180035"/>
                </a:lnTo>
                <a:lnTo>
                  <a:pt x="937336" y="186918"/>
                </a:lnTo>
                <a:lnTo>
                  <a:pt x="988949" y="180035"/>
                </a:lnTo>
                <a:lnTo>
                  <a:pt x="1031113" y="160756"/>
                </a:lnTo>
                <a:lnTo>
                  <a:pt x="1040193" y="151320"/>
                </a:lnTo>
                <a:lnTo>
                  <a:pt x="1059548" y="131203"/>
                </a:lnTo>
                <a:lnTo>
                  <a:pt x="1069975" y="93459"/>
                </a:lnTo>
                <a:close/>
              </a:path>
              <a:path w="1605914" h="187959">
                <a:moveTo>
                  <a:pt x="1346835" y="7188"/>
                </a:moveTo>
                <a:lnTo>
                  <a:pt x="1252385" y="7188"/>
                </a:lnTo>
                <a:lnTo>
                  <a:pt x="1252385" y="43332"/>
                </a:lnTo>
                <a:lnTo>
                  <a:pt x="1268450" y="43332"/>
                </a:lnTo>
                <a:lnTo>
                  <a:pt x="1276756" y="45148"/>
                </a:lnTo>
                <a:lnTo>
                  <a:pt x="1276756" y="104101"/>
                </a:lnTo>
                <a:lnTo>
                  <a:pt x="1144663" y="7188"/>
                </a:lnTo>
                <a:lnTo>
                  <a:pt x="1067206" y="7188"/>
                </a:lnTo>
                <a:lnTo>
                  <a:pt x="1067206" y="43332"/>
                </a:lnTo>
                <a:lnTo>
                  <a:pt x="1098880" y="43332"/>
                </a:lnTo>
                <a:lnTo>
                  <a:pt x="1098880" y="135572"/>
                </a:lnTo>
                <a:lnTo>
                  <a:pt x="1097026" y="142938"/>
                </a:lnTo>
                <a:lnTo>
                  <a:pt x="1067206" y="142938"/>
                </a:lnTo>
                <a:lnTo>
                  <a:pt x="1067206" y="179120"/>
                </a:lnTo>
                <a:lnTo>
                  <a:pt x="1177112" y="179120"/>
                </a:lnTo>
                <a:lnTo>
                  <a:pt x="1177112" y="142938"/>
                </a:lnTo>
                <a:lnTo>
                  <a:pt x="1166812" y="142938"/>
                </a:lnTo>
                <a:lnTo>
                  <a:pt x="1160310" y="141490"/>
                </a:lnTo>
                <a:lnTo>
                  <a:pt x="1152486" y="137566"/>
                </a:lnTo>
                <a:lnTo>
                  <a:pt x="1145921" y="131851"/>
                </a:lnTo>
                <a:lnTo>
                  <a:pt x="1143165" y="124993"/>
                </a:lnTo>
                <a:lnTo>
                  <a:pt x="1143165" y="72859"/>
                </a:lnTo>
                <a:lnTo>
                  <a:pt x="1289265" y="179120"/>
                </a:lnTo>
                <a:lnTo>
                  <a:pt x="1320990" y="179120"/>
                </a:lnTo>
                <a:lnTo>
                  <a:pt x="1320990" y="48818"/>
                </a:lnTo>
                <a:lnTo>
                  <a:pt x="1332217" y="43332"/>
                </a:lnTo>
                <a:lnTo>
                  <a:pt x="1346835" y="43332"/>
                </a:lnTo>
                <a:lnTo>
                  <a:pt x="1346835" y="7188"/>
                </a:lnTo>
                <a:close/>
              </a:path>
              <a:path w="1605914" h="187959">
                <a:moveTo>
                  <a:pt x="1605813" y="142938"/>
                </a:moveTo>
                <a:lnTo>
                  <a:pt x="1599653" y="142938"/>
                </a:lnTo>
                <a:lnTo>
                  <a:pt x="1593176" y="141287"/>
                </a:lnTo>
                <a:lnTo>
                  <a:pt x="1555546" y="100787"/>
                </a:lnTo>
                <a:lnTo>
                  <a:pt x="1530019" y="59664"/>
                </a:lnTo>
                <a:lnTo>
                  <a:pt x="1497558" y="7188"/>
                </a:lnTo>
                <a:lnTo>
                  <a:pt x="1478661" y="7188"/>
                </a:lnTo>
                <a:lnTo>
                  <a:pt x="1478661" y="94132"/>
                </a:lnTo>
                <a:lnTo>
                  <a:pt x="1434477" y="94132"/>
                </a:lnTo>
                <a:lnTo>
                  <a:pt x="1457337" y="59664"/>
                </a:lnTo>
                <a:lnTo>
                  <a:pt x="1478661" y="94132"/>
                </a:lnTo>
                <a:lnTo>
                  <a:pt x="1478661" y="7188"/>
                </a:lnTo>
                <a:lnTo>
                  <a:pt x="1447800" y="7188"/>
                </a:lnTo>
                <a:lnTo>
                  <a:pt x="1369618" y="124764"/>
                </a:lnTo>
                <a:lnTo>
                  <a:pt x="1366253" y="129921"/>
                </a:lnTo>
                <a:lnTo>
                  <a:pt x="1361376" y="135178"/>
                </a:lnTo>
                <a:lnTo>
                  <a:pt x="1354874" y="139293"/>
                </a:lnTo>
                <a:lnTo>
                  <a:pt x="1347927" y="141973"/>
                </a:lnTo>
                <a:lnTo>
                  <a:pt x="1341666" y="142938"/>
                </a:lnTo>
                <a:lnTo>
                  <a:pt x="1335024" y="142938"/>
                </a:lnTo>
                <a:lnTo>
                  <a:pt x="1335024" y="179120"/>
                </a:lnTo>
                <a:lnTo>
                  <a:pt x="1444955" y="179120"/>
                </a:lnTo>
                <a:lnTo>
                  <a:pt x="1444955" y="142938"/>
                </a:lnTo>
                <a:lnTo>
                  <a:pt x="1435366" y="142938"/>
                </a:lnTo>
                <a:lnTo>
                  <a:pt x="1420952" y="140512"/>
                </a:lnTo>
                <a:lnTo>
                  <a:pt x="1414551" y="134924"/>
                </a:lnTo>
                <a:lnTo>
                  <a:pt x="1413268" y="128739"/>
                </a:lnTo>
                <a:lnTo>
                  <a:pt x="1414157" y="124764"/>
                </a:lnTo>
                <a:lnTo>
                  <a:pt x="1414221" y="124510"/>
                </a:lnTo>
                <a:lnTo>
                  <a:pt x="1414589" y="123698"/>
                </a:lnTo>
                <a:lnTo>
                  <a:pt x="1415300" y="123126"/>
                </a:lnTo>
                <a:lnTo>
                  <a:pt x="1496580" y="123126"/>
                </a:lnTo>
                <a:lnTo>
                  <a:pt x="1497634" y="124510"/>
                </a:lnTo>
                <a:lnTo>
                  <a:pt x="1498587" y="126225"/>
                </a:lnTo>
                <a:lnTo>
                  <a:pt x="1499171" y="129921"/>
                </a:lnTo>
                <a:lnTo>
                  <a:pt x="1499260" y="130505"/>
                </a:lnTo>
                <a:lnTo>
                  <a:pt x="1497342" y="136067"/>
                </a:lnTo>
                <a:lnTo>
                  <a:pt x="1491869" y="140881"/>
                </a:lnTo>
                <a:lnTo>
                  <a:pt x="1481848" y="142938"/>
                </a:lnTo>
                <a:lnTo>
                  <a:pt x="1472247" y="142938"/>
                </a:lnTo>
                <a:lnTo>
                  <a:pt x="1472247" y="179120"/>
                </a:lnTo>
                <a:lnTo>
                  <a:pt x="1605813" y="179120"/>
                </a:lnTo>
                <a:lnTo>
                  <a:pt x="1605813" y="142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03262" y="207866"/>
            <a:ext cx="93980" cy="60960"/>
          </a:xfrm>
          <a:custGeom>
            <a:avLst/>
            <a:gdLst/>
            <a:ahLst/>
            <a:cxnLst/>
            <a:rect l="l" t="t" r="r" b="b"/>
            <a:pathLst>
              <a:path w="93979" h="60960">
                <a:moveTo>
                  <a:pt x="62331" y="0"/>
                </a:moveTo>
                <a:lnTo>
                  <a:pt x="22631" y="11785"/>
                </a:lnTo>
                <a:lnTo>
                  <a:pt x="15125" y="15468"/>
                </a:lnTo>
                <a:lnTo>
                  <a:pt x="11899" y="16167"/>
                </a:lnTo>
                <a:lnTo>
                  <a:pt x="6832" y="16167"/>
                </a:lnTo>
                <a:lnTo>
                  <a:pt x="4978" y="15697"/>
                </a:lnTo>
                <a:lnTo>
                  <a:pt x="1600" y="13969"/>
                </a:lnTo>
                <a:lnTo>
                  <a:pt x="355" y="13969"/>
                </a:lnTo>
                <a:lnTo>
                  <a:pt x="0" y="15697"/>
                </a:lnTo>
                <a:lnTo>
                  <a:pt x="0" y="21018"/>
                </a:lnTo>
                <a:lnTo>
                  <a:pt x="9232" y="26098"/>
                </a:lnTo>
                <a:lnTo>
                  <a:pt x="17995" y="26098"/>
                </a:lnTo>
                <a:lnTo>
                  <a:pt x="22288" y="22859"/>
                </a:lnTo>
                <a:lnTo>
                  <a:pt x="28854" y="17424"/>
                </a:lnTo>
                <a:lnTo>
                  <a:pt x="32207" y="14998"/>
                </a:lnTo>
                <a:lnTo>
                  <a:pt x="37917" y="11203"/>
                </a:lnTo>
                <a:lnTo>
                  <a:pt x="44610" y="7796"/>
                </a:lnTo>
                <a:lnTo>
                  <a:pt x="52229" y="5338"/>
                </a:lnTo>
                <a:lnTo>
                  <a:pt x="60718" y="4394"/>
                </a:lnTo>
                <a:lnTo>
                  <a:pt x="69834" y="5577"/>
                </a:lnTo>
                <a:lnTo>
                  <a:pt x="77158" y="9097"/>
                </a:lnTo>
                <a:lnTo>
                  <a:pt x="82035" y="14911"/>
                </a:lnTo>
                <a:lnTo>
                  <a:pt x="83807" y="22974"/>
                </a:lnTo>
                <a:lnTo>
                  <a:pt x="79583" y="35691"/>
                </a:lnTo>
                <a:lnTo>
                  <a:pt x="67676" y="46104"/>
                </a:lnTo>
                <a:lnTo>
                  <a:pt x="49233" y="53635"/>
                </a:lnTo>
                <a:lnTo>
                  <a:pt x="25399" y="57708"/>
                </a:lnTo>
                <a:lnTo>
                  <a:pt x="22859" y="57950"/>
                </a:lnTo>
                <a:lnTo>
                  <a:pt x="21577" y="58521"/>
                </a:lnTo>
                <a:lnTo>
                  <a:pt x="21577" y="60490"/>
                </a:lnTo>
                <a:lnTo>
                  <a:pt x="31508" y="60591"/>
                </a:lnTo>
                <a:lnTo>
                  <a:pt x="55094" y="58280"/>
                </a:lnTo>
                <a:lnTo>
                  <a:pt x="74899" y="51447"/>
                </a:lnTo>
                <a:lnTo>
                  <a:pt x="88535" y="40242"/>
                </a:lnTo>
                <a:lnTo>
                  <a:pt x="93611" y="24815"/>
                </a:lnTo>
                <a:lnTo>
                  <a:pt x="90624" y="13833"/>
                </a:lnTo>
                <a:lnTo>
                  <a:pt x="83038" y="6092"/>
                </a:lnTo>
                <a:lnTo>
                  <a:pt x="72919" y="1509"/>
                </a:lnTo>
                <a:lnTo>
                  <a:pt x="623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pic>
        <p:nvPicPr>
          <p:cNvPr id="133" name="object 1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6699" y="184669"/>
            <a:ext cx="82880" cy="96151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7151" y="197483"/>
            <a:ext cx="88773" cy="79057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8122" y="180596"/>
            <a:ext cx="107340" cy="105067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61059" y="180479"/>
            <a:ext cx="107124" cy="104495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44313" y="185016"/>
            <a:ext cx="82296" cy="96050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298797" y="207866"/>
            <a:ext cx="93980" cy="60960"/>
          </a:xfrm>
          <a:custGeom>
            <a:avLst/>
            <a:gdLst/>
            <a:ahLst/>
            <a:cxnLst/>
            <a:rect l="l" t="t" r="r" b="b"/>
            <a:pathLst>
              <a:path w="93980" h="60960">
                <a:moveTo>
                  <a:pt x="62344" y="0"/>
                </a:moveTo>
                <a:lnTo>
                  <a:pt x="22631" y="11785"/>
                </a:lnTo>
                <a:lnTo>
                  <a:pt x="15125" y="15468"/>
                </a:lnTo>
                <a:lnTo>
                  <a:pt x="11899" y="16167"/>
                </a:lnTo>
                <a:lnTo>
                  <a:pt x="6819" y="16167"/>
                </a:lnTo>
                <a:lnTo>
                  <a:pt x="4978" y="15697"/>
                </a:lnTo>
                <a:lnTo>
                  <a:pt x="1625" y="13969"/>
                </a:lnTo>
                <a:lnTo>
                  <a:pt x="368" y="13969"/>
                </a:lnTo>
                <a:lnTo>
                  <a:pt x="0" y="15697"/>
                </a:lnTo>
                <a:lnTo>
                  <a:pt x="0" y="21018"/>
                </a:lnTo>
                <a:lnTo>
                  <a:pt x="9258" y="26098"/>
                </a:lnTo>
                <a:lnTo>
                  <a:pt x="18008" y="26098"/>
                </a:lnTo>
                <a:lnTo>
                  <a:pt x="22301" y="22859"/>
                </a:lnTo>
                <a:lnTo>
                  <a:pt x="28854" y="17424"/>
                </a:lnTo>
                <a:lnTo>
                  <a:pt x="32219" y="14998"/>
                </a:lnTo>
                <a:lnTo>
                  <a:pt x="37923" y="11203"/>
                </a:lnTo>
                <a:lnTo>
                  <a:pt x="44615" y="7796"/>
                </a:lnTo>
                <a:lnTo>
                  <a:pt x="52240" y="5338"/>
                </a:lnTo>
                <a:lnTo>
                  <a:pt x="60744" y="4394"/>
                </a:lnTo>
                <a:lnTo>
                  <a:pt x="69846" y="5577"/>
                </a:lnTo>
                <a:lnTo>
                  <a:pt x="77168" y="9097"/>
                </a:lnTo>
                <a:lnTo>
                  <a:pt x="82046" y="14911"/>
                </a:lnTo>
                <a:lnTo>
                  <a:pt x="83820" y="22974"/>
                </a:lnTo>
                <a:lnTo>
                  <a:pt x="79597" y="35691"/>
                </a:lnTo>
                <a:lnTo>
                  <a:pt x="67692" y="46104"/>
                </a:lnTo>
                <a:lnTo>
                  <a:pt x="49246" y="53635"/>
                </a:lnTo>
                <a:lnTo>
                  <a:pt x="25400" y="57708"/>
                </a:lnTo>
                <a:lnTo>
                  <a:pt x="22872" y="57950"/>
                </a:lnTo>
                <a:lnTo>
                  <a:pt x="21590" y="58521"/>
                </a:lnTo>
                <a:lnTo>
                  <a:pt x="21590" y="60490"/>
                </a:lnTo>
                <a:lnTo>
                  <a:pt x="31521" y="60591"/>
                </a:lnTo>
                <a:lnTo>
                  <a:pt x="55112" y="58280"/>
                </a:lnTo>
                <a:lnTo>
                  <a:pt x="74917" y="51447"/>
                </a:lnTo>
                <a:lnTo>
                  <a:pt x="88549" y="40242"/>
                </a:lnTo>
                <a:lnTo>
                  <a:pt x="93624" y="24815"/>
                </a:lnTo>
                <a:lnTo>
                  <a:pt x="90635" y="13833"/>
                </a:lnTo>
                <a:lnTo>
                  <a:pt x="83046" y="6092"/>
                </a:lnTo>
                <a:lnTo>
                  <a:pt x="72927" y="1509"/>
                </a:lnTo>
                <a:lnTo>
                  <a:pt x="62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471195" y="185822"/>
            <a:ext cx="41275" cy="97155"/>
          </a:xfrm>
          <a:custGeom>
            <a:avLst/>
            <a:gdLst/>
            <a:ahLst/>
            <a:cxnLst/>
            <a:rect l="l" t="t" r="r" b="b"/>
            <a:pathLst>
              <a:path w="41275" h="97154">
                <a:moveTo>
                  <a:pt x="29908" y="0"/>
                </a:moveTo>
                <a:lnTo>
                  <a:pt x="23101" y="0"/>
                </a:lnTo>
                <a:lnTo>
                  <a:pt x="23101" y="1841"/>
                </a:lnTo>
                <a:lnTo>
                  <a:pt x="26441" y="4381"/>
                </a:lnTo>
                <a:lnTo>
                  <a:pt x="27825" y="6692"/>
                </a:lnTo>
                <a:lnTo>
                  <a:pt x="27825" y="13144"/>
                </a:lnTo>
                <a:lnTo>
                  <a:pt x="22402" y="18465"/>
                </a:lnTo>
                <a:lnTo>
                  <a:pt x="17208" y="22974"/>
                </a:lnTo>
                <a:lnTo>
                  <a:pt x="7404" y="32321"/>
                </a:lnTo>
                <a:lnTo>
                  <a:pt x="2279" y="38727"/>
                </a:lnTo>
                <a:lnTo>
                  <a:pt x="317" y="42967"/>
                </a:lnTo>
                <a:lnTo>
                  <a:pt x="0" y="45821"/>
                </a:lnTo>
                <a:lnTo>
                  <a:pt x="0" y="48818"/>
                </a:lnTo>
                <a:lnTo>
                  <a:pt x="1739" y="51727"/>
                </a:lnTo>
                <a:lnTo>
                  <a:pt x="9588" y="59347"/>
                </a:lnTo>
                <a:lnTo>
                  <a:pt x="13982" y="64642"/>
                </a:lnTo>
                <a:lnTo>
                  <a:pt x="25044" y="76873"/>
                </a:lnTo>
                <a:lnTo>
                  <a:pt x="29451" y="84023"/>
                </a:lnTo>
                <a:lnTo>
                  <a:pt x="33591" y="95580"/>
                </a:lnTo>
                <a:lnTo>
                  <a:pt x="35115" y="96735"/>
                </a:lnTo>
                <a:lnTo>
                  <a:pt x="36474" y="96735"/>
                </a:lnTo>
                <a:lnTo>
                  <a:pt x="38798" y="96735"/>
                </a:lnTo>
                <a:lnTo>
                  <a:pt x="41224" y="93738"/>
                </a:lnTo>
                <a:lnTo>
                  <a:pt x="41224" y="88988"/>
                </a:lnTo>
                <a:lnTo>
                  <a:pt x="39282" y="81942"/>
                </a:lnTo>
                <a:lnTo>
                  <a:pt x="33313" y="73825"/>
                </a:lnTo>
                <a:lnTo>
                  <a:pt x="23098" y="63650"/>
                </a:lnTo>
                <a:lnTo>
                  <a:pt x="6819" y="48933"/>
                </a:lnTo>
                <a:lnTo>
                  <a:pt x="5321" y="47078"/>
                </a:lnTo>
                <a:lnTo>
                  <a:pt x="5321" y="40855"/>
                </a:lnTo>
                <a:lnTo>
                  <a:pt x="12357" y="35204"/>
                </a:lnTo>
                <a:lnTo>
                  <a:pt x="21361" y="28727"/>
                </a:lnTo>
                <a:lnTo>
                  <a:pt x="37045" y="17881"/>
                </a:lnTo>
                <a:lnTo>
                  <a:pt x="38671" y="14655"/>
                </a:lnTo>
                <a:lnTo>
                  <a:pt x="38671" y="7264"/>
                </a:lnTo>
                <a:lnTo>
                  <a:pt x="29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95922" y="190902"/>
            <a:ext cx="81610" cy="87718"/>
          </a:xfrm>
          <a:prstGeom prst="rect">
            <a:avLst/>
          </a:prstGeom>
        </p:spPr>
      </p:pic>
      <p:sp>
        <p:nvSpPr>
          <p:cNvPr id="141" name="object 141"/>
          <p:cNvSpPr/>
          <p:nvPr/>
        </p:nvSpPr>
        <p:spPr>
          <a:xfrm>
            <a:off x="1746514" y="183640"/>
            <a:ext cx="57150" cy="99695"/>
          </a:xfrm>
          <a:custGeom>
            <a:avLst/>
            <a:gdLst/>
            <a:ahLst/>
            <a:cxnLst/>
            <a:rect l="l" t="t" r="r" b="b"/>
            <a:pathLst>
              <a:path w="57150" h="99695">
                <a:moveTo>
                  <a:pt x="14084" y="0"/>
                </a:moveTo>
                <a:lnTo>
                  <a:pt x="13042" y="0"/>
                </a:lnTo>
                <a:lnTo>
                  <a:pt x="12814" y="215"/>
                </a:lnTo>
                <a:lnTo>
                  <a:pt x="12814" y="4267"/>
                </a:lnTo>
                <a:lnTo>
                  <a:pt x="18122" y="10490"/>
                </a:lnTo>
                <a:lnTo>
                  <a:pt x="26542" y="12458"/>
                </a:lnTo>
                <a:lnTo>
                  <a:pt x="23888" y="14071"/>
                </a:lnTo>
                <a:lnTo>
                  <a:pt x="20434" y="16027"/>
                </a:lnTo>
                <a:lnTo>
                  <a:pt x="18237" y="17424"/>
                </a:lnTo>
                <a:lnTo>
                  <a:pt x="16840" y="18338"/>
                </a:lnTo>
                <a:lnTo>
                  <a:pt x="16281" y="19151"/>
                </a:lnTo>
                <a:lnTo>
                  <a:pt x="16379" y="20294"/>
                </a:lnTo>
                <a:lnTo>
                  <a:pt x="16611" y="20535"/>
                </a:lnTo>
                <a:lnTo>
                  <a:pt x="17894" y="20535"/>
                </a:lnTo>
                <a:lnTo>
                  <a:pt x="18808" y="20294"/>
                </a:lnTo>
                <a:lnTo>
                  <a:pt x="26885" y="16725"/>
                </a:lnTo>
                <a:lnTo>
                  <a:pt x="30238" y="16281"/>
                </a:lnTo>
                <a:lnTo>
                  <a:pt x="44449" y="14884"/>
                </a:lnTo>
                <a:lnTo>
                  <a:pt x="46748" y="14071"/>
                </a:lnTo>
                <a:lnTo>
                  <a:pt x="46748" y="7137"/>
                </a:lnTo>
                <a:lnTo>
                  <a:pt x="43854" y="6464"/>
                </a:lnTo>
                <a:lnTo>
                  <a:pt x="27939" y="6464"/>
                </a:lnTo>
                <a:lnTo>
                  <a:pt x="21120" y="5524"/>
                </a:lnTo>
                <a:lnTo>
                  <a:pt x="14770" y="457"/>
                </a:lnTo>
                <a:lnTo>
                  <a:pt x="14084" y="0"/>
                </a:lnTo>
                <a:close/>
              </a:path>
              <a:path w="57150" h="99695">
                <a:moveTo>
                  <a:pt x="39814" y="5524"/>
                </a:moveTo>
                <a:lnTo>
                  <a:pt x="36829" y="5524"/>
                </a:lnTo>
                <a:lnTo>
                  <a:pt x="35788" y="5651"/>
                </a:lnTo>
                <a:lnTo>
                  <a:pt x="34095" y="6108"/>
                </a:lnTo>
                <a:lnTo>
                  <a:pt x="33820" y="6108"/>
                </a:lnTo>
                <a:lnTo>
                  <a:pt x="32880" y="6464"/>
                </a:lnTo>
                <a:lnTo>
                  <a:pt x="43854" y="6464"/>
                </a:lnTo>
                <a:lnTo>
                  <a:pt x="39814" y="5524"/>
                </a:lnTo>
                <a:close/>
              </a:path>
              <a:path w="57150" h="99695">
                <a:moveTo>
                  <a:pt x="47269" y="30010"/>
                </a:moveTo>
                <a:lnTo>
                  <a:pt x="42925" y="30010"/>
                </a:lnTo>
                <a:lnTo>
                  <a:pt x="47561" y="40385"/>
                </a:lnTo>
                <a:lnTo>
                  <a:pt x="47561" y="51358"/>
                </a:lnTo>
                <a:lnTo>
                  <a:pt x="23697" y="89595"/>
                </a:lnTo>
                <a:lnTo>
                  <a:pt x="7150" y="97294"/>
                </a:lnTo>
                <a:lnTo>
                  <a:pt x="6121" y="98209"/>
                </a:lnTo>
                <a:lnTo>
                  <a:pt x="6121" y="99263"/>
                </a:lnTo>
                <a:lnTo>
                  <a:pt x="6692" y="99491"/>
                </a:lnTo>
                <a:lnTo>
                  <a:pt x="7848" y="99491"/>
                </a:lnTo>
                <a:lnTo>
                  <a:pt x="16096" y="97539"/>
                </a:lnTo>
                <a:lnTo>
                  <a:pt x="32891" y="90360"/>
                </a:lnTo>
                <a:lnTo>
                  <a:pt x="49427" y="75971"/>
                </a:lnTo>
                <a:lnTo>
                  <a:pt x="56895" y="52387"/>
                </a:lnTo>
                <a:lnTo>
                  <a:pt x="55253" y="41196"/>
                </a:lnTo>
                <a:lnTo>
                  <a:pt x="50757" y="32772"/>
                </a:lnTo>
                <a:lnTo>
                  <a:pt x="47269" y="30010"/>
                </a:lnTo>
                <a:close/>
              </a:path>
              <a:path w="57150" h="99695">
                <a:moveTo>
                  <a:pt x="2654" y="32080"/>
                </a:moveTo>
                <a:lnTo>
                  <a:pt x="685" y="32080"/>
                </a:lnTo>
                <a:lnTo>
                  <a:pt x="0" y="34150"/>
                </a:lnTo>
                <a:lnTo>
                  <a:pt x="0" y="39458"/>
                </a:lnTo>
                <a:lnTo>
                  <a:pt x="5079" y="44894"/>
                </a:lnTo>
                <a:lnTo>
                  <a:pt x="14185" y="44894"/>
                </a:lnTo>
                <a:lnTo>
                  <a:pt x="15938" y="44068"/>
                </a:lnTo>
                <a:lnTo>
                  <a:pt x="17665" y="42227"/>
                </a:lnTo>
                <a:lnTo>
                  <a:pt x="22504" y="36817"/>
                </a:lnTo>
                <a:lnTo>
                  <a:pt x="23990" y="35191"/>
                </a:lnTo>
                <a:lnTo>
                  <a:pt x="6692" y="35191"/>
                </a:lnTo>
                <a:lnTo>
                  <a:pt x="4952" y="34848"/>
                </a:lnTo>
                <a:lnTo>
                  <a:pt x="4025" y="34150"/>
                </a:lnTo>
                <a:lnTo>
                  <a:pt x="2882" y="33350"/>
                </a:lnTo>
                <a:lnTo>
                  <a:pt x="2778" y="32772"/>
                </a:lnTo>
                <a:lnTo>
                  <a:pt x="2654" y="32080"/>
                </a:lnTo>
                <a:close/>
              </a:path>
              <a:path w="57150" h="99695">
                <a:moveTo>
                  <a:pt x="35788" y="25615"/>
                </a:moveTo>
                <a:lnTo>
                  <a:pt x="30822" y="25615"/>
                </a:lnTo>
                <a:lnTo>
                  <a:pt x="27012" y="27698"/>
                </a:lnTo>
                <a:lnTo>
                  <a:pt x="22275" y="30010"/>
                </a:lnTo>
                <a:lnTo>
                  <a:pt x="12230" y="35191"/>
                </a:lnTo>
                <a:lnTo>
                  <a:pt x="23990" y="35191"/>
                </a:lnTo>
                <a:lnTo>
                  <a:pt x="28727" y="30010"/>
                </a:lnTo>
                <a:lnTo>
                  <a:pt x="47269" y="30010"/>
                </a:lnTo>
                <a:lnTo>
                  <a:pt x="44053" y="27462"/>
                </a:lnTo>
                <a:lnTo>
                  <a:pt x="35788" y="25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865365" y="25206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4">
                <a:moveTo>
                  <a:pt x="25958" y="0"/>
                </a:moveTo>
                <a:lnTo>
                  <a:pt x="7480" y="0"/>
                </a:lnTo>
                <a:lnTo>
                  <a:pt x="0" y="7518"/>
                </a:lnTo>
                <a:lnTo>
                  <a:pt x="0" y="25984"/>
                </a:lnTo>
                <a:lnTo>
                  <a:pt x="7480" y="33489"/>
                </a:lnTo>
                <a:lnTo>
                  <a:pt x="25958" y="33489"/>
                </a:lnTo>
                <a:lnTo>
                  <a:pt x="30755" y="28765"/>
                </a:lnTo>
                <a:lnTo>
                  <a:pt x="10134" y="28765"/>
                </a:lnTo>
                <a:lnTo>
                  <a:pt x="4826" y="23317"/>
                </a:lnTo>
                <a:lnTo>
                  <a:pt x="4826" y="10160"/>
                </a:lnTo>
                <a:lnTo>
                  <a:pt x="10134" y="4749"/>
                </a:lnTo>
                <a:lnTo>
                  <a:pt x="30772" y="4749"/>
                </a:lnTo>
                <a:lnTo>
                  <a:pt x="25958" y="0"/>
                </a:lnTo>
                <a:close/>
              </a:path>
              <a:path w="33655" h="33654">
                <a:moveTo>
                  <a:pt x="30772" y="4749"/>
                </a:moveTo>
                <a:lnTo>
                  <a:pt x="23304" y="4749"/>
                </a:lnTo>
                <a:lnTo>
                  <a:pt x="28727" y="10160"/>
                </a:lnTo>
                <a:lnTo>
                  <a:pt x="28727" y="23317"/>
                </a:lnTo>
                <a:lnTo>
                  <a:pt x="23304" y="28765"/>
                </a:lnTo>
                <a:lnTo>
                  <a:pt x="30755" y="28765"/>
                </a:lnTo>
                <a:lnTo>
                  <a:pt x="33578" y="25984"/>
                </a:lnTo>
                <a:lnTo>
                  <a:pt x="33578" y="7518"/>
                </a:lnTo>
                <a:lnTo>
                  <a:pt x="30772" y="47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40400" y="3373604"/>
            <a:ext cx="1301750" cy="187325"/>
          </a:xfrm>
          <a:custGeom>
            <a:avLst/>
            <a:gdLst/>
            <a:ahLst/>
            <a:cxnLst/>
            <a:rect l="l" t="t" r="r" b="b"/>
            <a:pathLst>
              <a:path w="1301750" h="187325">
                <a:moveTo>
                  <a:pt x="1265466" y="0"/>
                </a:moveTo>
                <a:lnTo>
                  <a:pt x="35991" y="0"/>
                </a:lnTo>
                <a:lnTo>
                  <a:pt x="22015" y="2841"/>
                </a:lnTo>
                <a:lnTo>
                  <a:pt x="10571" y="10577"/>
                </a:lnTo>
                <a:lnTo>
                  <a:pt x="2839" y="22025"/>
                </a:lnTo>
                <a:lnTo>
                  <a:pt x="0" y="36004"/>
                </a:lnTo>
                <a:lnTo>
                  <a:pt x="0" y="150825"/>
                </a:lnTo>
                <a:lnTo>
                  <a:pt x="2839" y="164803"/>
                </a:lnTo>
                <a:lnTo>
                  <a:pt x="10571" y="176252"/>
                </a:lnTo>
                <a:lnTo>
                  <a:pt x="22015" y="183988"/>
                </a:lnTo>
                <a:lnTo>
                  <a:pt x="35991" y="186829"/>
                </a:lnTo>
                <a:lnTo>
                  <a:pt x="1265466" y="186829"/>
                </a:lnTo>
                <a:lnTo>
                  <a:pt x="1279444" y="183988"/>
                </a:lnTo>
                <a:lnTo>
                  <a:pt x="1290893" y="176252"/>
                </a:lnTo>
                <a:lnTo>
                  <a:pt x="1298629" y="164803"/>
                </a:lnTo>
                <a:lnTo>
                  <a:pt x="1301470" y="150825"/>
                </a:lnTo>
                <a:lnTo>
                  <a:pt x="1301470" y="36004"/>
                </a:lnTo>
                <a:lnTo>
                  <a:pt x="1298629" y="22025"/>
                </a:lnTo>
                <a:lnTo>
                  <a:pt x="1290893" y="10577"/>
                </a:lnTo>
                <a:lnTo>
                  <a:pt x="1279444" y="2841"/>
                </a:lnTo>
                <a:lnTo>
                  <a:pt x="126546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09053" y="3381409"/>
            <a:ext cx="119888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旧タイプの電気温水器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757564" y="3319617"/>
            <a:ext cx="900430" cy="187325"/>
          </a:xfrm>
          <a:custGeom>
            <a:avLst/>
            <a:gdLst/>
            <a:ahLst/>
            <a:cxnLst/>
            <a:rect l="l" t="t" r="r" b="b"/>
            <a:pathLst>
              <a:path w="900429" h="187325">
                <a:moveTo>
                  <a:pt x="862139" y="0"/>
                </a:moveTo>
                <a:lnTo>
                  <a:pt x="37858" y="0"/>
                </a:lnTo>
                <a:lnTo>
                  <a:pt x="23156" y="2986"/>
                </a:lnTo>
                <a:lnTo>
                  <a:pt x="11118" y="11118"/>
                </a:lnTo>
                <a:lnTo>
                  <a:pt x="2986" y="23156"/>
                </a:lnTo>
                <a:lnTo>
                  <a:pt x="0" y="37858"/>
                </a:lnTo>
                <a:lnTo>
                  <a:pt x="0" y="148945"/>
                </a:lnTo>
                <a:lnTo>
                  <a:pt x="2986" y="163647"/>
                </a:lnTo>
                <a:lnTo>
                  <a:pt x="11118" y="175685"/>
                </a:lnTo>
                <a:lnTo>
                  <a:pt x="23156" y="183817"/>
                </a:lnTo>
                <a:lnTo>
                  <a:pt x="37858" y="186804"/>
                </a:lnTo>
                <a:lnTo>
                  <a:pt x="862139" y="186804"/>
                </a:lnTo>
                <a:lnTo>
                  <a:pt x="876841" y="183817"/>
                </a:lnTo>
                <a:lnTo>
                  <a:pt x="888879" y="175685"/>
                </a:lnTo>
                <a:lnTo>
                  <a:pt x="897011" y="163647"/>
                </a:lnTo>
                <a:lnTo>
                  <a:pt x="899998" y="148945"/>
                </a:lnTo>
                <a:lnTo>
                  <a:pt x="899998" y="37858"/>
                </a:lnTo>
                <a:lnTo>
                  <a:pt x="897011" y="23156"/>
                </a:lnTo>
                <a:lnTo>
                  <a:pt x="888879" y="11118"/>
                </a:lnTo>
                <a:lnTo>
                  <a:pt x="876841" y="2986"/>
                </a:lnTo>
                <a:lnTo>
                  <a:pt x="862139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67199" y="3327415"/>
            <a:ext cx="68707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7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エコキュート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19431" y="1763151"/>
            <a:ext cx="3802379" cy="147040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640"/>
              </a:spcBef>
            </a:pPr>
            <a:r>
              <a:rPr sz="1250" b="1" spc="-20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家庭のエネルギー消費の約</a:t>
            </a:r>
            <a:r>
              <a:rPr sz="2025" b="1" spc="209" baseline="-4115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1/3</a:t>
            </a:r>
            <a:r>
              <a:rPr sz="1250" b="1" spc="55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が給湯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marL="19685" marR="40640">
              <a:lnSpc>
                <a:spcPct val="120300"/>
              </a:lnSpc>
              <a:spcBef>
                <a:spcPts val="130"/>
              </a:spcBef>
            </a:pPr>
            <a:r>
              <a:rPr sz="900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家庭で消費されるエネルギーのうち「給湯」用は、なんと約</a:t>
            </a:r>
            <a:r>
              <a:rPr sz="900" spc="10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1／3</a:t>
            </a:r>
            <a:r>
              <a:rPr sz="900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を占めて</a:t>
            </a:r>
            <a:r>
              <a:rPr sz="900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いますが、給湯の省エネ化はまだ遅れています。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9685">
              <a:lnSpc>
                <a:spcPct val="100000"/>
              </a:lnSpc>
              <a:spcBef>
                <a:spcPts val="800"/>
              </a:spcBef>
            </a:pPr>
            <a:r>
              <a:rPr sz="1250" b="1" spc="-20" dirty="0" err="1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エコキュートは</a:t>
            </a:r>
            <a:r>
              <a:rPr lang="ja-JP" altLang="en-US" sz="1250" b="1" spc="-20" dirty="0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大気</a:t>
            </a:r>
            <a:r>
              <a:rPr sz="1250" b="1" spc="-20" dirty="0" err="1">
                <a:solidFill>
                  <a:srgbClr val="00B7C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の熱を利用して省エネ</a:t>
            </a:r>
            <a:endParaRPr sz="12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  <a:p>
            <a:pPr marL="12700" marR="5080" indent="635">
              <a:lnSpc>
                <a:spcPct val="120300"/>
              </a:lnSpc>
              <a:spcBef>
                <a:spcPts val="150"/>
              </a:spcBef>
            </a:pPr>
            <a:r>
              <a:rPr sz="900" spc="-7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電気温水器はヒーターで電気エネルギーを熱</a:t>
            </a:r>
            <a:r>
              <a:rPr sz="9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（給湯</a:t>
            </a:r>
            <a:r>
              <a:rPr sz="900" spc="-40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r>
              <a:rPr sz="900" spc="-5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エネルギーに変えます</a:t>
            </a:r>
            <a:r>
              <a:rPr sz="900" spc="-5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。</a:t>
            </a:r>
            <a:endParaRPr lang="en-US" sz="900" spc="-5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 marR="5080" indent="635">
              <a:lnSpc>
                <a:spcPct val="120300"/>
              </a:lnSpc>
              <a:spcBef>
                <a:spcPts val="150"/>
              </a:spcBef>
            </a:pPr>
            <a:r>
              <a:rPr sz="900" spc="-10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エコキュートは、電気を使って</a:t>
            </a:r>
            <a:r>
              <a:rPr lang="ja-JP" altLang="en-US" sz="900" spc="-10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大気</a:t>
            </a:r>
            <a:r>
              <a:rPr sz="900" spc="-10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中の熱をくみ上げることで、投入した電気</a:t>
            </a:r>
            <a:r>
              <a:rPr sz="900" spc="-3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エネルギーの</a:t>
            </a:r>
            <a:r>
              <a:rPr sz="9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3</a:t>
            </a:r>
            <a:r>
              <a:rPr sz="900" spc="-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倍以上の熱</a:t>
            </a:r>
            <a:r>
              <a:rPr sz="9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（給湯</a:t>
            </a:r>
            <a:r>
              <a:rPr sz="900" spc="-40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r>
              <a:rPr sz="900" spc="-5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エネルギーを得られます。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105227" y="2926456"/>
            <a:ext cx="749935" cy="2235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600" spc="-70" dirty="0">
                <a:solidFill>
                  <a:srgbClr val="231F20"/>
                </a:solidFill>
                <a:latin typeface="+mn-ea"/>
                <a:ea typeface="+mn-ea"/>
                <a:cs typeface="PMingLiU"/>
              </a:rPr>
              <a:t>出典：経済産業省</a:t>
            </a:r>
            <a:endParaRPr sz="600" dirty="0">
              <a:latin typeface="+mn-ea"/>
              <a:ea typeface="+mn-ea"/>
              <a:cs typeface="PMingLiU"/>
            </a:endParaRPr>
          </a:p>
          <a:p>
            <a:pPr marL="184785">
              <a:lnSpc>
                <a:spcPct val="100000"/>
              </a:lnSpc>
              <a:spcBef>
                <a:spcPts val="60"/>
              </a:spcBef>
            </a:pPr>
            <a:r>
              <a:rPr sz="600" spc="-70" dirty="0">
                <a:solidFill>
                  <a:srgbClr val="231F20"/>
                </a:solidFill>
                <a:latin typeface="+mn-ea"/>
                <a:ea typeface="+mn-ea"/>
                <a:cs typeface="PMingLiU"/>
              </a:rPr>
              <a:t>資源エネルギー庁</a:t>
            </a:r>
            <a:endParaRPr sz="600" dirty="0">
              <a:latin typeface="+mn-ea"/>
              <a:ea typeface="+mn-ea"/>
              <a:cs typeface="PMingLiU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747982" y="1846775"/>
            <a:ext cx="18383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100"/>
              </a:spcBef>
              <a:buSzPct val="87500"/>
              <a:buChar char="■"/>
              <a:tabLst>
                <a:tab pos="121920" algn="l"/>
              </a:tabLst>
            </a:pPr>
            <a:r>
              <a:rPr sz="800" b="1" spc="-3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家庭部門におけるエネルギー消費割合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94752" y="5499865"/>
            <a:ext cx="1301750" cy="187325"/>
          </a:xfrm>
          <a:custGeom>
            <a:avLst/>
            <a:gdLst/>
            <a:ahLst/>
            <a:cxnLst/>
            <a:rect l="l" t="t" r="r" b="b"/>
            <a:pathLst>
              <a:path w="1301750" h="187325">
                <a:moveTo>
                  <a:pt x="1265478" y="0"/>
                </a:moveTo>
                <a:lnTo>
                  <a:pt x="36004" y="0"/>
                </a:lnTo>
                <a:lnTo>
                  <a:pt x="22025" y="2839"/>
                </a:lnTo>
                <a:lnTo>
                  <a:pt x="10577" y="10571"/>
                </a:lnTo>
                <a:lnTo>
                  <a:pt x="2841" y="22015"/>
                </a:lnTo>
                <a:lnTo>
                  <a:pt x="0" y="35991"/>
                </a:lnTo>
                <a:lnTo>
                  <a:pt x="0" y="150825"/>
                </a:lnTo>
                <a:lnTo>
                  <a:pt x="2841" y="164803"/>
                </a:lnTo>
                <a:lnTo>
                  <a:pt x="10577" y="176252"/>
                </a:lnTo>
                <a:lnTo>
                  <a:pt x="22025" y="183988"/>
                </a:lnTo>
                <a:lnTo>
                  <a:pt x="36004" y="186829"/>
                </a:lnTo>
                <a:lnTo>
                  <a:pt x="1265478" y="186829"/>
                </a:lnTo>
                <a:lnTo>
                  <a:pt x="1279457" y="183988"/>
                </a:lnTo>
                <a:lnTo>
                  <a:pt x="1290905" y="176252"/>
                </a:lnTo>
                <a:lnTo>
                  <a:pt x="1298641" y="164803"/>
                </a:lnTo>
                <a:lnTo>
                  <a:pt x="1301483" y="150825"/>
                </a:lnTo>
                <a:lnTo>
                  <a:pt x="1301483" y="35991"/>
                </a:lnTo>
                <a:lnTo>
                  <a:pt x="1298641" y="22015"/>
                </a:lnTo>
                <a:lnTo>
                  <a:pt x="1290905" y="10571"/>
                </a:lnTo>
                <a:lnTo>
                  <a:pt x="1279457" y="2839"/>
                </a:lnTo>
                <a:lnTo>
                  <a:pt x="1265478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63407" y="5507667"/>
            <a:ext cx="119888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旧タイプの電気温水器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731188" y="5499886"/>
            <a:ext cx="900430" cy="187325"/>
          </a:xfrm>
          <a:custGeom>
            <a:avLst/>
            <a:gdLst/>
            <a:ahLst/>
            <a:cxnLst/>
            <a:rect l="l" t="t" r="r" b="b"/>
            <a:pathLst>
              <a:path w="900429" h="187325">
                <a:moveTo>
                  <a:pt x="862139" y="0"/>
                </a:moveTo>
                <a:lnTo>
                  <a:pt x="37858" y="0"/>
                </a:lnTo>
                <a:lnTo>
                  <a:pt x="23156" y="2986"/>
                </a:lnTo>
                <a:lnTo>
                  <a:pt x="11118" y="11118"/>
                </a:lnTo>
                <a:lnTo>
                  <a:pt x="2986" y="23156"/>
                </a:lnTo>
                <a:lnTo>
                  <a:pt x="0" y="37858"/>
                </a:lnTo>
                <a:lnTo>
                  <a:pt x="0" y="148945"/>
                </a:lnTo>
                <a:lnTo>
                  <a:pt x="2986" y="163647"/>
                </a:lnTo>
                <a:lnTo>
                  <a:pt x="11118" y="175685"/>
                </a:lnTo>
                <a:lnTo>
                  <a:pt x="23156" y="183817"/>
                </a:lnTo>
                <a:lnTo>
                  <a:pt x="37858" y="186804"/>
                </a:lnTo>
                <a:lnTo>
                  <a:pt x="862139" y="186804"/>
                </a:lnTo>
                <a:lnTo>
                  <a:pt x="876841" y="183817"/>
                </a:lnTo>
                <a:lnTo>
                  <a:pt x="888879" y="175685"/>
                </a:lnTo>
                <a:lnTo>
                  <a:pt x="897011" y="163647"/>
                </a:lnTo>
                <a:lnTo>
                  <a:pt x="899998" y="148945"/>
                </a:lnTo>
                <a:lnTo>
                  <a:pt x="899998" y="37858"/>
                </a:lnTo>
                <a:lnTo>
                  <a:pt x="897011" y="23156"/>
                </a:lnTo>
                <a:lnTo>
                  <a:pt x="888879" y="11118"/>
                </a:lnTo>
                <a:lnTo>
                  <a:pt x="876841" y="2986"/>
                </a:lnTo>
                <a:lnTo>
                  <a:pt x="862139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840820" y="5507673"/>
            <a:ext cx="68707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-7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エコキュート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90323" y="5830670"/>
            <a:ext cx="4575175" cy="1259840"/>
            <a:chOff x="590323" y="5830670"/>
            <a:chExt cx="4575175" cy="1259840"/>
          </a:xfrm>
        </p:grpSpPr>
        <p:sp>
          <p:nvSpPr>
            <p:cNvPr id="155" name="object 155"/>
            <p:cNvSpPr/>
            <p:nvPr/>
          </p:nvSpPr>
          <p:spPr>
            <a:xfrm>
              <a:off x="596356" y="5836706"/>
              <a:ext cx="613410" cy="382270"/>
            </a:xfrm>
            <a:custGeom>
              <a:avLst/>
              <a:gdLst/>
              <a:ahLst/>
              <a:cxnLst/>
              <a:rect l="l" t="t" r="r" b="b"/>
              <a:pathLst>
                <a:path w="613410" h="382270">
                  <a:moveTo>
                    <a:pt x="576961" y="0"/>
                  </a:moveTo>
                  <a:lnTo>
                    <a:pt x="36004" y="0"/>
                  </a:lnTo>
                  <a:lnTo>
                    <a:pt x="22025" y="2841"/>
                  </a:lnTo>
                  <a:lnTo>
                    <a:pt x="10577" y="10577"/>
                  </a:lnTo>
                  <a:lnTo>
                    <a:pt x="2841" y="22025"/>
                  </a:lnTo>
                  <a:lnTo>
                    <a:pt x="0" y="36004"/>
                  </a:lnTo>
                  <a:lnTo>
                    <a:pt x="0" y="345643"/>
                  </a:lnTo>
                  <a:lnTo>
                    <a:pt x="2841" y="359621"/>
                  </a:lnTo>
                  <a:lnTo>
                    <a:pt x="10577" y="371070"/>
                  </a:lnTo>
                  <a:lnTo>
                    <a:pt x="22025" y="378806"/>
                  </a:lnTo>
                  <a:lnTo>
                    <a:pt x="36004" y="381647"/>
                  </a:lnTo>
                  <a:lnTo>
                    <a:pt x="576961" y="381647"/>
                  </a:lnTo>
                  <a:lnTo>
                    <a:pt x="590939" y="378806"/>
                  </a:lnTo>
                  <a:lnTo>
                    <a:pt x="602387" y="371070"/>
                  </a:lnTo>
                  <a:lnTo>
                    <a:pt x="610124" y="359621"/>
                  </a:lnTo>
                  <a:lnTo>
                    <a:pt x="612965" y="345643"/>
                  </a:lnTo>
                  <a:lnTo>
                    <a:pt x="612965" y="36004"/>
                  </a:lnTo>
                  <a:lnTo>
                    <a:pt x="610124" y="22025"/>
                  </a:lnTo>
                  <a:lnTo>
                    <a:pt x="602387" y="10577"/>
                  </a:lnTo>
                  <a:lnTo>
                    <a:pt x="590939" y="2841"/>
                  </a:lnTo>
                  <a:lnTo>
                    <a:pt x="576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6356" y="5836706"/>
              <a:ext cx="613410" cy="382270"/>
            </a:xfrm>
            <a:custGeom>
              <a:avLst/>
              <a:gdLst/>
              <a:ahLst/>
              <a:cxnLst/>
              <a:rect l="l" t="t" r="r" b="b"/>
              <a:pathLst>
                <a:path w="613410" h="382270">
                  <a:moveTo>
                    <a:pt x="612965" y="345643"/>
                  </a:moveTo>
                  <a:lnTo>
                    <a:pt x="610124" y="359621"/>
                  </a:lnTo>
                  <a:lnTo>
                    <a:pt x="602387" y="371070"/>
                  </a:lnTo>
                  <a:lnTo>
                    <a:pt x="590939" y="378806"/>
                  </a:lnTo>
                  <a:lnTo>
                    <a:pt x="576961" y="381647"/>
                  </a:lnTo>
                  <a:lnTo>
                    <a:pt x="36004" y="381647"/>
                  </a:lnTo>
                  <a:lnTo>
                    <a:pt x="22025" y="378806"/>
                  </a:lnTo>
                  <a:lnTo>
                    <a:pt x="10577" y="371070"/>
                  </a:lnTo>
                  <a:lnTo>
                    <a:pt x="2841" y="359621"/>
                  </a:lnTo>
                  <a:lnTo>
                    <a:pt x="0" y="345643"/>
                  </a:lnTo>
                  <a:lnTo>
                    <a:pt x="0" y="36004"/>
                  </a:lnTo>
                  <a:lnTo>
                    <a:pt x="2841" y="22025"/>
                  </a:lnTo>
                  <a:lnTo>
                    <a:pt x="10577" y="10577"/>
                  </a:lnTo>
                  <a:lnTo>
                    <a:pt x="22025" y="2841"/>
                  </a:lnTo>
                  <a:lnTo>
                    <a:pt x="36004" y="0"/>
                  </a:lnTo>
                  <a:lnTo>
                    <a:pt x="576961" y="0"/>
                  </a:lnTo>
                  <a:lnTo>
                    <a:pt x="590939" y="2841"/>
                  </a:lnTo>
                  <a:lnTo>
                    <a:pt x="602387" y="10577"/>
                  </a:lnTo>
                  <a:lnTo>
                    <a:pt x="610124" y="22025"/>
                  </a:lnTo>
                  <a:lnTo>
                    <a:pt x="612965" y="36004"/>
                  </a:lnTo>
                  <a:lnTo>
                    <a:pt x="612965" y="345643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7" name="object 157"/>
            <p:cNvSpPr/>
            <p:nvPr/>
          </p:nvSpPr>
          <p:spPr>
            <a:xfrm>
              <a:off x="3810203" y="5836702"/>
              <a:ext cx="871219" cy="530225"/>
            </a:xfrm>
            <a:custGeom>
              <a:avLst/>
              <a:gdLst/>
              <a:ahLst/>
              <a:cxnLst/>
              <a:rect l="l" t="t" r="r" b="b"/>
              <a:pathLst>
                <a:path w="871220" h="530225">
                  <a:moveTo>
                    <a:pt x="834694" y="0"/>
                  </a:moveTo>
                  <a:lnTo>
                    <a:pt x="36004" y="0"/>
                  </a:lnTo>
                  <a:lnTo>
                    <a:pt x="22025" y="2841"/>
                  </a:lnTo>
                  <a:lnTo>
                    <a:pt x="10577" y="10577"/>
                  </a:lnTo>
                  <a:lnTo>
                    <a:pt x="2841" y="22025"/>
                  </a:lnTo>
                  <a:lnTo>
                    <a:pt x="0" y="36004"/>
                  </a:lnTo>
                  <a:lnTo>
                    <a:pt x="0" y="493814"/>
                  </a:lnTo>
                  <a:lnTo>
                    <a:pt x="2841" y="507792"/>
                  </a:lnTo>
                  <a:lnTo>
                    <a:pt x="10577" y="519241"/>
                  </a:lnTo>
                  <a:lnTo>
                    <a:pt x="22025" y="526977"/>
                  </a:lnTo>
                  <a:lnTo>
                    <a:pt x="36004" y="529818"/>
                  </a:lnTo>
                  <a:lnTo>
                    <a:pt x="834694" y="529818"/>
                  </a:lnTo>
                  <a:lnTo>
                    <a:pt x="848673" y="526977"/>
                  </a:lnTo>
                  <a:lnTo>
                    <a:pt x="860121" y="519241"/>
                  </a:lnTo>
                  <a:lnTo>
                    <a:pt x="867857" y="507792"/>
                  </a:lnTo>
                  <a:lnTo>
                    <a:pt x="870699" y="493814"/>
                  </a:lnTo>
                  <a:lnTo>
                    <a:pt x="870699" y="36004"/>
                  </a:lnTo>
                  <a:lnTo>
                    <a:pt x="867857" y="22025"/>
                  </a:lnTo>
                  <a:lnTo>
                    <a:pt x="860121" y="10577"/>
                  </a:lnTo>
                  <a:lnTo>
                    <a:pt x="848673" y="2841"/>
                  </a:lnTo>
                  <a:lnTo>
                    <a:pt x="834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810203" y="5836702"/>
              <a:ext cx="871219" cy="530225"/>
            </a:xfrm>
            <a:custGeom>
              <a:avLst/>
              <a:gdLst/>
              <a:ahLst/>
              <a:cxnLst/>
              <a:rect l="l" t="t" r="r" b="b"/>
              <a:pathLst>
                <a:path w="871220" h="530225">
                  <a:moveTo>
                    <a:pt x="870699" y="493814"/>
                  </a:moveTo>
                  <a:lnTo>
                    <a:pt x="867857" y="507792"/>
                  </a:lnTo>
                  <a:lnTo>
                    <a:pt x="860121" y="519241"/>
                  </a:lnTo>
                  <a:lnTo>
                    <a:pt x="848673" y="526977"/>
                  </a:lnTo>
                  <a:lnTo>
                    <a:pt x="834694" y="529818"/>
                  </a:lnTo>
                  <a:lnTo>
                    <a:pt x="36004" y="529818"/>
                  </a:lnTo>
                  <a:lnTo>
                    <a:pt x="22025" y="526977"/>
                  </a:lnTo>
                  <a:lnTo>
                    <a:pt x="10577" y="519241"/>
                  </a:lnTo>
                  <a:lnTo>
                    <a:pt x="2841" y="507792"/>
                  </a:lnTo>
                  <a:lnTo>
                    <a:pt x="0" y="493814"/>
                  </a:lnTo>
                  <a:lnTo>
                    <a:pt x="0" y="36004"/>
                  </a:lnTo>
                  <a:lnTo>
                    <a:pt x="2841" y="22025"/>
                  </a:lnTo>
                  <a:lnTo>
                    <a:pt x="10577" y="10577"/>
                  </a:lnTo>
                  <a:lnTo>
                    <a:pt x="22025" y="2841"/>
                  </a:lnTo>
                  <a:lnTo>
                    <a:pt x="36004" y="0"/>
                  </a:lnTo>
                  <a:lnTo>
                    <a:pt x="834694" y="0"/>
                  </a:lnTo>
                  <a:lnTo>
                    <a:pt x="848673" y="2841"/>
                  </a:lnTo>
                  <a:lnTo>
                    <a:pt x="860121" y="10577"/>
                  </a:lnTo>
                  <a:lnTo>
                    <a:pt x="867857" y="22025"/>
                  </a:lnTo>
                  <a:lnTo>
                    <a:pt x="870699" y="36004"/>
                  </a:lnTo>
                  <a:lnTo>
                    <a:pt x="870699" y="493814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74653" y="6566735"/>
              <a:ext cx="784860" cy="517525"/>
            </a:xfrm>
            <a:custGeom>
              <a:avLst/>
              <a:gdLst/>
              <a:ahLst/>
              <a:cxnLst/>
              <a:rect l="l" t="t" r="r" b="b"/>
              <a:pathLst>
                <a:path w="784860" h="517525">
                  <a:moveTo>
                    <a:pt x="748347" y="0"/>
                  </a:moveTo>
                  <a:lnTo>
                    <a:pt x="36004" y="0"/>
                  </a:lnTo>
                  <a:lnTo>
                    <a:pt x="22025" y="2841"/>
                  </a:lnTo>
                  <a:lnTo>
                    <a:pt x="10577" y="10577"/>
                  </a:lnTo>
                  <a:lnTo>
                    <a:pt x="2841" y="22025"/>
                  </a:lnTo>
                  <a:lnTo>
                    <a:pt x="0" y="36004"/>
                  </a:lnTo>
                  <a:lnTo>
                    <a:pt x="0" y="481114"/>
                  </a:lnTo>
                  <a:lnTo>
                    <a:pt x="2841" y="495092"/>
                  </a:lnTo>
                  <a:lnTo>
                    <a:pt x="10577" y="506541"/>
                  </a:lnTo>
                  <a:lnTo>
                    <a:pt x="22025" y="514277"/>
                  </a:lnTo>
                  <a:lnTo>
                    <a:pt x="36004" y="517118"/>
                  </a:lnTo>
                  <a:lnTo>
                    <a:pt x="748347" y="517118"/>
                  </a:lnTo>
                  <a:lnTo>
                    <a:pt x="762326" y="514277"/>
                  </a:lnTo>
                  <a:lnTo>
                    <a:pt x="773774" y="506541"/>
                  </a:lnTo>
                  <a:lnTo>
                    <a:pt x="781510" y="495092"/>
                  </a:lnTo>
                  <a:lnTo>
                    <a:pt x="784351" y="481114"/>
                  </a:lnTo>
                  <a:lnTo>
                    <a:pt x="784351" y="36004"/>
                  </a:lnTo>
                  <a:lnTo>
                    <a:pt x="781510" y="22025"/>
                  </a:lnTo>
                  <a:lnTo>
                    <a:pt x="773774" y="10577"/>
                  </a:lnTo>
                  <a:lnTo>
                    <a:pt x="762326" y="2841"/>
                  </a:lnTo>
                  <a:lnTo>
                    <a:pt x="74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4374653" y="6566735"/>
              <a:ext cx="784860" cy="517525"/>
            </a:xfrm>
            <a:custGeom>
              <a:avLst/>
              <a:gdLst/>
              <a:ahLst/>
              <a:cxnLst/>
              <a:rect l="l" t="t" r="r" b="b"/>
              <a:pathLst>
                <a:path w="784860" h="517525">
                  <a:moveTo>
                    <a:pt x="784351" y="481114"/>
                  </a:moveTo>
                  <a:lnTo>
                    <a:pt x="781510" y="495092"/>
                  </a:lnTo>
                  <a:lnTo>
                    <a:pt x="773774" y="506541"/>
                  </a:lnTo>
                  <a:lnTo>
                    <a:pt x="762326" y="514277"/>
                  </a:lnTo>
                  <a:lnTo>
                    <a:pt x="748347" y="517118"/>
                  </a:lnTo>
                  <a:lnTo>
                    <a:pt x="36004" y="517118"/>
                  </a:lnTo>
                  <a:lnTo>
                    <a:pt x="22025" y="514277"/>
                  </a:lnTo>
                  <a:lnTo>
                    <a:pt x="10577" y="506541"/>
                  </a:lnTo>
                  <a:lnTo>
                    <a:pt x="2841" y="495092"/>
                  </a:lnTo>
                  <a:lnTo>
                    <a:pt x="0" y="481114"/>
                  </a:lnTo>
                  <a:lnTo>
                    <a:pt x="0" y="36004"/>
                  </a:lnTo>
                  <a:lnTo>
                    <a:pt x="2841" y="22025"/>
                  </a:lnTo>
                  <a:lnTo>
                    <a:pt x="10577" y="10577"/>
                  </a:lnTo>
                  <a:lnTo>
                    <a:pt x="22025" y="2841"/>
                  </a:lnTo>
                  <a:lnTo>
                    <a:pt x="36004" y="0"/>
                  </a:lnTo>
                  <a:lnTo>
                    <a:pt x="748347" y="0"/>
                  </a:lnTo>
                  <a:lnTo>
                    <a:pt x="762326" y="2841"/>
                  </a:lnTo>
                  <a:lnTo>
                    <a:pt x="773774" y="10577"/>
                  </a:lnTo>
                  <a:lnTo>
                    <a:pt x="781510" y="22025"/>
                  </a:lnTo>
                  <a:lnTo>
                    <a:pt x="784351" y="36004"/>
                  </a:lnTo>
                  <a:lnTo>
                    <a:pt x="784351" y="481114"/>
                  </a:lnTo>
                  <a:close/>
                </a:path>
              </a:pathLst>
            </a:custGeom>
            <a:ln w="12065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61" name="object 161"/>
          <p:cNvSpPr txBox="1">
            <a:spLocks noGrp="1"/>
          </p:cNvSpPr>
          <p:nvPr>
            <p:ph type="title"/>
          </p:nvPr>
        </p:nvSpPr>
        <p:spPr>
          <a:xfrm>
            <a:off x="936941" y="630688"/>
            <a:ext cx="5903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95" dirty="0">
                <a:solidFill>
                  <a:srgbClr val="FFFFFF"/>
                </a:solidFill>
                <a:latin typeface="+mn-ea"/>
                <a:ea typeface="+mn-ea"/>
              </a:rPr>
              <a:t>もっと</a:t>
            </a:r>
            <a:r>
              <a:rPr sz="3200" spc="300" dirty="0">
                <a:solidFill>
                  <a:srgbClr val="FFFFFF"/>
                </a:solidFill>
                <a:latin typeface="+mn-ea"/>
                <a:ea typeface="+mn-ea"/>
              </a:rPr>
              <a:t>省エネ</a:t>
            </a:r>
            <a:r>
              <a:rPr sz="4050" spc="-120" baseline="-2057" dirty="0">
                <a:solidFill>
                  <a:srgbClr val="FFFFFF"/>
                </a:solidFill>
                <a:latin typeface="+mn-ea"/>
                <a:ea typeface="+mn-ea"/>
              </a:rPr>
              <a:t>&amp;</a:t>
            </a:r>
            <a:r>
              <a:rPr sz="4050" spc="-817" baseline="-2057" dirty="0">
                <a:solidFill>
                  <a:srgbClr val="FFFFFF"/>
                </a:solidFill>
                <a:latin typeface="+mn-ea"/>
                <a:ea typeface="+mn-ea"/>
              </a:rPr>
              <a:t> </a:t>
            </a:r>
            <a:r>
              <a:rPr sz="3200" spc="290" dirty="0">
                <a:solidFill>
                  <a:srgbClr val="FFFFFF"/>
                </a:solidFill>
                <a:latin typeface="+mn-ea"/>
                <a:ea typeface="+mn-ea"/>
              </a:rPr>
              <a:t>快適</a:t>
            </a:r>
            <a:r>
              <a:rPr sz="2600" spc="240" dirty="0">
                <a:solidFill>
                  <a:srgbClr val="FFFFFF"/>
                </a:solidFill>
                <a:latin typeface="+mn-ea"/>
                <a:ea typeface="+mn-ea"/>
              </a:rPr>
              <a:t>な</a:t>
            </a:r>
            <a:r>
              <a:rPr sz="3200" spc="340" dirty="0">
                <a:solidFill>
                  <a:srgbClr val="FFFFFF"/>
                </a:solidFill>
                <a:latin typeface="+mn-ea"/>
                <a:ea typeface="+mn-ea"/>
              </a:rPr>
              <a:t>暮らしへ。</a:t>
            </a:r>
            <a:endParaRPr sz="3200" dirty="0">
              <a:latin typeface="+mn-ea"/>
              <a:ea typeface="+mn-ea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594954" y="356276"/>
            <a:ext cx="24453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5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エコキュートに買い替えて</a:t>
            </a:r>
            <a:endParaRPr sz="1700" dirty="0">
              <a:latin typeface="+mn-ea"/>
              <a:ea typeface="+mn-ea"/>
              <a:cs typeface="BIZ UDP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777107" y="1428105"/>
            <a:ext cx="2605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52" baseline="3086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給湯機選びはなぜ大切</a:t>
            </a:r>
            <a:r>
              <a:rPr sz="1800" b="1" spc="-50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？</a:t>
            </a:r>
            <a:endParaRPr sz="1800">
              <a:latin typeface="+mn-ea"/>
              <a:ea typeface="+mn-ea"/>
              <a:cs typeface="BIZ UDPGothic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651144" y="1351866"/>
            <a:ext cx="1074420" cy="429895"/>
          </a:xfrm>
          <a:custGeom>
            <a:avLst/>
            <a:gdLst/>
            <a:ahLst/>
            <a:cxnLst/>
            <a:rect l="l" t="t" r="r" b="b"/>
            <a:pathLst>
              <a:path w="1074420" h="429894">
                <a:moveTo>
                  <a:pt x="759406" y="0"/>
                </a:moveTo>
                <a:lnTo>
                  <a:pt x="699353" y="665"/>
                </a:lnTo>
                <a:lnTo>
                  <a:pt x="636243" y="4474"/>
                </a:lnTo>
                <a:lnTo>
                  <a:pt x="570611" y="11518"/>
                </a:lnTo>
                <a:lnTo>
                  <a:pt x="502993" y="21889"/>
                </a:lnTo>
                <a:lnTo>
                  <a:pt x="435902" y="35269"/>
                </a:lnTo>
                <a:lnTo>
                  <a:pt x="371819" y="51096"/>
                </a:lnTo>
                <a:lnTo>
                  <a:pt x="311213" y="69101"/>
                </a:lnTo>
                <a:lnTo>
                  <a:pt x="254556" y="89014"/>
                </a:lnTo>
                <a:lnTo>
                  <a:pt x="202319" y="110566"/>
                </a:lnTo>
                <a:lnTo>
                  <a:pt x="154973" y="133487"/>
                </a:lnTo>
                <a:lnTo>
                  <a:pt x="112989" y="157507"/>
                </a:lnTo>
                <a:lnTo>
                  <a:pt x="76839" y="182357"/>
                </a:lnTo>
                <a:lnTo>
                  <a:pt x="46994" y="207768"/>
                </a:lnTo>
                <a:lnTo>
                  <a:pt x="8103" y="259191"/>
                </a:lnTo>
                <a:lnTo>
                  <a:pt x="0" y="284665"/>
                </a:lnTo>
                <a:lnTo>
                  <a:pt x="85" y="309621"/>
                </a:lnTo>
                <a:lnTo>
                  <a:pt x="24864" y="354267"/>
                </a:lnTo>
                <a:lnTo>
                  <a:pt x="78997" y="389288"/>
                </a:lnTo>
                <a:lnTo>
                  <a:pt x="115733" y="402959"/>
                </a:lnTo>
                <a:lnTo>
                  <a:pt x="158203" y="413947"/>
                </a:lnTo>
                <a:lnTo>
                  <a:pt x="205871" y="422159"/>
                </a:lnTo>
                <a:lnTo>
                  <a:pt x="258202" y="427505"/>
                </a:lnTo>
                <a:lnTo>
                  <a:pt x="314661" y="429890"/>
                </a:lnTo>
                <a:lnTo>
                  <a:pt x="374713" y="429224"/>
                </a:lnTo>
                <a:lnTo>
                  <a:pt x="437823" y="425415"/>
                </a:lnTo>
                <a:lnTo>
                  <a:pt x="503456" y="418369"/>
                </a:lnTo>
                <a:lnTo>
                  <a:pt x="571077" y="407995"/>
                </a:lnTo>
                <a:lnTo>
                  <a:pt x="638165" y="394615"/>
                </a:lnTo>
                <a:lnTo>
                  <a:pt x="702248" y="378787"/>
                </a:lnTo>
                <a:lnTo>
                  <a:pt x="762854" y="360782"/>
                </a:lnTo>
                <a:lnTo>
                  <a:pt x="819511" y="340868"/>
                </a:lnTo>
                <a:lnTo>
                  <a:pt x="871750" y="319315"/>
                </a:lnTo>
                <a:lnTo>
                  <a:pt x="919098" y="296393"/>
                </a:lnTo>
                <a:lnTo>
                  <a:pt x="961083" y="272372"/>
                </a:lnTo>
                <a:lnTo>
                  <a:pt x="997235" y="247521"/>
                </a:lnTo>
                <a:lnTo>
                  <a:pt x="1027083" y="222111"/>
                </a:lnTo>
                <a:lnTo>
                  <a:pt x="1065978" y="170689"/>
                </a:lnTo>
                <a:lnTo>
                  <a:pt x="1074083" y="145217"/>
                </a:lnTo>
                <a:lnTo>
                  <a:pt x="1073997" y="120264"/>
                </a:lnTo>
                <a:lnTo>
                  <a:pt x="1049217" y="75618"/>
                </a:lnTo>
                <a:lnTo>
                  <a:pt x="995080" y="40598"/>
                </a:lnTo>
                <a:lnTo>
                  <a:pt x="958342" y="26929"/>
                </a:lnTo>
                <a:lnTo>
                  <a:pt x="915870" y="15942"/>
                </a:lnTo>
                <a:lnTo>
                  <a:pt x="868199" y="7730"/>
                </a:lnTo>
                <a:lnTo>
                  <a:pt x="815866" y="2385"/>
                </a:lnTo>
                <a:lnTo>
                  <a:pt x="759406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sp>
        <p:nvSpPr>
          <p:cNvPr id="165" name="object 165"/>
          <p:cNvSpPr txBox="1"/>
          <p:nvPr/>
        </p:nvSpPr>
        <p:spPr>
          <a:xfrm rot="21000000">
            <a:off x="1840623" y="1447937"/>
            <a:ext cx="70143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5"/>
              </a:lnSpc>
            </a:pPr>
            <a:r>
              <a:rPr sz="1750" b="1" spc="40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省エネ</a:t>
            </a:r>
            <a:endParaRPr sz="1750">
              <a:latin typeface="+mn-ea"/>
              <a:ea typeface="+mn-ea"/>
              <a:cs typeface="BIZ UDP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639579" y="4583593"/>
            <a:ext cx="19081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6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1</a:t>
            </a:r>
            <a:r>
              <a:rPr sz="750" b="1" spc="-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の電気エネルギー＋</a:t>
            </a:r>
            <a:r>
              <a:rPr sz="900" b="1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2</a:t>
            </a:r>
            <a:r>
              <a:rPr sz="750" b="1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以上の</a:t>
            </a:r>
            <a:r>
              <a:rPr lang="ja-JP" altLang="en-US" sz="750" b="1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大気</a:t>
            </a:r>
            <a:r>
              <a:rPr sz="750" b="1" spc="-7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熱エネルギ</a:t>
            </a:r>
            <a:r>
              <a:rPr sz="750" b="1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ー</a:t>
            </a:r>
            <a:endParaRPr sz="75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678314" y="4583593"/>
            <a:ext cx="13068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9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得られる給湯エネルギーは</a:t>
            </a:r>
            <a:r>
              <a:rPr sz="900" b="1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3</a:t>
            </a:r>
            <a:r>
              <a:rPr sz="750" b="1" spc="-5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以上</a:t>
            </a:r>
            <a:endParaRPr sz="75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5555694" y="4627091"/>
            <a:ext cx="107950" cy="83820"/>
            <a:chOff x="5555694" y="4627091"/>
            <a:chExt cx="107950" cy="83820"/>
          </a:xfrm>
        </p:grpSpPr>
        <p:sp>
          <p:nvSpPr>
            <p:cNvPr id="169" name="object 169"/>
            <p:cNvSpPr/>
            <p:nvPr/>
          </p:nvSpPr>
          <p:spPr>
            <a:xfrm>
              <a:off x="5555694" y="4668348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63347" y="0"/>
                  </a:moveTo>
                  <a:lnTo>
                    <a:pt x="0" y="0"/>
                  </a:lnTo>
                </a:path>
              </a:pathLst>
            </a:custGeom>
            <a:ln w="43243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614454" y="4627091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5" h="83820">
                  <a:moveTo>
                    <a:pt x="0" y="0"/>
                  </a:moveTo>
                  <a:lnTo>
                    <a:pt x="0" y="83388"/>
                  </a:lnTo>
                  <a:lnTo>
                    <a:pt x="48615" y="41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631117" y="4583593"/>
            <a:ext cx="85851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04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1</a:t>
            </a:r>
            <a:r>
              <a:rPr sz="750" b="1" spc="-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の電気エネルギー</a:t>
            </a:r>
            <a:endParaRPr sz="75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622772" y="4583593"/>
            <a:ext cx="1316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3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得られる給湯エネルギーは</a:t>
            </a:r>
            <a:r>
              <a:rPr sz="900" b="1" spc="-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Black"/>
              </a:rPr>
              <a:t>0.9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Adobe Clean Han Black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1493723" y="4627091"/>
            <a:ext cx="109855" cy="83820"/>
            <a:chOff x="1493723" y="4627091"/>
            <a:chExt cx="109855" cy="83820"/>
          </a:xfrm>
        </p:grpSpPr>
        <p:sp>
          <p:nvSpPr>
            <p:cNvPr id="174" name="object 174"/>
            <p:cNvSpPr/>
            <p:nvPr/>
          </p:nvSpPr>
          <p:spPr>
            <a:xfrm>
              <a:off x="1493723" y="4668348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69">
                  <a:moveTo>
                    <a:pt x="64643" y="0"/>
                  </a:moveTo>
                  <a:lnTo>
                    <a:pt x="0" y="0"/>
                  </a:lnTo>
                </a:path>
              </a:pathLst>
            </a:custGeom>
            <a:ln w="43243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553678" y="4627091"/>
              <a:ext cx="50165" cy="83820"/>
            </a:xfrm>
            <a:custGeom>
              <a:avLst/>
              <a:gdLst/>
              <a:ahLst/>
              <a:cxnLst/>
              <a:rect l="l" t="t" r="r" b="b"/>
              <a:pathLst>
                <a:path w="50165" h="83820">
                  <a:moveTo>
                    <a:pt x="0" y="0"/>
                  </a:moveTo>
                  <a:lnTo>
                    <a:pt x="0" y="83388"/>
                  </a:lnTo>
                  <a:lnTo>
                    <a:pt x="49618" y="41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76" name="object 176"/>
          <p:cNvSpPr/>
          <p:nvPr/>
        </p:nvSpPr>
        <p:spPr>
          <a:xfrm>
            <a:off x="354939" y="7487513"/>
            <a:ext cx="234950" cy="306070"/>
          </a:xfrm>
          <a:custGeom>
            <a:avLst/>
            <a:gdLst/>
            <a:ahLst/>
            <a:cxnLst/>
            <a:rect l="l" t="t" r="r" b="b"/>
            <a:pathLst>
              <a:path w="234950" h="306070">
                <a:moveTo>
                  <a:pt x="199072" y="305447"/>
                </a:moveTo>
                <a:lnTo>
                  <a:pt x="46545" y="41262"/>
                </a:lnTo>
                <a:lnTo>
                  <a:pt x="0" y="77114"/>
                </a:lnTo>
                <a:lnTo>
                  <a:pt x="199072" y="305447"/>
                </a:lnTo>
                <a:close/>
              </a:path>
              <a:path w="234950" h="306070">
                <a:moveTo>
                  <a:pt x="234416" y="292862"/>
                </a:moveTo>
                <a:lnTo>
                  <a:pt x="149047" y="0"/>
                </a:lnTo>
                <a:lnTo>
                  <a:pt x="95313" y="23761"/>
                </a:lnTo>
                <a:lnTo>
                  <a:pt x="234416" y="292862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967131" y="7487513"/>
            <a:ext cx="234950" cy="306070"/>
          </a:xfrm>
          <a:custGeom>
            <a:avLst/>
            <a:gdLst/>
            <a:ahLst/>
            <a:cxnLst/>
            <a:rect l="l" t="t" r="r" b="b"/>
            <a:pathLst>
              <a:path w="234950" h="306070">
                <a:moveTo>
                  <a:pt x="139103" y="23761"/>
                </a:moveTo>
                <a:lnTo>
                  <a:pt x="85369" y="0"/>
                </a:lnTo>
                <a:lnTo>
                  <a:pt x="0" y="292862"/>
                </a:lnTo>
                <a:lnTo>
                  <a:pt x="139103" y="23761"/>
                </a:lnTo>
                <a:close/>
              </a:path>
              <a:path w="234950" h="306070">
                <a:moveTo>
                  <a:pt x="234416" y="77114"/>
                </a:moveTo>
                <a:lnTo>
                  <a:pt x="187871" y="41262"/>
                </a:lnTo>
                <a:lnTo>
                  <a:pt x="35344" y="305447"/>
                </a:lnTo>
                <a:lnTo>
                  <a:pt x="234416" y="77114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63753" y="9292183"/>
            <a:ext cx="382905" cy="128690"/>
          </a:xfrm>
          <a:prstGeom prst="rect">
            <a:avLst/>
          </a:prstGeom>
          <a:ln w="513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990"/>
              </a:lnSpc>
            </a:pPr>
            <a:r>
              <a:rPr sz="900" spc="125" dirty="0">
                <a:solidFill>
                  <a:srgbClr val="231F20"/>
                </a:solidFill>
                <a:latin typeface="+mj-lt"/>
                <a:ea typeface="游ゴシック" panose="020B0400000000000000" pitchFamily="50" charset="-128"/>
                <a:cs typeface="PMingLiU"/>
              </a:rPr>
              <a:t>370L</a:t>
            </a:r>
            <a:endParaRPr sz="900" dirty="0">
              <a:latin typeface="+mj-lt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69360" y="9255724"/>
            <a:ext cx="10426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CHP-</a:t>
            </a:r>
            <a:r>
              <a:rPr sz="1200" b="1" spc="-1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37AZ</a:t>
            </a:r>
            <a:r>
              <a:rPr lang="en-US" altLang="ja-JP" sz="1200" b="1" spc="-1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2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Verdana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64274" y="9900831"/>
            <a:ext cx="382905" cy="128690"/>
          </a:xfrm>
          <a:prstGeom prst="rect">
            <a:avLst/>
          </a:prstGeom>
          <a:ln w="513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990"/>
              </a:lnSpc>
            </a:pPr>
            <a:r>
              <a:rPr sz="900" spc="125" dirty="0">
                <a:solidFill>
                  <a:srgbClr val="231F20"/>
                </a:solidFill>
                <a:latin typeface="+mj-lt"/>
                <a:ea typeface="游ゴシック" panose="020B0400000000000000" pitchFamily="50" charset="-128"/>
                <a:cs typeface="PMingLiU"/>
              </a:rPr>
              <a:t>460L</a:t>
            </a:r>
            <a:endParaRPr sz="900" dirty="0">
              <a:latin typeface="+mj-lt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767922" y="9856457"/>
            <a:ext cx="10502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CHP-</a:t>
            </a:r>
            <a:r>
              <a:rPr sz="1200" b="1" spc="-1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46AZ</a:t>
            </a:r>
            <a:r>
              <a:rPr lang="en-US" altLang="ja-JP" sz="1200" b="1" spc="-1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2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Verdana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721711" y="9292183"/>
            <a:ext cx="382905" cy="128690"/>
          </a:xfrm>
          <a:prstGeom prst="rect">
            <a:avLst/>
          </a:prstGeom>
          <a:ln w="513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990"/>
              </a:lnSpc>
            </a:pPr>
            <a:r>
              <a:rPr sz="900" spc="125" dirty="0">
                <a:solidFill>
                  <a:srgbClr val="231F20"/>
                </a:solidFill>
                <a:latin typeface="+mj-lt"/>
                <a:ea typeface="游ゴシック" panose="020B0400000000000000" pitchFamily="50" charset="-128"/>
                <a:cs typeface="PMingLiU"/>
              </a:rPr>
              <a:t>370L</a:t>
            </a:r>
            <a:endParaRPr sz="900" dirty="0">
              <a:latin typeface="+mj-lt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3127319" y="9255724"/>
            <a:ext cx="1165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CHP-</a:t>
            </a:r>
            <a:r>
              <a:rPr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E37AZ</a:t>
            </a:r>
            <a:r>
              <a:rPr lang="en-US" altLang="ja-JP"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2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Verdana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721165" y="9900831"/>
            <a:ext cx="382905" cy="128690"/>
          </a:xfrm>
          <a:prstGeom prst="rect">
            <a:avLst/>
          </a:prstGeom>
          <a:ln w="513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990"/>
              </a:lnSpc>
            </a:pPr>
            <a:r>
              <a:rPr sz="900" spc="125" dirty="0">
                <a:solidFill>
                  <a:srgbClr val="231F20"/>
                </a:solidFill>
                <a:latin typeface="+mj-lt"/>
                <a:ea typeface="游ゴシック" panose="020B0400000000000000" pitchFamily="50" charset="-128"/>
                <a:cs typeface="PMingLiU"/>
              </a:rPr>
              <a:t>460L</a:t>
            </a:r>
            <a:endParaRPr sz="900" dirty="0">
              <a:latin typeface="+mj-lt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124795" y="9856457"/>
            <a:ext cx="12814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CHP-</a:t>
            </a:r>
            <a:r>
              <a:rPr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ES46AZ</a:t>
            </a:r>
            <a:r>
              <a:rPr lang="en-US" altLang="ja-JP"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2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Verdana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53744" y="8957471"/>
            <a:ext cx="778237" cy="1968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15"/>
              </a:lnSpc>
              <a:spcBef>
                <a:spcPts val="135"/>
              </a:spcBef>
            </a:pPr>
            <a:r>
              <a:rPr sz="600" spc="-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写真は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>
              <a:lnSpc>
                <a:spcPts val="715"/>
              </a:lnSpc>
            </a:pPr>
            <a:r>
              <a:rPr sz="600" spc="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CHP-</a:t>
            </a:r>
            <a:r>
              <a:rPr lang="en-US" altLang="ja-JP" sz="600" spc="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37</a:t>
            </a:r>
            <a:r>
              <a:rPr sz="600" spc="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AZ</a:t>
            </a:r>
            <a:r>
              <a:rPr lang="en-US" altLang="ja-JP" sz="600" spc="6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</a:t>
            </a:r>
            <a:r>
              <a:rPr sz="600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です。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72198" y="8233968"/>
            <a:ext cx="473709" cy="155575"/>
          </a:xfrm>
          <a:prstGeom prst="rect">
            <a:avLst/>
          </a:prstGeom>
          <a:solidFill>
            <a:srgbClr val="C7DFF4"/>
          </a:solidFill>
          <a:ln w="4114">
            <a:solidFill>
              <a:srgbClr val="231F2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60"/>
              </a:spcBef>
            </a:pPr>
            <a:r>
              <a:rPr sz="950" spc="2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imSun"/>
              </a:rPr>
              <a:t>1</a:t>
            </a:r>
            <a:r>
              <a:rPr sz="1425" spc="-37" baseline="2923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imSun"/>
              </a:rPr>
              <a:t>缶式</a:t>
            </a:r>
            <a:endParaRPr sz="1425" baseline="2923">
              <a:latin typeface="游ゴシック" panose="020B0400000000000000" pitchFamily="50" charset="-128"/>
              <a:ea typeface="游ゴシック" panose="020B0400000000000000" pitchFamily="50" charset="-128"/>
              <a:cs typeface="SimSu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809353" y="8957471"/>
            <a:ext cx="899793" cy="1968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15"/>
              </a:lnSpc>
              <a:spcBef>
                <a:spcPts val="135"/>
              </a:spcBef>
            </a:pPr>
            <a:r>
              <a:rPr sz="600" spc="-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写真は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>
              <a:lnSpc>
                <a:spcPts val="715"/>
              </a:lnSpc>
            </a:pPr>
            <a:r>
              <a:rPr sz="600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CHP-</a:t>
            </a:r>
            <a:r>
              <a:rPr sz="600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ES46AZ</a:t>
            </a:r>
            <a:r>
              <a:rPr lang="en-US" altLang="ja-JP" sz="600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</a:t>
            </a:r>
            <a:r>
              <a:rPr sz="600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です。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827820" y="8233968"/>
            <a:ext cx="473709" cy="155575"/>
          </a:xfrm>
          <a:prstGeom prst="rect">
            <a:avLst/>
          </a:prstGeom>
          <a:solidFill>
            <a:srgbClr val="AFDFE4"/>
          </a:solidFill>
          <a:ln w="4114">
            <a:solidFill>
              <a:srgbClr val="231F2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60"/>
              </a:spcBef>
            </a:pPr>
            <a:r>
              <a:rPr sz="950" spc="2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imSun"/>
              </a:rPr>
              <a:t>1</a:t>
            </a:r>
            <a:r>
              <a:rPr sz="1425" spc="-37" baseline="2923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imSun"/>
              </a:rPr>
              <a:t>缶式</a:t>
            </a:r>
            <a:endParaRPr sz="1425" baseline="2923">
              <a:latin typeface="游ゴシック" panose="020B0400000000000000" pitchFamily="50" charset="-128"/>
              <a:ea typeface="游ゴシック" panose="020B0400000000000000" pitchFamily="50" charset="-128"/>
              <a:cs typeface="SimSun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721432" y="7856766"/>
            <a:ext cx="4482465" cy="259079"/>
          </a:xfrm>
          <a:custGeom>
            <a:avLst/>
            <a:gdLst/>
            <a:ahLst/>
            <a:cxnLst/>
            <a:rect l="l" t="t" r="r" b="b"/>
            <a:pathLst>
              <a:path w="4482465" h="259079">
                <a:moveTo>
                  <a:pt x="4482007" y="0"/>
                </a:moveTo>
                <a:lnTo>
                  <a:pt x="0" y="0"/>
                </a:lnTo>
                <a:lnTo>
                  <a:pt x="0" y="259003"/>
                </a:lnTo>
                <a:lnTo>
                  <a:pt x="4482007" y="259003"/>
                </a:lnTo>
                <a:lnTo>
                  <a:pt x="4482007" y="0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061088" y="7875014"/>
            <a:ext cx="49320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165" algn="l"/>
              </a:tabLst>
            </a:pPr>
            <a:r>
              <a:rPr sz="1300" b="1" spc="-5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ハ</a:t>
            </a:r>
            <a:r>
              <a:rPr sz="1300" b="1" spc="-8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イ</a:t>
            </a:r>
            <a:r>
              <a:rPr sz="1300" b="1" spc="-1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グ</a:t>
            </a:r>
            <a:r>
              <a:rPr sz="1300" b="1" spc="-4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レ</a:t>
            </a:r>
            <a:r>
              <a:rPr sz="1300" b="1" spc="-26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ー</a:t>
            </a:r>
            <a:r>
              <a:rPr sz="1300" b="1" spc="-3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ド</a:t>
            </a:r>
            <a:r>
              <a:rPr sz="1300" b="1" spc="-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タ</a:t>
            </a:r>
            <a:r>
              <a:rPr sz="1300" b="1" spc="-8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イ</a:t>
            </a:r>
            <a:r>
              <a:rPr sz="13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プ</a:t>
            </a:r>
            <a:r>
              <a:rPr sz="13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	高圧力</a:t>
            </a:r>
            <a:r>
              <a:rPr sz="1300" b="1" spc="-5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パ</a:t>
            </a:r>
            <a:r>
              <a:rPr sz="1300" b="1" spc="-10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ワ</a:t>
            </a:r>
            <a:r>
              <a:rPr sz="1300" b="1" spc="-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フ</a:t>
            </a:r>
            <a:r>
              <a:rPr sz="1300" b="1" spc="9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ル</a:t>
            </a:r>
            <a:r>
              <a:rPr sz="1300" b="1" spc="1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給</a:t>
            </a:r>
            <a:r>
              <a:rPr sz="1300" b="1" spc="-4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湯</a:t>
            </a:r>
            <a:r>
              <a:rPr sz="1300" b="1" spc="-15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タ</a:t>
            </a:r>
            <a:r>
              <a:rPr sz="1300" b="1" spc="-16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イ</a:t>
            </a:r>
            <a:r>
              <a:rPr sz="13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プ</a:t>
            </a:r>
            <a:endParaRPr sz="130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098230" y="8957471"/>
            <a:ext cx="894903" cy="1968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15"/>
              </a:lnSpc>
              <a:spcBef>
                <a:spcPts val="135"/>
              </a:spcBef>
            </a:pPr>
            <a:r>
              <a:rPr sz="600" spc="-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写真は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>
              <a:lnSpc>
                <a:spcPts val="715"/>
              </a:lnSpc>
            </a:pPr>
            <a:r>
              <a:rPr sz="600" spc="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CHP-</a:t>
            </a:r>
            <a:r>
              <a:rPr sz="600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E372AZ</a:t>
            </a:r>
            <a:r>
              <a:rPr lang="en-US" altLang="ja-JP" sz="600" spc="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</a:t>
            </a:r>
            <a:r>
              <a:rPr sz="600" spc="-4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です。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116690" y="8233968"/>
            <a:ext cx="473709" cy="155575"/>
          </a:xfrm>
          <a:prstGeom prst="rect">
            <a:avLst/>
          </a:prstGeom>
          <a:solidFill>
            <a:srgbClr val="AFDFE4"/>
          </a:solidFill>
          <a:ln w="4114">
            <a:solidFill>
              <a:srgbClr val="231F2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"/>
              </a:spcBef>
            </a:pPr>
            <a:r>
              <a:rPr sz="950" spc="30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imSun"/>
              </a:rPr>
              <a:t>2</a:t>
            </a:r>
            <a:r>
              <a:rPr sz="1425" spc="-37" baseline="2923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imSun"/>
              </a:rPr>
              <a:t>缶式</a:t>
            </a:r>
            <a:endParaRPr sz="1425" baseline="2923">
              <a:latin typeface="游ゴシック" panose="020B0400000000000000" pitchFamily="50" charset="-128"/>
              <a:ea typeface="游ゴシック" panose="020B0400000000000000" pitchFamily="50" charset="-128"/>
              <a:cs typeface="SimSu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71385" y="7907858"/>
            <a:ext cx="539115" cy="136576"/>
          </a:xfrm>
          <a:prstGeom prst="rect">
            <a:avLst/>
          </a:prstGeom>
          <a:solidFill>
            <a:srgbClr val="0080C6"/>
          </a:solidFill>
          <a:ln w="8572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sz="800" b="1" spc="-7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フルオート</a:t>
            </a:r>
            <a:endParaRPr sz="80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50252" y="9493543"/>
            <a:ext cx="205639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無線</a:t>
            </a:r>
            <a:r>
              <a:rPr sz="80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LAN</a:t>
            </a:r>
            <a:r>
              <a:rPr sz="800" spc="-7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対応インターホンリモコン</a:t>
            </a:r>
            <a:r>
              <a:rPr lang="ja-JP" altLang="en-US" sz="800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セット付き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89889" y="9642460"/>
            <a:ext cx="206693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2" baseline="50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本体希望小売価格</a:t>
            </a:r>
            <a:r>
              <a:rPr sz="800" spc="5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 </a:t>
            </a:r>
            <a:r>
              <a:rPr sz="1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1,</a:t>
            </a:r>
            <a:r>
              <a:rPr lang="en-US" altLang="ja-JP" sz="1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238</a:t>
            </a:r>
            <a:r>
              <a:rPr sz="1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,</a:t>
            </a:r>
            <a:r>
              <a:rPr lang="en-US" altLang="ja-JP" sz="1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6</a:t>
            </a:r>
            <a:r>
              <a:rPr sz="10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00</a:t>
            </a:r>
            <a:r>
              <a:rPr sz="800" b="1" spc="-38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（税抜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1,</a:t>
            </a:r>
            <a:r>
              <a:rPr lang="en-US" altLang="ja-JP"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126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,000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円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8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62973" y="10117387"/>
            <a:ext cx="212043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無線</a:t>
            </a:r>
            <a:r>
              <a:rPr sz="80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LAN</a:t>
            </a:r>
            <a:r>
              <a:rPr sz="800" spc="-7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対応インターホンリモコン</a:t>
            </a:r>
            <a:r>
              <a:rPr lang="ja-JP" altLang="en-US" sz="800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セット付き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637152" y="10265527"/>
            <a:ext cx="20883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baseline="50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本体希望小売価格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355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2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00</a:t>
            </a:r>
            <a:r>
              <a:rPr sz="800" b="1" spc="-38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（税抜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1,</a:t>
            </a:r>
            <a:r>
              <a:rPr lang="en-US" altLang="ja-JP"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232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,000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円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8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2703089" y="9497913"/>
            <a:ext cx="20448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無線LAN</a:t>
            </a:r>
            <a:r>
              <a:rPr sz="800" spc="-7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対応インターホンリモコン</a:t>
            </a:r>
            <a:r>
              <a:rPr lang="ja-JP" altLang="en-US" sz="800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セット付き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2942647" y="9638337"/>
            <a:ext cx="20538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baseline="50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本体希望小売価格</a:t>
            </a:r>
            <a:r>
              <a:rPr sz="10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355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2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00</a:t>
            </a:r>
            <a:r>
              <a:rPr sz="800" b="1" spc="-38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（税抜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1,</a:t>
            </a:r>
            <a:r>
              <a:rPr lang="en-US" altLang="ja-JP"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232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,000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円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8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2721164" y="10123872"/>
            <a:ext cx="203497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無線</a:t>
            </a:r>
            <a:r>
              <a:rPr sz="80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LAN</a:t>
            </a:r>
            <a:r>
              <a:rPr sz="800" spc="-7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対応インターホンリモコン</a:t>
            </a:r>
            <a:r>
              <a:rPr lang="ja-JP" altLang="en-US" sz="800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セット付き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2950191" y="10278443"/>
            <a:ext cx="277291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baseline="50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本体希望小売価格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474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00</a:t>
            </a:r>
            <a:r>
              <a:rPr sz="800" b="1" spc="-38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（税抜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1,</a:t>
            </a:r>
            <a:r>
              <a:rPr lang="en-US" altLang="ja-JP"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340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,000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円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8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994728" y="9488774"/>
            <a:ext cx="206855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無線</a:t>
            </a:r>
            <a:r>
              <a:rPr sz="80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LAN</a:t>
            </a:r>
            <a:r>
              <a:rPr sz="800" spc="-7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対応インターホンリモコン</a:t>
            </a:r>
            <a:r>
              <a:rPr lang="ja-JP" altLang="en-US" sz="800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セット付き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5278174" y="9642400"/>
            <a:ext cx="19704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0" baseline="50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本体希望小売価格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389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3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00</a:t>
            </a:r>
            <a:r>
              <a:rPr sz="800" b="1" spc="-38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（税抜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1,</a:t>
            </a:r>
            <a:r>
              <a:rPr lang="en-US" altLang="ja-JP"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263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,000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円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8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4994728" y="10108813"/>
            <a:ext cx="220735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無線LAN</a:t>
            </a:r>
            <a:r>
              <a:rPr sz="800" spc="-7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対応インターホンリモコン</a:t>
            </a:r>
            <a:r>
              <a:rPr lang="ja-JP" altLang="en-US" sz="800" spc="-7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セット付き</a:t>
            </a:r>
            <a:endParaRPr sz="8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007965" y="9292183"/>
            <a:ext cx="382905" cy="128690"/>
          </a:xfrm>
          <a:prstGeom prst="rect">
            <a:avLst/>
          </a:prstGeom>
          <a:ln w="513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990"/>
              </a:lnSpc>
            </a:pPr>
            <a:r>
              <a:rPr sz="900" spc="125" dirty="0">
                <a:solidFill>
                  <a:srgbClr val="231F20"/>
                </a:solidFill>
                <a:latin typeface="+mj-lt"/>
                <a:ea typeface="游ゴシック" panose="020B0400000000000000" pitchFamily="50" charset="-128"/>
                <a:cs typeface="PMingLiU"/>
              </a:rPr>
              <a:t>370L</a:t>
            </a:r>
            <a:endParaRPr sz="900" dirty="0">
              <a:latin typeface="+mj-lt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413566" y="9255724"/>
            <a:ext cx="12814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CHP-</a:t>
            </a:r>
            <a:r>
              <a:rPr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E372AZ</a:t>
            </a:r>
            <a:r>
              <a:rPr lang="en-US" altLang="ja-JP"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2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Verdana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5007419" y="9900831"/>
            <a:ext cx="382905" cy="128690"/>
          </a:xfrm>
          <a:prstGeom prst="rect">
            <a:avLst/>
          </a:prstGeom>
          <a:ln w="513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990"/>
              </a:lnSpc>
            </a:pPr>
            <a:r>
              <a:rPr sz="900" spc="125" dirty="0">
                <a:solidFill>
                  <a:srgbClr val="231F20"/>
                </a:solidFill>
                <a:latin typeface="+mj-lt"/>
                <a:ea typeface="游ゴシック" panose="020B0400000000000000" pitchFamily="50" charset="-128"/>
                <a:cs typeface="PMingLiU"/>
              </a:rPr>
              <a:t>460L</a:t>
            </a:r>
            <a:endParaRPr sz="900">
              <a:latin typeface="+mj-lt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5411049" y="9856457"/>
            <a:ext cx="12814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CHP-</a:t>
            </a:r>
            <a:r>
              <a:rPr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E462AZ</a:t>
            </a:r>
            <a:r>
              <a:rPr lang="en-US" altLang="ja-JP" sz="1200" b="1" spc="40" dirty="0">
                <a:solidFill>
                  <a:srgbClr val="4C4D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Verdana"/>
              </a:rPr>
              <a:t>2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Verdana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5226050" y="10271713"/>
            <a:ext cx="19704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2" baseline="50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本体希望小売価格</a:t>
            </a:r>
            <a:r>
              <a:rPr sz="800" spc="5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 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1,</a:t>
            </a:r>
            <a:r>
              <a:rPr lang="en-US" altLang="ja-JP"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551</a:t>
            </a:r>
            <a:r>
              <a:rPr sz="10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,100</a:t>
            </a:r>
            <a:r>
              <a:rPr sz="800" b="1" spc="-382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円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（税抜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1,</a:t>
            </a:r>
            <a:r>
              <a:rPr lang="en-US" altLang="ja-JP"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410</a:t>
            </a:r>
            <a:r>
              <a:rPr sz="80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,000</a:t>
            </a:r>
            <a:r>
              <a:rPr sz="800" spc="135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円</a:t>
            </a:r>
            <a:r>
              <a:rPr sz="800" spc="60" baseline="50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）</a:t>
            </a:r>
            <a:endParaRPr sz="800" baseline="50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825686" y="7907858"/>
            <a:ext cx="539115" cy="136576"/>
          </a:xfrm>
          <a:prstGeom prst="rect">
            <a:avLst/>
          </a:prstGeom>
          <a:solidFill>
            <a:srgbClr val="00B7CE"/>
          </a:solidFill>
          <a:ln w="8572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5"/>
              </a:spcBef>
            </a:pPr>
            <a:r>
              <a:rPr sz="800" b="1" spc="-7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ource Han Sans JP"/>
              </a:rPr>
              <a:t>フルオート</a:t>
            </a:r>
            <a:endParaRPr sz="800">
              <a:latin typeface="游ゴシック" panose="020B0400000000000000" pitchFamily="50" charset="-128"/>
              <a:ea typeface="游ゴシック" panose="020B0400000000000000" pitchFamily="50" charset="-128"/>
              <a:cs typeface="Source Han Sans JP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2827820" y="8212382"/>
            <a:ext cx="3575694" cy="963622"/>
            <a:chOff x="2827820" y="8212382"/>
            <a:chExt cx="3575694" cy="963622"/>
          </a:xfrm>
        </p:grpSpPr>
        <p:pic>
          <p:nvPicPr>
            <p:cNvPr id="225" name="object 2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7820" y="8450694"/>
              <a:ext cx="1008570" cy="171208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16690" y="8450694"/>
              <a:ext cx="1008570" cy="171208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40820" y="8798508"/>
              <a:ext cx="425109" cy="377496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44212" y="8212382"/>
              <a:ext cx="318947" cy="951861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61671" y="8831072"/>
              <a:ext cx="441843" cy="339813"/>
            </a:xfrm>
            <a:prstGeom prst="rect">
              <a:avLst/>
            </a:prstGeom>
          </p:spPr>
        </p:pic>
      </p:grpSp>
      <p:pic>
        <p:nvPicPr>
          <p:cNvPr id="232" name="object 2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72211" y="8450694"/>
            <a:ext cx="1008570" cy="171208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2738839" y="5038927"/>
            <a:ext cx="3254294" cy="3039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22" baseline="3086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エコキュートはこんなに快適</a:t>
            </a:r>
            <a:r>
              <a:rPr sz="1900" b="1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！</a:t>
            </a:r>
            <a:endParaRPr sz="190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636205" y="4976515"/>
            <a:ext cx="1074420" cy="429895"/>
          </a:xfrm>
          <a:custGeom>
            <a:avLst/>
            <a:gdLst/>
            <a:ahLst/>
            <a:cxnLst/>
            <a:rect l="l" t="t" r="r" b="b"/>
            <a:pathLst>
              <a:path w="1074420" h="429895">
                <a:moveTo>
                  <a:pt x="759406" y="0"/>
                </a:moveTo>
                <a:lnTo>
                  <a:pt x="699353" y="665"/>
                </a:lnTo>
                <a:lnTo>
                  <a:pt x="636243" y="4474"/>
                </a:lnTo>
                <a:lnTo>
                  <a:pt x="570611" y="11518"/>
                </a:lnTo>
                <a:lnTo>
                  <a:pt x="502993" y="21889"/>
                </a:lnTo>
                <a:lnTo>
                  <a:pt x="435902" y="35269"/>
                </a:lnTo>
                <a:lnTo>
                  <a:pt x="371819" y="51096"/>
                </a:lnTo>
                <a:lnTo>
                  <a:pt x="311213" y="69101"/>
                </a:lnTo>
                <a:lnTo>
                  <a:pt x="254556" y="89014"/>
                </a:lnTo>
                <a:lnTo>
                  <a:pt x="202319" y="110566"/>
                </a:lnTo>
                <a:lnTo>
                  <a:pt x="154973" y="133487"/>
                </a:lnTo>
                <a:lnTo>
                  <a:pt x="112989" y="157507"/>
                </a:lnTo>
                <a:lnTo>
                  <a:pt x="76839" y="182357"/>
                </a:lnTo>
                <a:lnTo>
                  <a:pt x="46994" y="207768"/>
                </a:lnTo>
                <a:lnTo>
                  <a:pt x="8103" y="259191"/>
                </a:lnTo>
                <a:lnTo>
                  <a:pt x="0" y="284665"/>
                </a:lnTo>
                <a:lnTo>
                  <a:pt x="85" y="309621"/>
                </a:lnTo>
                <a:lnTo>
                  <a:pt x="24864" y="354257"/>
                </a:lnTo>
                <a:lnTo>
                  <a:pt x="78996" y="389272"/>
                </a:lnTo>
                <a:lnTo>
                  <a:pt x="115733" y="402940"/>
                </a:lnTo>
                <a:lnTo>
                  <a:pt x="158202" y="413927"/>
                </a:lnTo>
                <a:lnTo>
                  <a:pt x="205869" y="422138"/>
                </a:lnTo>
                <a:lnTo>
                  <a:pt x="258199" y="427484"/>
                </a:lnTo>
                <a:lnTo>
                  <a:pt x="314657" y="429870"/>
                </a:lnTo>
                <a:lnTo>
                  <a:pt x="374707" y="429205"/>
                </a:lnTo>
                <a:lnTo>
                  <a:pt x="437816" y="425397"/>
                </a:lnTo>
                <a:lnTo>
                  <a:pt x="503446" y="418353"/>
                </a:lnTo>
                <a:lnTo>
                  <a:pt x="571065" y="407982"/>
                </a:lnTo>
                <a:lnTo>
                  <a:pt x="638155" y="394600"/>
                </a:lnTo>
                <a:lnTo>
                  <a:pt x="702240" y="378771"/>
                </a:lnTo>
                <a:lnTo>
                  <a:pt x="762848" y="360764"/>
                </a:lnTo>
                <a:lnTo>
                  <a:pt x="819507" y="340850"/>
                </a:lnTo>
                <a:lnTo>
                  <a:pt x="871747" y="319297"/>
                </a:lnTo>
                <a:lnTo>
                  <a:pt x="919096" y="296377"/>
                </a:lnTo>
                <a:lnTo>
                  <a:pt x="961082" y="272357"/>
                </a:lnTo>
                <a:lnTo>
                  <a:pt x="997235" y="247508"/>
                </a:lnTo>
                <a:lnTo>
                  <a:pt x="1027082" y="222100"/>
                </a:lnTo>
                <a:lnTo>
                  <a:pt x="1065978" y="170683"/>
                </a:lnTo>
                <a:lnTo>
                  <a:pt x="1074083" y="145214"/>
                </a:lnTo>
                <a:lnTo>
                  <a:pt x="1073997" y="120264"/>
                </a:lnTo>
                <a:lnTo>
                  <a:pt x="1049217" y="75618"/>
                </a:lnTo>
                <a:lnTo>
                  <a:pt x="995080" y="40598"/>
                </a:lnTo>
                <a:lnTo>
                  <a:pt x="958342" y="26929"/>
                </a:lnTo>
                <a:lnTo>
                  <a:pt x="915870" y="15942"/>
                </a:lnTo>
                <a:lnTo>
                  <a:pt x="868199" y="7730"/>
                </a:lnTo>
                <a:lnTo>
                  <a:pt x="815866" y="2385"/>
                </a:lnTo>
                <a:lnTo>
                  <a:pt x="759406" y="0"/>
                </a:lnTo>
                <a:close/>
              </a:path>
            </a:pathLst>
          </a:custGeom>
          <a:solidFill>
            <a:srgbClr val="29417C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7" name="object 237"/>
          <p:cNvSpPr txBox="1"/>
          <p:nvPr/>
        </p:nvSpPr>
        <p:spPr>
          <a:xfrm rot="21000000">
            <a:off x="1919776" y="5067048"/>
            <a:ext cx="563701" cy="262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5"/>
              </a:lnSpc>
            </a:pPr>
            <a:r>
              <a:rPr sz="1950" b="1" spc="-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快適</a:t>
            </a:r>
            <a:endParaRPr sz="19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32230" y="5853186"/>
            <a:ext cx="601980" cy="313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0170">
              <a:lnSpc>
                <a:spcPct val="111100"/>
              </a:lnSpc>
              <a:spcBef>
                <a:spcPts val="95"/>
              </a:spcBef>
            </a:pPr>
            <a:r>
              <a:rPr sz="900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お湯の</a:t>
            </a:r>
            <a:r>
              <a:rPr sz="900" spc="5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出が弱い。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851002" y="5847077"/>
            <a:ext cx="779780" cy="491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1100"/>
              </a:lnSpc>
              <a:spcBef>
                <a:spcPts val="95"/>
              </a:spcBef>
            </a:pPr>
            <a:r>
              <a:rPr lang="ja-JP" altLang="en-US" sz="900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ワンタッチ</a:t>
            </a:r>
            <a:r>
              <a:rPr sz="900" spc="-7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で</a:t>
            </a:r>
            <a:endParaRPr lang="en-US" sz="900" spc="-7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 marR="5080" algn="ctr">
              <a:lnSpc>
                <a:spcPct val="111100"/>
              </a:lnSpc>
              <a:spcBef>
                <a:spcPts val="95"/>
              </a:spcBef>
            </a:pPr>
            <a:r>
              <a:rPr sz="900" spc="-3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自動で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43180" algn="ctr">
              <a:lnSpc>
                <a:spcPct val="100000"/>
              </a:lnSpc>
              <a:spcBef>
                <a:spcPts val="100"/>
              </a:spcBef>
            </a:pPr>
            <a:r>
              <a:rPr sz="1350" spc="-142" baseline="3086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お湯はり</a:t>
            </a:r>
            <a:r>
              <a:rPr sz="9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！</a:t>
            </a:r>
            <a:endParaRPr sz="9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400972" y="6577134"/>
            <a:ext cx="7416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635" algn="ctr">
              <a:lnSpc>
                <a:spcPct val="111100"/>
              </a:lnSpc>
              <a:spcBef>
                <a:spcPts val="95"/>
              </a:spcBef>
            </a:pPr>
            <a:r>
              <a:rPr sz="900" spc="-3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スマホで</a:t>
            </a:r>
            <a:r>
              <a:rPr sz="9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    </a:t>
            </a:r>
            <a:r>
              <a:rPr sz="900" spc="-2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外出先から</a:t>
            </a:r>
            <a:endParaRPr lang="en-US" sz="900" spc="-25" dirty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38100" marR="30480" indent="635" algn="ctr">
              <a:lnSpc>
                <a:spcPct val="111100"/>
              </a:lnSpc>
              <a:spcBef>
                <a:spcPts val="95"/>
              </a:spcBef>
            </a:pPr>
            <a:r>
              <a:rPr sz="900" spc="-10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お湯はりも</a:t>
            </a:r>
            <a:r>
              <a:rPr sz="900" spc="-10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！</a:t>
            </a:r>
            <a:r>
              <a:rPr sz="750" spc="-232" baseline="33333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</a:t>
            </a:r>
            <a:endParaRPr sz="750" baseline="33333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43132" y="7257123"/>
            <a:ext cx="6616065" cy="5264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976370">
              <a:lnSpc>
                <a:spcPct val="100000"/>
              </a:lnSpc>
              <a:spcBef>
                <a:spcPts val="420"/>
              </a:spcBef>
            </a:pPr>
            <a:r>
              <a:rPr sz="600" spc="-1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※</a:t>
            </a:r>
            <a:r>
              <a:rPr sz="600" spc="-12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コロナ快適ホームアプリとの接続が必要です。詳しくはカタログをご覧ください</a:t>
            </a:r>
            <a:r>
              <a:rPr lang="ja-JP" altLang="en-US" sz="600" spc="-1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。</a:t>
            </a: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1750" b="1" spc="2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Gothic"/>
              </a:rPr>
              <a:t>とっても省エネな最新のコロナエコキュートをおすすめします。</a:t>
            </a:r>
            <a:endParaRPr sz="1750" dirty="0">
              <a:latin typeface="游ゴシック" panose="020B0400000000000000" pitchFamily="50" charset="-128"/>
              <a:ea typeface="游ゴシック" panose="020B0400000000000000" pitchFamily="50" charset="-128"/>
              <a:cs typeface="BIZ UDPGothic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5037446" y="2019627"/>
            <a:ext cx="1151255" cy="1151255"/>
            <a:chOff x="5037446" y="2019627"/>
            <a:chExt cx="1151255" cy="1151255"/>
          </a:xfrm>
        </p:grpSpPr>
        <p:sp>
          <p:nvSpPr>
            <p:cNvPr id="243" name="object 243"/>
            <p:cNvSpPr/>
            <p:nvPr/>
          </p:nvSpPr>
          <p:spPr>
            <a:xfrm>
              <a:off x="5043796" y="2025977"/>
              <a:ext cx="569595" cy="845185"/>
            </a:xfrm>
            <a:custGeom>
              <a:avLst/>
              <a:gdLst/>
              <a:ahLst/>
              <a:cxnLst/>
              <a:rect l="l" t="t" r="r" b="b"/>
              <a:pathLst>
                <a:path w="569595" h="845185">
                  <a:moveTo>
                    <a:pt x="569303" y="0"/>
                  </a:moveTo>
                  <a:lnTo>
                    <a:pt x="520403" y="1941"/>
                  </a:lnTo>
                  <a:lnTo>
                    <a:pt x="472915" y="7799"/>
                  </a:lnTo>
                  <a:lnTo>
                    <a:pt x="426652" y="17621"/>
                  </a:lnTo>
                  <a:lnTo>
                    <a:pt x="381428" y="31456"/>
                  </a:lnTo>
                  <a:lnTo>
                    <a:pt x="337055" y="49353"/>
                  </a:lnTo>
                  <a:lnTo>
                    <a:pt x="293345" y="71361"/>
                  </a:lnTo>
                  <a:lnTo>
                    <a:pt x="251404" y="97000"/>
                  </a:lnTo>
                  <a:lnTo>
                    <a:pt x="212447" y="125631"/>
                  </a:lnTo>
                  <a:lnTo>
                    <a:pt x="176543" y="157022"/>
                  </a:lnTo>
                  <a:lnTo>
                    <a:pt x="143757" y="190942"/>
                  </a:lnTo>
                  <a:lnTo>
                    <a:pt x="114156" y="227157"/>
                  </a:lnTo>
                  <a:lnTo>
                    <a:pt x="87806" y="265435"/>
                  </a:lnTo>
                  <a:lnTo>
                    <a:pt x="64775" y="305545"/>
                  </a:lnTo>
                  <a:lnTo>
                    <a:pt x="45128" y="347254"/>
                  </a:lnTo>
                  <a:lnTo>
                    <a:pt x="28933" y="390329"/>
                  </a:lnTo>
                  <a:lnTo>
                    <a:pt x="16256" y="434539"/>
                  </a:lnTo>
                  <a:lnTo>
                    <a:pt x="7164" y="479651"/>
                  </a:lnTo>
                  <a:lnTo>
                    <a:pt x="1723" y="525433"/>
                  </a:lnTo>
                  <a:lnTo>
                    <a:pt x="0" y="571653"/>
                  </a:lnTo>
                  <a:lnTo>
                    <a:pt x="2061" y="618078"/>
                  </a:lnTo>
                  <a:lnTo>
                    <a:pt x="7973" y="664477"/>
                  </a:lnTo>
                  <a:lnTo>
                    <a:pt x="17802" y="710617"/>
                  </a:lnTo>
                  <a:lnTo>
                    <a:pt x="31616" y="756265"/>
                  </a:lnTo>
                  <a:lnTo>
                    <a:pt x="49481" y="801190"/>
                  </a:lnTo>
                  <a:lnTo>
                    <a:pt x="71463" y="845159"/>
                  </a:lnTo>
                  <a:lnTo>
                    <a:pt x="569303" y="569201"/>
                  </a:lnTo>
                  <a:lnTo>
                    <a:pt x="569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44" name="object 244"/>
            <p:cNvSpPr/>
            <p:nvPr/>
          </p:nvSpPr>
          <p:spPr>
            <a:xfrm>
              <a:off x="5043796" y="2025977"/>
              <a:ext cx="569595" cy="845185"/>
            </a:xfrm>
            <a:custGeom>
              <a:avLst/>
              <a:gdLst/>
              <a:ahLst/>
              <a:cxnLst/>
              <a:rect l="l" t="t" r="r" b="b"/>
              <a:pathLst>
                <a:path w="569595" h="845185">
                  <a:moveTo>
                    <a:pt x="569303" y="569201"/>
                  </a:moveTo>
                  <a:lnTo>
                    <a:pt x="71463" y="845159"/>
                  </a:lnTo>
                  <a:lnTo>
                    <a:pt x="49481" y="801190"/>
                  </a:lnTo>
                  <a:lnTo>
                    <a:pt x="31616" y="756265"/>
                  </a:lnTo>
                  <a:lnTo>
                    <a:pt x="17802" y="710617"/>
                  </a:lnTo>
                  <a:lnTo>
                    <a:pt x="7973" y="664477"/>
                  </a:lnTo>
                  <a:lnTo>
                    <a:pt x="2061" y="618078"/>
                  </a:lnTo>
                  <a:lnTo>
                    <a:pt x="0" y="571653"/>
                  </a:lnTo>
                  <a:lnTo>
                    <a:pt x="1723" y="525433"/>
                  </a:lnTo>
                  <a:lnTo>
                    <a:pt x="7164" y="479651"/>
                  </a:lnTo>
                  <a:lnTo>
                    <a:pt x="16256" y="434539"/>
                  </a:lnTo>
                  <a:lnTo>
                    <a:pt x="28933" y="390329"/>
                  </a:lnTo>
                  <a:lnTo>
                    <a:pt x="45128" y="347254"/>
                  </a:lnTo>
                  <a:lnTo>
                    <a:pt x="64775" y="305545"/>
                  </a:lnTo>
                  <a:lnTo>
                    <a:pt x="87806" y="265435"/>
                  </a:lnTo>
                  <a:lnTo>
                    <a:pt x="114156" y="227157"/>
                  </a:lnTo>
                  <a:lnTo>
                    <a:pt x="143757" y="190942"/>
                  </a:lnTo>
                  <a:lnTo>
                    <a:pt x="176543" y="157022"/>
                  </a:lnTo>
                  <a:lnTo>
                    <a:pt x="212447" y="125631"/>
                  </a:lnTo>
                  <a:lnTo>
                    <a:pt x="251404" y="97000"/>
                  </a:lnTo>
                  <a:lnTo>
                    <a:pt x="293345" y="71361"/>
                  </a:lnTo>
                  <a:lnTo>
                    <a:pt x="337055" y="49353"/>
                  </a:lnTo>
                  <a:lnTo>
                    <a:pt x="381428" y="31456"/>
                  </a:lnTo>
                  <a:lnTo>
                    <a:pt x="426652" y="17621"/>
                  </a:lnTo>
                  <a:lnTo>
                    <a:pt x="472915" y="7799"/>
                  </a:lnTo>
                  <a:lnTo>
                    <a:pt x="520403" y="1941"/>
                  </a:lnTo>
                  <a:lnTo>
                    <a:pt x="569303" y="0"/>
                  </a:lnTo>
                  <a:lnTo>
                    <a:pt x="569303" y="569201"/>
                  </a:lnTo>
                  <a:close/>
                </a:path>
              </a:pathLst>
            </a:custGeom>
            <a:ln w="12700">
              <a:solidFill>
                <a:srgbClr val="00B7C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45" name="object 245"/>
            <p:cNvSpPr/>
            <p:nvPr/>
          </p:nvSpPr>
          <p:spPr>
            <a:xfrm>
              <a:off x="5115260" y="2595179"/>
              <a:ext cx="497840" cy="511809"/>
            </a:xfrm>
            <a:custGeom>
              <a:avLst/>
              <a:gdLst/>
              <a:ahLst/>
              <a:cxnLst/>
              <a:rect l="l" t="t" r="r" b="b"/>
              <a:pathLst>
                <a:path w="497839" h="511810">
                  <a:moveTo>
                    <a:pt x="497839" y="0"/>
                  </a:moveTo>
                  <a:lnTo>
                    <a:pt x="0" y="275958"/>
                  </a:lnTo>
                  <a:lnTo>
                    <a:pt x="26620" y="319795"/>
                  </a:lnTo>
                  <a:lnTo>
                    <a:pt x="55910" y="359973"/>
                  </a:lnTo>
                  <a:lnTo>
                    <a:pt x="88038" y="396653"/>
                  </a:lnTo>
                  <a:lnTo>
                    <a:pt x="123173" y="429994"/>
                  </a:lnTo>
                  <a:lnTo>
                    <a:pt x="161484" y="460158"/>
                  </a:lnTo>
                  <a:lnTo>
                    <a:pt x="203140" y="487304"/>
                  </a:lnTo>
                  <a:lnTo>
                    <a:pt x="248310" y="511594"/>
                  </a:lnTo>
                  <a:lnTo>
                    <a:pt x="49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46" name="object 246"/>
            <p:cNvSpPr/>
            <p:nvPr/>
          </p:nvSpPr>
          <p:spPr>
            <a:xfrm>
              <a:off x="5115260" y="2595179"/>
              <a:ext cx="497840" cy="511809"/>
            </a:xfrm>
            <a:custGeom>
              <a:avLst/>
              <a:gdLst/>
              <a:ahLst/>
              <a:cxnLst/>
              <a:rect l="l" t="t" r="r" b="b"/>
              <a:pathLst>
                <a:path w="497839" h="511810">
                  <a:moveTo>
                    <a:pt x="497839" y="0"/>
                  </a:moveTo>
                  <a:lnTo>
                    <a:pt x="248310" y="511594"/>
                  </a:lnTo>
                  <a:lnTo>
                    <a:pt x="203140" y="487304"/>
                  </a:lnTo>
                  <a:lnTo>
                    <a:pt x="161484" y="460158"/>
                  </a:lnTo>
                  <a:lnTo>
                    <a:pt x="123173" y="429994"/>
                  </a:lnTo>
                  <a:lnTo>
                    <a:pt x="88038" y="396653"/>
                  </a:lnTo>
                  <a:lnTo>
                    <a:pt x="55910" y="359973"/>
                  </a:lnTo>
                  <a:lnTo>
                    <a:pt x="26620" y="319795"/>
                  </a:lnTo>
                  <a:lnTo>
                    <a:pt x="0" y="275958"/>
                  </a:lnTo>
                  <a:lnTo>
                    <a:pt x="497839" y="0"/>
                  </a:lnTo>
                  <a:close/>
                </a:path>
              </a:pathLst>
            </a:custGeom>
            <a:ln w="12700">
              <a:solidFill>
                <a:srgbClr val="00B7C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47" name="object 247"/>
            <p:cNvSpPr/>
            <p:nvPr/>
          </p:nvSpPr>
          <p:spPr>
            <a:xfrm>
              <a:off x="5363570" y="2595179"/>
              <a:ext cx="804545" cy="569595"/>
            </a:xfrm>
            <a:custGeom>
              <a:avLst/>
              <a:gdLst/>
              <a:ahLst/>
              <a:cxnLst/>
              <a:rect l="l" t="t" r="r" b="b"/>
              <a:pathLst>
                <a:path w="804545" h="569594">
                  <a:moveTo>
                    <a:pt x="249529" y="0"/>
                  </a:moveTo>
                  <a:lnTo>
                    <a:pt x="0" y="511594"/>
                  </a:lnTo>
                  <a:lnTo>
                    <a:pt x="30250" y="525450"/>
                  </a:lnTo>
                  <a:lnTo>
                    <a:pt x="59424" y="536832"/>
                  </a:lnTo>
                  <a:lnTo>
                    <a:pt x="121488" y="554621"/>
                  </a:lnTo>
                  <a:lnTo>
                    <a:pt x="169811" y="563633"/>
                  </a:lnTo>
                  <a:lnTo>
                    <a:pt x="217918" y="568423"/>
                  </a:lnTo>
                  <a:lnTo>
                    <a:pt x="265605" y="569120"/>
                  </a:lnTo>
                  <a:lnTo>
                    <a:pt x="312666" y="565852"/>
                  </a:lnTo>
                  <a:lnTo>
                    <a:pt x="358896" y="558746"/>
                  </a:lnTo>
                  <a:lnTo>
                    <a:pt x="404091" y="547931"/>
                  </a:lnTo>
                  <a:lnTo>
                    <a:pt x="448045" y="533535"/>
                  </a:lnTo>
                  <a:lnTo>
                    <a:pt x="490554" y="515685"/>
                  </a:lnTo>
                  <a:lnTo>
                    <a:pt x="531412" y="494510"/>
                  </a:lnTo>
                  <a:lnTo>
                    <a:pt x="570416" y="470138"/>
                  </a:lnTo>
                  <a:lnTo>
                    <a:pt x="607359" y="442696"/>
                  </a:lnTo>
                  <a:lnTo>
                    <a:pt x="642037" y="412314"/>
                  </a:lnTo>
                  <a:lnTo>
                    <a:pt x="674246" y="379118"/>
                  </a:lnTo>
                  <a:lnTo>
                    <a:pt x="703779" y="343238"/>
                  </a:lnTo>
                  <a:lnTo>
                    <a:pt x="730432" y="304800"/>
                  </a:lnTo>
                  <a:lnTo>
                    <a:pt x="754001" y="263934"/>
                  </a:lnTo>
                  <a:lnTo>
                    <a:pt x="774281" y="220766"/>
                  </a:lnTo>
                  <a:lnTo>
                    <a:pt x="791065" y="175426"/>
                  </a:lnTo>
                  <a:lnTo>
                    <a:pt x="804151" y="128041"/>
                  </a:lnTo>
                  <a:lnTo>
                    <a:pt x="249529" y="0"/>
                  </a:lnTo>
                  <a:close/>
                </a:path>
              </a:pathLst>
            </a:custGeom>
            <a:solidFill>
              <a:srgbClr val="00B7CE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48" name="object 248"/>
            <p:cNvSpPr/>
            <p:nvPr/>
          </p:nvSpPr>
          <p:spPr>
            <a:xfrm>
              <a:off x="5363570" y="2595179"/>
              <a:ext cx="804545" cy="569595"/>
            </a:xfrm>
            <a:custGeom>
              <a:avLst/>
              <a:gdLst/>
              <a:ahLst/>
              <a:cxnLst/>
              <a:rect l="l" t="t" r="r" b="b"/>
              <a:pathLst>
                <a:path w="804545" h="569594">
                  <a:moveTo>
                    <a:pt x="249529" y="0"/>
                  </a:moveTo>
                  <a:lnTo>
                    <a:pt x="804151" y="128041"/>
                  </a:lnTo>
                  <a:lnTo>
                    <a:pt x="791065" y="175426"/>
                  </a:lnTo>
                  <a:lnTo>
                    <a:pt x="774281" y="220766"/>
                  </a:lnTo>
                  <a:lnTo>
                    <a:pt x="754001" y="263934"/>
                  </a:lnTo>
                  <a:lnTo>
                    <a:pt x="730432" y="304800"/>
                  </a:lnTo>
                  <a:lnTo>
                    <a:pt x="703779" y="343238"/>
                  </a:lnTo>
                  <a:lnTo>
                    <a:pt x="674246" y="379118"/>
                  </a:lnTo>
                  <a:lnTo>
                    <a:pt x="642037" y="412314"/>
                  </a:lnTo>
                  <a:lnTo>
                    <a:pt x="607359" y="442696"/>
                  </a:lnTo>
                  <a:lnTo>
                    <a:pt x="570416" y="470138"/>
                  </a:lnTo>
                  <a:lnTo>
                    <a:pt x="531412" y="494510"/>
                  </a:lnTo>
                  <a:lnTo>
                    <a:pt x="490554" y="515685"/>
                  </a:lnTo>
                  <a:lnTo>
                    <a:pt x="448045" y="533535"/>
                  </a:lnTo>
                  <a:lnTo>
                    <a:pt x="404091" y="547931"/>
                  </a:lnTo>
                  <a:lnTo>
                    <a:pt x="358896" y="558746"/>
                  </a:lnTo>
                  <a:lnTo>
                    <a:pt x="312666" y="565852"/>
                  </a:lnTo>
                  <a:lnTo>
                    <a:pt x="265605" y="569120"/>
                  </a:lnTo>
                  <a:lnTo>
                    <a:pt x="217918" y="568423"/>
                  </a:lnTo>
                  <a:lnTo>
                    <a:pt x="169811" y="563633"/>
                  </a:lnTo>
                  <a:lnTo>
                    <a:pt x="121488" y="554621"/>
                  </a:lnTo>
                  <a:lnTo>
                    <a:pt x="59424" y="536832"/>
                  </a:lnTo>
                  <a:lnTo>
                    <a:pt x="0" y="511594"/>
                  </a:lnTo>
                  <a:lnTo>
                    <a:pt x="249529" y="0"/>
                  </a:lnTo>
                  <a:close/>
                </a:path>
              </a:pathLst>
            </a:custGeom>
            <a:ln w="12700">
              <a:solidFill>
                <a:srgbClr val="00B7C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49" name="object 249"/>
            <p:cNvSpPr/>
            <p:nvPr/>
          </p:nvSpPr>
          <p:spPr>
            <a:xfrm>
              <a:off x="5613100" y="2025977"/>
              <a:ext cx="569595" cy="697865"/>
            </a:xfrm>
            <a:custGeom>
              <a:avLst/>
              <a:gdLst/>
              <a:ahLst/>
              <a:cxnLst/>
              <a:rect l="l" t="t" r="r" b="b"/>
              <a:pathLst>
                <a:path w="569595" h="697864">
                  <a:moveTo>
                    <a:pt x="0" y="0"/>
                  </a:moveTo>
                  <a:lnTo>
                    <a:pt x="0" y="569201"/>
                  </a:lnTo>
                  <a:lnTo>
                    <a:pt x="554621" y="697242"/>
                  </a:lnTo>
                  <a:lnTo>
                    <a:pt x="561314" y="664656"/>
                  </a:lnTo>
                  <a:lnTo>
                    <a:pt x="565835" y="633669"/>
                  </a:lnTo>
                  <a:lnTo>
                    <a:pt x="568394" y="602459"/>
                  </a:lnTo>
                  <a:lnTo>
                    <a:pt x="569201" y="569201"/>
                  </a:lnTo>
                  <a:lnTo>
                    <a:pt x="567112" y="520088"/>
                  </a:lnTo>
                  <a:lnTo>
                    <a:pt x="560958" y="472135"/>
                  </a:lnTo>
                  <a:lnTo>
                    <a:pt x="550910" y="425513"/>
                  </a:lnTo>
                  <a:lnTo>
                    <a:pt x="537139" y="380393"/>
                  </a:lnTo>
                  <a:lnTo>
                    <a:pt x="519816" y="336946"/>
                  </a:lnTo>
                  <a:lnTo>
                    <a:pt x="499112" y="295342"/>
                  </a:lnTo>
                  <a:lnTo>
                    <a:pt x="475197" y="255753"/>
                  </a:lnTo>
                  <a:lnTo>
                    <a:pt x="448243" y="218349"/>
                  </a:lnTo>
                  <a:lnTo>
                    <a:pt x="418420" y="183301"/>
                  </a:lnTo>
                  <a:lnTo>
                    <a:pt x="385899" y="150780"/>
                  </a:lnTo>
                  <a:lnTo>
                    <a:pt x="350852" y="120957"/>
                  </a:lnTo>
                  <a:lnTo>
                    <a:pt x="313448" y="94003"/>
                  </a:lnTo>
                  <a:lnTo>
                    <a:pt x="273858" y="70088"/>
                  </a:lnTo>
                  <a:lnTo>
                    <a:pt x="232255" y="49384"/>
                  </a:lnTo>
                  <a:lnTo>
                    <a:pt x="188808" y="32061"/>
                  </a:lnTo>
                  <a:lnTo>
                    <a:pt x="143687" y="18291"/>
                  </a:lnTo>
                  <a:lnTo>
                    <a:pt x="97066" y="8243"/>
                  </a:lnTo>
                  <a:lnTo>
                    <a:pt x="49113" y="2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  <p:sp>
          <p:nvSpPr>
            <p:cNvPr id="250" name="object 250"/>
            <p:cNvSpPr/>
            <p:nvPr/>
          </p:nvSpPr>
          <p:spPr>
            <a:xfrm>
              <a:off x="5613100" y="2025977"/>
              <a:ext cx="569595" cy="697865"/>
            </a:xfrm>
            <a:custGeom>
              <a:avLst/>
              <a:gdLst/>
              <a:ahLst/>
              <a:cxnLst/>
              <a:rect l="l" t="t" r="r" b="b"/>
              <a:pathLst>
                <a:path w="569595" h="697864">
                  <a:moveTo>
                    <a:pt x="0" y="569201"/>
                  </a:moveTo>
                  <a:lnTo>
                    <a:pt x="0" y="0"/>
                  </a:lnTo>
                  <a:lnTo>
                    <a:pt x="49113" y="2089"/>
                  </a:lnTo>
                  <a:lnTo>
                    <a:pt x="97066" y="8243"/>
                  </a:lnTo>
                  <a:lnTo>
                    <a:pt x="143687" y="18291"/>
                  </a:lnTo>
                  <a:lnTo>
                    <a:pt x="188808" y="32061"/>
                  </a:lnTo>
                  <a:lnTo>
                    <a:pt x="232255" y="49384"/>
                  </a:lnTo>
                  <a:lnTo>
                    <a:pt x="273858" y="70088"/>
                  </a:lnTo>
                  <a:lnTo>
                    <a:pt x="313448" y="94003"/>
                  </a:lnTo>
                  <a:lnTo>
                    <a:pt x="350852" y="120957"/>
                  </a:lnTo>
                  <a:lnTo>
                    <a:pt x="385899" y="150780"/>
                  </a:lnTo>
                  <a:lnTo>
                    <a:pt x="418420" y="183301"/>
                  </a:lnTo>
                  <a:lnTo>
                    <a:pt x="448243" y="218349"/>
                  </a:lnTo>
                  <a:lnTo>
                    <a:pt x="475197" y="255753"/>
                  </a:lnTo>
                  <a:lnTo>
                    <a:pt x="499112" y="295342"/>
                  </a:lnTo>
                  <a:lnTo>
                    <a:pt x="519816" y="336946"/>
                  </a:lnTo>
                  <a:lnTo>
                    <a:pt x="537139" y="380393"/>
                  </a:lnTo>
                  <a:lnTo>
                    <a:pt x="550910" y="425513"/>
                  </a:lnTo>
                  <a:lnTo>
                    <a:pt x="560958" y="472135"/>
                  </a:lnTo>
                  <a:lnTo>
                    <a:pt x="567112" y="520088"/>
                  </a:lnTo>
                  <a:lnTo>
                    <a:pt x="569201" y="569201"/>
                  </a:lnTo>
                  <a:lnTo>
                    <a:pt x="568394" y="602459"/>
                  </a:lnTo>
                  <a:lnTo>
                    <a:pt x="565835" y="633669"/>
                  </a:lnTo>
                  <a:lnTo>
                    <a:pt x="561314" y="664656"/>
                  </a:lnTo>
                  <a:lnTo>
                    <a:pt x="554621" y="697242"/>
                  </a:lnTo>
                  <a:lnTo>
                    <a:pt x="0" y="569201"/>
                  </a:lnTo>
                  <a:close/>
                </a:path>
              </a:pathLst>
            </a:custGeom>
            <a:ln w="12700">
              <a:solidFill>
                <a:srgbClr val="00B7C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ea"/>
                <a:ea typeface="+mn-ea"/>
              </a:endParaRPr>
            </a:p>
          </p:txBody>
        </p:sp>
      </p:grpSp>
      <p:sp>
        <p:nvSpPr>
          <p:cNvPr id="251" name="object 251"/>
          <p:cNvSpPr txBox="1"/>
          <p:nvPr/>
        </p:nvSpPr>
        <p:spPr>
          <a:xfrm>
            <a:off x="5678314" y="2282938"/>
            <a:ext cx="336550" cy="1391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20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冷暖用</a:t>
            </a:r>
            <a:endParaRPr sz="800" dirty="0">
              <a:latin typeface="+mn-ea"/>
              <a:ea typeface="+mn-ea"/>
              <a:cs typeface="BIZ UDPGothic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069282" y="2373077"/>
            <a:ext cx="956944" cy="959878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2865" marR="5080" indent="-50800">
              <a:lnSpc>
                <a:spcPts val="850"/>
              </a:lnSpc>
              <a:spcBef>
                <a:spcPts val="245"/>
              </a:spcBef>
            </a:pPr>
            <a:r>
              <a:rPr sz="1200" b="1" spc="-75" baseline="3472" dirty="0" err="1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照明・動力他</a:t>
            </a:r>
            <a:r>
              <a:rPr sz="1200" b="1" spc="-75" baseline="3472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 </a:t>
            </a:r>
            <a:r>
              <a:rPr lang="ja-JP" altLang="en-US" sz="1200" b="1" spc="-75" baseline="3472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　　</a:t>
            </a:r>
            <a:r>
              <a:rPr sz="800" b="1" spc="-10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28.7％ 32.9％</a:t>
            </a:r>
            <a:endParaRPr sz="800" dirty="0">
              <a:latin typeface="+mn-ea"/>
              <a:ea typeface="+mn-ea"/>
              <a:cs typeface="BIZ UDPGothic"/>
            </a:endParaRPr>
          </a:p>
          <a:p>
            <a:pPr marL="459740">
              <a:lnSpc>
                <a:spcPts val="1230"/>
              </a:lnSpc>
              <a:spcBef>
                <a:spcPts val="715"/>
              </a:spcBef>
            </a:pPr>
            <a:r>
              <a:rPr lang="ja-JP" altLang="en-US" sz="1050" b="1" spc="-45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　</a:t>
            </a:r>
            <a:r>
              <a:rPr sz="1050" b="1" spc="-45" dirty="0" err="1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給湯用</a:t>
            </a:r>
            <a:endParaRPr sz="1050" dirty="0">
              <a:latin typeface="+mn-ea"/>
              <a:ea typeface="+mn-ea"/>
              <a:cs typeface="BIZ UDPGothic"/>
            </a:endParaRPr>
          </a:p>
          <a:p>
            <a:pPr marL="407670">
              <a:lnSpc>
                <a:spcPts val="1350"/>
              </a:lnSpc>
            </a:pPr>
            <a:r>
              <a:rPr lang="ja-JP" altLang="en-US" sz="1150" b="1" spc="-10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　</a:t>
            </a:r>
            <a:r>
              <a:rPr sz="1150" b="1" spc="-10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28.7</a:t>
            </a:r>
            <a:r>
              <a:rPr sz="950" b="1" spc="-10" dirty="0">
                <a:solidFill>
                  <a:srgbClr val="FFFFFF"/>
                </a:solidFill>
                <a:latin typeface="+mn-ea"/>
                <a:ea typeface="+mn-ea"/>
                <a:cs typeface="BIZ UDPGothic"/>
              </a:rPr>
              <a:t>％</a:t>
            </a:r>
            <a:endParaRPr sz="950" dirty="0">
              <a:latin typeface="+mn-ea"/>
              <a:ea typeface="+mn-ea"/>
              <a:cs typeface="BIZ UDPGothic"/>
            </a:endParaRPr>
          </a:p>
          <a:p>
            <a:pPr marL="212090">
              <a:lnSpc>
                <a:spcPct val="100000"/>
              </a:lnSpc>
              <a:spcBef>
                <a:spcPts val="1325"/>
              </a:spcBef>
            </a:pPr>
            <a:r>
              <a:rPr sz="700" spc="90" dirty="0">
                <a:solidFill>
                  <a:srgbClr val="231F20"/>
                </a:solidFill>
                <a:latin typeface="+mn-ea"/>
                <a:ea typeface="+mn-ea"/>
                <a:cs typeface="PMingLiU"/>
              </a:rPr>
              <a:t>〈</a:t>
            </a:r>
            <a:r>
              <a:rPr sz="700" dirty="0">
                <a:solidFill>
                  <a:srgbClr val="231F20"/>
                </a:solidFill>
                <a:latin typeface="+mn-ea"/>
                <a:ea typeface="+mn-ea"/>
                <a:cs typeface="PMingLiU"/>
              </a:rPr>
              <a:t>2021</a:t>
            </a:r>
            <a:r>
              <a:rPr sz="700" spc="70" dirty="0">
                <a:solidFill>
                  <a:srgbClr val="231F20"/>
                </a:solidFill>
                <a:latin typeface="+mn-ea"/>
                <a:ea typeface="+mn-ea"/>
                <a:cs typeface="PMingLiU"/>
              </a:rPr>
              <a:t>年度〉</a:t>
            </a:r>
            <a:endParaRPr sz="700" dirty="0">
              <a:latin typeface="+mn-ea"/>
              <a:ea typeface="+mn-ea"/>
              <a:cs typeface="PMingLiU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756627" y="2877279"/>
            <a:ext cx="336550" cy="25391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0955" marR="5080" indent="-8890">
              <a:lnSpc>
                <a:spcPts val="930"/>
              </a:lnSpc>
              <a:spcBef>
                <a:spcPts val="180"/>
              </a:spcBef>
            </a:pPr>
            <a:r>
              <a:rPr sz="800" b="1" spc="-20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厨房用</a:t>
            </a:r>
            <a:r>
              <a:rPr sz="800" b="1" spc="-50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+mn-ea"/>
                <a:ea typeface="+mn-ea"/>
                <a:cs typeface="BIZ UDPGothic"/>
              </a:rPr>
              <a:t>9.7％</a:t>
            </a:r>
            <a:endParaRPr sz="800">
              <a:latin typeface="+mn-ea"/>
              <a:ea typeface="+mn-ea"/>
              <a:cs typeface="BIZ UDPGothic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097843" y="2950996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334" y="0"/>
                </a:lnTo>
              </a:path>
            </a:pathLst>
          </a:custGeom>
          <a:ln w="444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>
              <a:latin typeface="+mn-ea"/>
              <a:ea typeface="+mn-ea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487121" y="5579081"/>
            <a:ext cx="6581710" cy="1652993"/>
            <a:chOff x="487121" y="5579081"/>
            <a:chExt cx="6581710" cy="1652993"/>
          </a:xfrm>
        </p:grpSpPr>
        <p:pic>
          <p:nvPicPr>
            <p:cNvPr id="256" name="object 2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06" y="5580353"/>
              <a:ext cx="3356325" cy="1651721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7121" y="5579081"/>
              <a:ext cx="2817776" cy="1651721"/>
            </a:xfrm>
            <a:prstGeom prst="rect">
              <a:avLst/>
            </a:prstGeom>
          </p:spPr>
        </p:pic>
      </p:grpSp>
      <p:sp>
        <p:nvSpPr>
          <p:cNvPr id="258" name="object 258"/>
          <p:cNvSpPr txBox="1"/>
          <p:nvPr/>
        </p:nvSpPr>
        <p:spPr>
          <a:xfrm>
            <a:off x="2114326" y="5610467"/>
            <a:ext cx="121158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8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シャワーが弱く感じる。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5943674" y="5610039"/>
            <a:ext cx="899794" cy="160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-112" baseline="3086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シャワーが快適</a:t>
            </a:r>
            <a:r>
              <a:rPr sz="950" spc="-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！</a:t>
            </a:r>
            <a:endParaRPr sz="95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5598243" y="6693949"/>
            <a:ext cx="441325" cy="316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740" marR="5080" indent="-66675">
              <a:lnSpc>
                <a:spcPct val="112000"/>
              </a:lnSpc>
              <a:spcBef>
                <a:spcPts val="95"/>
              </a:spcBef>
            </a:pPr>
            <a:r>
              <a:rPr sz="900" spc="-11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おトクに</a:t>
            </a:r>
            <a:r>
              <a:rPr sz="900" spc="-8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快適！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858416" y="6693949"/>
            <a:ext cx="486409" cy="316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5080" indent="-57785">
              <a:lnSpc>
                <a:spcPct val="112000"/>
              </a:lnSpc>
              <a:spcBef>
                <a:spcPts val="95"/>
              </a:spcBef>
            </a:pPr>
            <a:r>
              <a:rPr sz="900" spc="-1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電気代が</a:t>
            </a:r>
            <a:r>
              <a:rPr sz="900" spc="-2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PMingLiU"/>
              </a:rPr>
              <a:t>心配…</a:t>
            </a:r>
            <a:endParaRPr sz="900">
              <a:latin typeface="游ゴシック" panose="020B0400000000000000" pitchFamily="50" charset="-128"/>
              <a:ea typeface="游ゴシック" panose="020B0400000000000000" pitchFamily="50" charset="-128"/>
              <a:cs typeface="PMingLiU"/>
            </a:endParaRPr>
          </a:p>
        </p:txBody>
      </p:sp>
      <p:grpSp>
        <p:nvGrpSpPr>
          <p:cNvPr id="262" name="object 262"/>
          <p:cNvGrpSpPr/>
          <p:nvPr/>
        </p:nvGrpSpPr>
        <p:grpSpPr>
          <a:xfrm>
            <a:off x="1766268" y="6102878"/>
            <a:ext cx="5297170" cy="1064260"/>
            <a:chOff x="1766268" y="6102878"/>
            <a:chExt cx="5297170" cy="1064260"/>
          </a:xfrm>
        </p:grpSpPr>
        <p:pic>
          <p:nvPicPr>
            <p:cNvPr id="263" name="object 2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14898" y="6540439"/>
              <a:ext cx="948117" cy="626119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66268" y="6102878"/>
              <a:ext cx="1928150" cy="1061331"/>
            </a:xfrm>
            <a:prstGeom prst="rect">
              <a:avLst/>
            </a:prstGeom>
          </p:spPr>
        </p:pic>
      </p:grpSp>
      <p:pic>
        <p:nvPicPr>
          <p:cNvPr id="266" name="図 265" descr="ドアが開いている画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B6E50C-1176-E67F-C530-197F82473DB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28" y="8188306"/>
            <a:ext cx="610557" cy="994957"/>
          </a:xfrm>
          <a:prstGeom prst="rect">
            <a:avLst/>
          </a:prstGeom>
        </p:spPr>
      </p:pic>
      <p:pic>
        <p:nvPicPr>
          <p:cNvPr id="195" name="図 19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69088B-FA8D-504A-CF33-6526FD52470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1" y="8653624"/>
            <a:ext cx="646487" cy="261487"/>
          </a:xfrm>
          <a:prstGeom prst="rect">
            <a:avLst/>
          </a:prstGeom>
        </p:spPr>
      </p:pic>
      <p:pic>
        <p:nvPicPr>
          <p:cNvPr id="196" name="図 19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5E1D26-4644-6571-51DC-92289599274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17" y="8653624"/>
            <a:ext cx="646487" cy="261487"/>
          </a:xfrm>
          <a:prstGeom prst="rect">
            <a:avLst/>
          </a:prstGeom>
        </p:spPr>
      </p:pic>
      <p:pic>
        <p:nvPicPr>
          <p:cNvPr id="199" name="図 198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50D89E-7F89-5171-A88F-3063D40E82C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90" y="8660281"/>
            <a:ext cx="646487" cy="261487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7F68E7F7-88BC-6EF6-1076-62874B08EC9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12" y="8189297"/>
            <a:ext cx="973527" cy="100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660</Words>
  <Application>Microsoft Office PowerPoint</Application>
  <PresentationFormat>ユーザー設定</PresentationFormat>
  <Paragraphs>189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UDPGothic</vt:lpstr>
      <vt:lpstr>PMingLiU</vt:lpstr>
      <vt:lpstr>UD デジタル 教科書体 NK</vt:lpstr>
      <vt:lpstr>游ゴシック</vt:lpstr>
      <vt:lpstr>Calibri</vt:lpstr>
      <vt:lpstr>Times New Roman</vt:lpstr>
      <vt:lpstr>Office Theme</vt:lpstr>
      <vt:lpstr>エコキュートに</vt:lpstr>
      <vt:lpstr>もっと省エネ&amp; 快適な暮らしへ。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25電気温水器〜エコ買替え(ハイグレード)</dc:title>
  <dc:creator>中野 祐汰</dc:creator>
  <cp:lastModifiedBy>中野　祐汰</cp:lastModifiedBy>
  <cp:revision>10</cp:revision>
  <cp:lastPrinted>2026-03-15T23:46:36Z</cp:lastPrinted>
  <dcterms:created xsi:type="dcterms:W3CDTF">2025-07-24T03:11:03Z</dcterms:created>
  <dcterms:modified xsi:type="dcterms:W3CDTF">2026-03-23T00:43:23Z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2025-03-04T00:00:00Z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2025-07-24T00:00:00Z</vt:filetime>
  </property>
  <property fmtid="{D5CDD505-2E9C-101B-9397-08002B2CF9AE}" pid="6" name="Producer">
    <vt:lpwstr>Adobe PDF library 16.07</vt:lpwstr>
  </property>
</Properties>
</file>