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15" autoAdjust="0"/>
    <p:restoredTop sz="91872" autoAdjust="0"/>
  </p:normalViewPr>
  <p:slideViewPr>
    <p:cSldViewPr snapToGrid="0">
      <p:cViewPr varScale="1">
        <p:scale>
          <a:sx n="47" d="100"/>
          <a:sy n="47" d="100"/>
        </p:scale>
        <p:origin x="54" y="118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19.png"/><Relationship Id="rId3" Type="http://schemas.openxmlformats.org/officeDocument/2006/relationships/image" Target="../media/image24.png"/><Relationship Id="rId21" Type="http://schemas.openxmlformats.org/officeDocument/2006/relationships/image" Target="../media/image37.png"/><Relationship Id="rId7" Type="http://schemas.openxmlformats.org/officeDocument/2006/relationships/image" Target="../media/image2.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32.jpeg"/><Relationship Id="rId20" Type="http://schemas.openxmlformats.org/officeDocument/2006/relationships/image" Target="../media/image36.jpeg"/><Relationship Id="rId29"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7.png"/><Relationship Id="rId24" Type="http://schemas.openxmlformats.org/officeDocument/2006/relationships/image" Target="../media/image40.emf"/><Relationship Id="rId5" Type="http://schemas.openxmlformats.org/officeDocument/2006/relationships/image" Target="../media/image26.png"/><Relationship Id="rId15" Type="http://schemas.openxmlformats.org/officeDocument/2006/relationships/image" Target="../media/image31.jpeg"/><Relationship Id="rId23" Type="http://schemas.openxmlformats.org/officeDocument/2006/relationships/image" Target="../media/image39.jpg"/><Relationship Id="rId28" Type="http://schemas.openxmlformats.org/officeDocument/2006/relationships/image" Target="../media/image42.svg"/><Relationship Id="rId10" Type="http://schemas.openxmlformats.org/officeDocument/2006/relationships/image" Target="../media/image5.png"/><Relationship Id="rId19" Type="http://schemas.openxmlformats.org/officeDocument/2006/relationships/image" Target="../media/image35.png"/><Relationship Id="rId4" Type="http://schemas.openxmlformats.org/officeDocument/2006/relationships/image" Target="../media/image25.svg"/><Relationship Id="rId9" Type="http://schemas.openxmlformats.org/officeDocument/2006/relationships/image" Target="../media/image4.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1739050"/>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1542102"/>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1743446"/>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1560686"/>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1528066"/>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1075451"/>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1213001"/>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1,398,100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1,271,000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cxnSp>
        <p:nvCxnSpPr>
          <p:cNvPr id="437" name="直線コネクタ 436"/>
          <p:cNvCxnSpPr/>
          <p:nvPr/>
        </p:nvCxnSpPr>
        <p:spPr>
          <a:xfrm>
            <a:off x="20404"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5" name="図 4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26467" y="2486149"/>
            <a:ext cx="1144475" cy="979067"/>
          </a:xfrm>
          <a:prstGeom prst="rect">
            <a:avLst/>
          </a:prstGeom>
        </p:spPr>
      </p:pic>
      <p:pic>
        <p:nvPicPr>
          <p:cNvPr id="2" name="図 1"/>
          <p:cNvPicPr>
            <a:picLocks noChangeAspect="1"/>
          </p:cNvPicPr>
          <p:nvPr/>
        </p:nvPicPr>
        <p:blipFill rotWithShape="1">
          <a:blip r:embed="rId12"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88679" y="1500318"/>
            <a:ext cx="1155517" cy="46737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4"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5" cstate="print"/>
            <a:stretch>
              <a:fillRect/>
            </a:stretch>
          </p:blipFill>
          <p:spPr>
            <a:xfrm>
              <a:off x="1079921" y="2323413"/>
              <a:ext cx="199285" cy="107861"/>
            </a:xfrm>
            <a:prstGeom prst="rect">
              <a:avLst/>
            </a:prstGeom>
          </p:spPr>
        </p:pic>
      </p:grpSp>
      <p:sp>
        <p:nvSpPr>
          <p:cNvPr id="4" name="テキスト ボックス 274">
            <a:extLst>
              <a:ext uri="{FF2B5EF4-FFF2-40B4-BE49-F238E27FC236}">
                <a16:creationId xmlns:a16="http://schemas.microsoft.com/office/drawing/2014/main" id="{B02C7434-49F6-1850-787F-EABE09DA8E38}"/>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200kPa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 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BEC703AD-051F-5D4D-2B06-96E74B2F5143}"/>
              </a:ext>
            </a:extLst>
          </p:cNvPr>
          <p:cNvSpPr txBox="1"/>
          <p:nvPr/>
        </p:nvSpPr>
        <p:spPr>
          <a:xfrm>
            <a:off x="184642" y="861902"/>
            <a:ext cx="2008768" cy="307777"/>
          </a:xfrm>
          <a:prstGeom prst="rect">
            <a:avLst/>
          </a:prstGeom>
          <a:noFill/>
        </p:spPr>
        <p:txBody>
          <a:bodyPr wrap="square" rtlCol="0">
            <a:spAutoFit/>
          </a:bodyPr>
          <a:lstStyle/>
          <a:p>
            <a:r>
              <a:rPr kumimoji="1" lang="en-US" altLang="ja-JP" sz="1400" b="1" dirty="0">
                <a:solidFill>
                  <a:schemeClr val="tx1">
                    <a:lumMod val="75000"/>
                    <a:lumOff val="25000"/>
                  </a:schemeClr>
                </a:solidFill>
              </a:rPr>
              <a:t>CHP-46AZ2JJ</a:t>
            </a:r>
            <a:endParaRPr kumimoji="1" lang="ja-JP" altLang="en-US" sz="1400" b="1" dirty="0">
              <a:solidFill>
                <a:schemeClr val="tx1">
                  <a:lumMod val="75000"/>
                  <a:lumOff val="25000"/>
                </a:schemeClr>
              </a:solidFill>
            </a:endParaRPr>
          </a:p>
        </p:txBody>
      </p:sp>
      <p:sp>
        <p:nvSpPr>
          <p:cNvPr id="42" name="Rectangle 61">
            <a:extLst>
              <a:ext uri="{FF2B5EF4-FFF2-40B4-BE49-F238E27FC236}">
                <a16:creationId xmlns:a16="http://schemas.microsoft.com/office/drawing/2014/main" id="{F1754551-EAB3-FEC4-8E42-1429DC900555}"/>
              </a:ext>
            </a:extLst>
          </p:cNvPr>
          <p:cNvSpPr>
            <a:spLocks/>
          </p:cNvSpPr>
          <p:nvPr/>
        </p:nvSpPr>
        <p:spPr bwMode="auto">
          <a:xfrm>
            <a:off x="2449540" y="817819"/>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48" name="図 47">
            <a:extLst>
              <a:ext uri="{FF2B5EF4-FFF2-40B4-BE49-F238E27FC236}">
                <a16:creationId xmlns:a16="http://schemas.microsoft.com/office/drawing/2014/main" id="{E7DE11A4-4872-07FF-3009-49968829327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6437" t="8899" r="17483" b="10655"/>
          <a:stretch/>
        </p:blipFill>
        <p:spPr>
          <a:xfrm>
            <a:off x="3584281" y="1910923"/>
            <a:ext cx="319959" cy="389515"/>
          </a:xfrm>
          <a:prstGeom prst="rect">
            <a:avLst/>
          </a:prstGeom>
        </p:spPr>
      </p:pic>
      <p:sp>
        <p:nvSpPr>
          <p:cNvPr id="49" name="テキスト ボックス 48">
            <a:extLst>
              <a:ext uri="{FF2B5EF4-FFF2-40B4-BE49-F238E27FC236}">
                <a16:creationId xmlns:a16="http://schemas.microsoft.com/office/drawing/2014/main" id="{948262C7-19D6-C317-EDB2-6DB06531E21B}"/>
              </a:ext>
            </a:extLst>
          </p:cNvPr>
          <p:cNvSpPr txBox="1"/>
          <p:nvPr/>
        </p:nvSpPr>
        <p:spPr>
          <a:xfrm>
            <a:off x="136429" y="2008138"/>
            <a:ext cx="3631122" cy="338554"/>
          </a:xfrm>
          <a:prstGeom prst="rect">
            <a:avLst/>
          </a:prstGeom>
          <a:noFill/>
        </p:spPr>
        <p:txBody>
          <a:bodyPr wrap="none" rtlCol="0">
            <a:spAutoFit/>
          </a:bodyPr>
          <a:lstStyle/>
          <a:p>
            <a:r>
              <a:rPr kumimoji="1" lang="ja-JP" altLang="en-US" sz="1600" dirty="0">
                <a:solidFill>
                  <a:schemeClr val="accent1"/>
                </a:solidFill>
                <a:latin typeface="BIZ UDPゴシック" panose="020B0400000000000000" pitchFamily="50" charset="-128"/>
                <a:ea typeface="BIZ UDPゴシック" panose="020B0400000000000000" pitchFamily="50" charset="-128"/>
              </a:rPr>
              <a:t>耐塩重害仕様で海の近くの設置に最適</a:t>
            </a:r>
          </a:p>
        </p:txBody>
      </p:sp>
      <p:pic>
        <p:nvPicPr>
          <p:cNvPr id="50" name="図 49"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2617A4C9-1481-1F26-5633-FFBC44271E1E}"/>
              </a:ext>
            </a:extLst>
          </p:cNvPr>
          <p:cNvPicPr>
            <a:picLocks noChangeAspect="1"/>
          </p:cNvPicPr>
          <p:nvPr/>
        </p:nvPicPr>
        <p:blipFill>
          <a:blip r:embed="rId17" cstate="print">
            <a:extLst>
              <a:ext uri="{28A0092B-C50C-407E-A947-70E740481C1C}">
                <a14:useLocalDpi xmlns:a14="http://schemas.microsoft.com/office/drawing/2010/main" val="0"/>
              </a:ext>
            </a:extLst>
          </a:blip>
          <a:srcRect l="49737"/>
          <a:stretch/>
        </p:blipFill>
        <p:spPr>
          <a:xfrm>
            <a:off x="4722081" y="976969"/>
            <a:ext cx="1344402" cy="2588424"/>
          </a:xfrm>
          <a:prstGeom prst="rect">
            <a:avLst/>
          </a:prstGeom>
        </p:spPr>
      </p:pic>
      <p:sp>
        <p:nvSpPr>
          <p:cNvPr id="54" name="テキスト ボックス 53">
            <a:extLst>
              <a:ext uri="{FF2B5EF4-FFF2-40B4-BE49-F238E27FC236}">
                <a16:creationId xmlns:a16="http://schemas.microsoft.com/office/drawing/2014/main" id="{1BF13A91-3BF7-79F3-1642-D4015A10983B}"/>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5" name="テキスト ボックス 54">
            <a:extLst>
              <a:ext uri="{FF2B5EF4-FFF2-40B4-BE49-F238E27FC236}">
                <a16:creationId xmlns:a16="http://schemas.microsoft.com/office/drawing/2014/main" id="{4700DACA-AACC-DF94-3ADC-1AA4A784FEB6}"/>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6" name="矢印: 右 55">
            <a:extLst>
              <a:ext uri="{FF2B5EF4-FFF2-40B4-BE49-F238E27FC236}">
                <a16:creationId xmlns:a16="http://schemas.microsoft.com/office/drawing/2014/main" id="{D0A7A62D-EE03-D384-5C14-C2277FBB947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a:extLst>
              <a:ext uri="{FF2B5EF4-FFF2-40B4-BE49-F238E27FC236}">
                <a16:creationId xmlns:a16="http://schemas.microsoft.com/office/drawing/2014/main" id="{07DBD1AF-70B7-F7EB-8066-3453032B714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62" name="Rectangle 16">
            <a:extLst>
              <a:ext uri="{FF2B5EF4-FFF2-40B4-BE49-F238E27FC236}">
                <a16:creationId xmlns:a16="http://schemas.microsoft.com/office/drawing/2014/main" id="{DF14F572-395A-D808-FC37-E048459CAFC5}"/>
              </a:ext>
            </a:extLst>
          </p:cNvPr>
          <p:cNvSpPr>
            <a:spLocks/>
          </p:cNvSpPr>
          <p:nvPr/>
        </p:nvSpPr>
        <p:spPr bwMode="auto">
          <a:xfrm>
            <a:off x="5980792" y="23750"/>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28" name="図 127">
            <a:extLst>
              <a:ext uri="{FF2B5EF4-FFF2-40B4-BE49-F238E27FC236}">
                <a16:creationId xmlns:a16="http://schemas.microsoft.com/office/drawing/2014/main" id="{D1AC0137-825E-4C82-1F4E-D5BB608FAE4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0823" y="2389156"/>
            <a:ext cx="2578020" cy="1144191"/>
          </a:xfrm>
          <a:prstGeom prst="rect">
            <a:avLst/>
          </a:prstGeom>
        </p:spPr>
      </p:pic>
      <p:cxnSp>
        <p:nvCxnSpPr>
          <p:cNvPr id="3" name="直線コネクタ 9">
            <a:extLst>
              <a:ext uri="{FF2B5EF4-FFF2-40B4-BE49-F238E27FC236}">
                <a16:creationId xmlns:a16="http://schemas.microsoft.com/office/drawing/2014/main" id="{0E3D8A2D-677D-0331-65AD-8C97EFC22DDE}"/>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テキスト ボックス 13">
            <a:extLst>
              <a:ext uri="{FF2B5EF4-FFF2-40B4-BE49-F238E27FC236}">
                <a16:creationId xmlns:a16="http://schemas.microsoft.com/office/drawing/2014/main" id="{8E9D339B-73BD-EA12-6F43-6C09360365F7}"/>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52" name="テキスト ボックス 6">
            <a:extLst>
              <a:ext uri="{FF2B5EF4-FFF2-40B4-BE49-F238E27FC236}">
                <a16:creationId xmlns:a16="http://schemas.microsoft.com/office/drawing/2014/main" id="{9E26B0C6-489C-2510-8993-6BC411C204C0}"/>
              </a:ext>
            </a:extLst>
          </p:cNvPr>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177" name="正方形/長方形 176">
            <a:extLst>
              <a:ext uri="{FF2B5EF4-FFF2-40B4-BE49-F238E27FC236}">
                <a16:creationId xmlns:a16="http://schemas.microsoft.com/office/drawing/2014/main" id="{092463B2-0534-2344-29F0-93025DB2EA5D}"/>
              </a:ext>
            </a:extLst>
          </p:cNvPr>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85" name="直線コネクタ 9">
            <a:extLst>
              <a:ext uri="{FF2B5EF4-FFF2-40B4-BE49-F238E27FC236}">
                <a16:creationId xmlns:a16="http://schemas.microsoft.com/office/drawing/2014/main" id="{FD29FFD7-8B97-C8D7-6112-28D7869BB5E6}"/>
              </a:ext>
            </a:extLst>
          </p:cNvPr>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6" name="正方形/長方形 19">
            <a:extLst>
              <a:ext uri="{FF2B5EF4-FFF2-40B4-BE49-F238E27FC236}">
                <a16:creationId xmlns:a16="http://schemas.microsoft.com/office/drawing/2014/main" id="{07B026E2-B382-C74C-29AA-C0EE8F3BC5EB}"/>
              </a:ext>
            </a:extLst>
          </p:cNvPr>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93" name="テキスト ボックス 6">
            <a:extLst>
              <a:ext uri="{FF2B5EF4-FFF2-40B4-BE49-F238E27FC236}">
                <a16:creationId xmlns:a16="http://schemas.microsoft.com/office/drawing/2014/main" id="{3F0B4192-06AE-127E-6084-6A12343291AA}"/>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94" name="テキスト ボックス 193">
            <a:extLst>
              <a:ext uri="{FF2B5EF4-FFF2-40B4-BE49-F238E27FC236}">
                <a16:creationId xmlns:a16="http://schemas.microsoft.com/office/drawing/2014/main" id="{9B87D0D7-8C1E-0B44-7F97-8C4521E86D2F}"/>
              </a:ext>
            </a:extLst>
          </p:cNvPr>
          <p:cNvSpPr txBox="1"/>
          <p:nvPr/>
        </p:nvSpPr>
        <p:spPr>
          <a:xfrm>
            <a:off x="6758924" y="5378146"/>
            <a:ext cx="6008376"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95" name="テキスト ボックス 6">
            <a:extLst>
              <a:ext uri="{FF2B5EF4-FFF2-40B4-BE49-F238E27FC236}">
                <a16:creationId xmlns:a16="http://schemas.microsoft.com/office/drawing/2014/main" id="{6C88B449-7B01-E91D-766B-E95BC0D86CBB}"/>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pSp>
        <p:nvGrpSpPr>
          <p:cNvPr id="197" name="object 33">
            <a:extLst>
              <a:ext uri="{FF2B5EF4-FFF2-40B4-BE49-F238E27FC236}">
                <a16:creationId xmlns:a16="http://schemas.microsoft.com/office/drawing/2014/main" id="{D2E95E25-3199-CFB1-01BF-A38D0A55204A}"/>
              </a:ext>
            </a:extLst>
          </p:cNvPr>
          <p:cNvGrpSpPr/>
          <p:nvPr/>
        </p:nvGrpSpPr>
        <p:grpSpPr>
          <a:xfrm>
            <a:off x="12333825" y="3728220"/>
            <a:ext cx="432434" cy="432434"/>
            <a:chOff x="909735" y="2161233"/>
            <a:chExt cx="432434" cy="432434"/>
          </a:xfrm>
        </p:grpSpPr>
        <p:sp>
          <p:nvSpPr>
            <p:cNvPr id="198" name="object 34">
              <a:extLst>
                <a:ext uri="{FF2B5EF4-FFF2-40B4-BE49-F238E27FC236}">
                  <a16:creationId xmlns:a16="http://schemas.microsoft.com/office/drawing/2014/main" id="{EFF8D9DD-ECCB-F0E8-0121-C5DD31BE62A1}"/>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99" name="object 35">
              <a:extLst>
                <a:ext uri="{FF2B5EF4-FFF2-40B4-BE49-F238E27FC236}">
                  <a16:creationId xmlns:a16="http://schemas.microsoft.com/office/drawing/2014/main" id="{0D96E8D9-EA52-3514-35D0-2B1298587721}"/>
                </a:ext>
              </a:extLst>
            </p:cNvPr>
            <p:cNvPicPr/>
            <p:nvPr/>
          </p:nvPicPr>
          <p:blipFill>
            <a:blip r:embed="rId14" cstate="print"/>
            <a:stretch>
              <a:fillRect/>
            </a:stretch>
          </p:blipFill>
          <p:spPr>
            <a:xfrm>
              <a:off x="972442" y="2324323"/>
              <a:ext cx="87109" cy="106311"/>
            </a:xfrm>
            <a:prstGeom prst="rect">
              <a:avLst/>
            </a:prstGeom>
          </p:spPr>
        </p:pic>
        <p:pic>
          <p:nvPicPr>
            <p:cNvPr id="200" name="object 36">
              <a:extLst>
                <a:ext uri="{FF2B5EF4-FFF2-40B4-BE49-F238E27FC236}">
                  <a16:creationId xmlns:a16="http://schemas.microsoft.com/office/drawing/2014/main" id="{54FAD881-23E0-C36D-A71B-58F832A0CC41}"/>
                </a:ext>
              </a:extLst>
            </p:cNvPr>
            <p:cNvPicPr/>
            <p:nvPr/>
          </p:nvPicPr>
          <p:blipFill>
            <a:blip r:embed="rId15" cstate="print"/>
            <a:stretch>
              <a:fillRect/>
            </a:stretch>
          </p:blipFill>
          <p:spPr>
            <a:xfrm>
              <a:off x="1079921" y="2323413"/>
              <a:ext cx="199285" cy="107861"/>
            </a:xfrm>
            <a:prstGeom prst="rect">
              <a:avLst/>
            </a:prstGeom>
          </p:spPr>
        </p:pic>
      </p:grpSp>
      <p:graphicFrame>
        <p:nvGraphicFramePr>
          <p:cNvPr id="203" name="表 202">
            <a:extLst>
              <a:ext uri="{FF2B5EF4-FFF2-40B4-BE49-F238E27FC236}">
                <a16:creationId xmlns:a16="http://schemas.microsoft.com/office/drawing/2014/main" id="{875C3D66-394E-F5D1-3B46-32050B893110}"/>
              </a:ext>
            </a:extLst>
          </p:cNvPr>
          <p:cNvGraphicFramePr>
            <a:graphicFrameLocks noGrp="1"/>
          </p:cNvGraphicFramePr>
          <p:nvPr>
            <p:extLst>
              <p:ext uri="{D42A27DB-BD31-4B8C-83A1-F6EECF244321}">
                <p14:modId xmlns:p14="http://schemas.microsoft.com/office/powerpoint/2010/main" val="1067507287"/>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grpSp>
        <p:nvGrpSpPr>
          <p:cNvPr id="57" name="グループ化 56">
            <a:extLst>
              <a:ext uri="{FF2B5EF4-FFF2-40B4-BE49-F238E27FC236}">
                <a16:creationId xmlns:a16="http://schemas.microsoft.com/office/drawing/2014/main" id="{52436818-B38A-01A8-F8C6-05A241BEE099}"/>
              </a:ext>
            </a:extLst>
          </p:cNvPr>
          <p:cNvGrpSpPr/>
          <p:nvPr/>
        </p:nvGrpSpPr>
        <p:grpSpPr>
          <a:xfrm>
            <a:off x="5963859" y="4147035"/>
            <a:ext cx="591636" cy="1228988"/>
            <a:chOff x="4553023" y="4890757"/>
            <a:chExt cx="1018959" cy="2116656"/>
          </a:xfrm>
        </p:grpSpPr>
        <p:pic>
          <p:nvPicPr>
            <p:cNvPr id="155" name="Picture 2" descr="「スマートフォン」の画像検索結果">
              <a:extLst>
                <a:ext uri="{FF2B5EF4-FFF2-40B4-BE49-F238E27FC236}">
                  <a16:creationId xmlns:a16="http://schemas.microsoft.com/office/drawing/2014/main" id="{D41E94BE-DDE8-DC5B-0E53-7BA6AE61AFA6}"/>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図 155">
              <a:extLst>
                <a:ext uri="{FF2B5EF4-FFF2-40B4-BE49-F238E27FC236}">
                  <a16:creationId xmlns:a16="http://schemas.microsoft.com/office/drawing/2014/main" id="{7B4333CB-8667-45EB-DDB1-209521788D22}"/>
                </a:ext>
              </a:extLst>
            </p:cNvPr>
            <p:cNvPicPr>
              <a:picLocks noChangeAspect="1"/>
            </p:cNvPicPr>
            <p:nvPr/>
          </p:nvPicPr>
          <p:blipFill rotWithShape="1">
            <a:blip r:embed="rId21"/>
            <a:srcRect b="20647"/>
            <a:stretch/>
          </p:blipFill>
          <p:spPr>
            <a:xfrm>
              <a:off x="4652057" y="5196348"/>
              <a:ext cx="763793" cy="1533426"/>
            </a:xfrm>
            <a:prstGeom prst="rect">
              <a:avLst/>
            </a:prstGeom>
          </p:spPr>
        </p:pic>
        <p:pic>
          <p:nvPicPr>
            <p:cNvPr id="157" name="図 156">
              <a:extLst>
                <a:ext uri="{FF2B5EF4-FFF2-40B4-BE49-F238E27FC236}">
                  <a16:creationId xmlns:a16="http://schemas.microsoft.com/office/drawing/2014/main" id="{DE2F37CB-7FD8-53B2-9AD6-7CC65FA76792}"/>
                </a:ext>
              </a:extLst>
            </p:cNvPr>
            <p:cNvPicPr>
              <a:picLocks noChangeAspect="1"/>
            </p:cNvPicPr>
            <p:nvPr/>
          </p:nvPicPr>
          <p:blipFill rotWithShape="1">
            <a:blip r:embed="rId21"/>
            <a:srcRect t="93213"/>
            <a:stretch/>
          </p:blipFill>
          <p:spPr>
            <a:xfrm>
              <a:off x="4644106" y="6594445"/>
              <a:ext cx="766167" cy="131560"/>
            </a:xfrm>
            <a:prstGeom prst="rect">
              <a:avLst/>
            </a:prstGeom>
          </p:spPr>
        </p:pic>
      </p:grpSp>
      <p:pic>
        <p:nvPicPr>
          <p:cNvPr id="158" name="図 157">
            <a:extLst>
              <a:ext uri="{FF2B5EF4-FFF2-40B4-BE49-F238E27FC236}">
                <a16:creationId xmlns:a16="http://schemas.microsoft.com/office/drawing/2014/main" id="{8FD4BBF5-AE67-BBFF-876F-7DFAB01475A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59" name="テキスト ボックス 8">
            <a:extLst>
              <a:ext uri="{FF2B5EF4-FFF2-40B4-BE49-F238E27FC236}">
                <a16:creationId xmlns:a16="http://schemas.microsoft.com/office/drawing/2014/main" id="{7C7F1F5B-62FB-116A-820C-EEDD03A10D43}"/>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60" name="テキスト ボックス 289">
            <a:extLst>
              <a:ext uri="{FF2B5EF4-FFF2-40B4-BE49-F238E27FC236}">
                <a16:creationId xmlns:a16="http://schemas.microsoft.com/office/drawing/2014/main" id="{CCCCFA50-C40B-59DA-145C-57A7E4115399}"/>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61" name="正方形/長方形 290">
            <a:extLst>
              <a:ext uri="{FF2B5EF4-FFF2-40B4-BE49-F238E27FC236}">
                <a16:creationId xmlns:a16="http://schemas.microsoft.com/office/drawing/2014/main" id="{05504EAA-72E3-0BC2-A34C-30ADF3E60EDB}"/>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62" name="正方形/長方形 291">
            <a:extLst>
              <a:ext uri="{FF2B5EF4-FFF2-40B4-BE49-F238E27FC236}">
                <a16:creationId xmlns:a16="http://schemas.microsoft.com/office/drawing/2014/main" id="{D77C2A64-07D8-7AE6-23B2-56122D3EB9E2}"/>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63" name="テキスト ボックス 292">
            <a:extLst>
              <a:ext uri="{FF2B5EF4-FFF2-40B4-BE49-F238E27FC236}">
                <a16:creationId xmlns:a16="http://schemas.microsoft.com/office/drawing/2014/main" id="{9739AD92-94C5-24DB-F695-1851C400A1F8}"/>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66" name="テキスト ボックス 293">
            <a:extLst>
              <a:ext uri="{FF2B5EF4-FFF2-40B4-BE49-F238E27FC236}">
                <a16:creationId xmlns:a16="http://schemas.microsoft.com/office/drawing/2014/main" id="{716FC769-AAF7-AAF4-0F02-B1391CD19439}"/>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78" name="角丸四角形 17">
            <a:extLst>
              <a:ext uri="{FF2B5EF4-FFF2-40B4-BE49-F238E27FC236}">
                <a16:creationId xmlns:a16="http://schemas.microsoft.com/office/drawing/2014/main" id="{F9A4DA73-FF22-8AA6-1FCB-A7DAEFE27877}"/>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7" name="テキスト ボックス 19">
            <a:extLst>
              <a:ext uri="{FF2B5EF4-FFF2-40B4-BE49-F238E27FC236}">
                <a16:creationId xmlns:a16="http://schemas.microsoft.com/office/drawing/2014/main" id="{DDB9AC16-F3B8-3C29-6EDE-3CE0705FEF20}"/>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88" name="角丸四角形 305">
            <a:extLst>
              <a:ext uri="{FF2B5EF4-FFF2-40B4-BE49-F238E27FC236}">
                <a16:creationId xmlns:a16="http://schemas.microsoft.com/office/drawing/2014/main" id="{91389F8B-B52B-18C5-5F9F-C22C0E73CA34}"/>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9" name="テキスト ボックス 258">
            <a:extLst>
              <a:ext uri="{FF2B5EF4-FFF2-40B4-BE49-F238E27FC236}">
                <a16:creationId xmlns:a16="http://schemas.microsoft.com/office/drawing/2014/main" id="{4879E536-7F51-E484-AB89-900EC48A9BCE}"/>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90" name="テキスト ボックス 258">
            <a:extLst>
              <a:ext uri="{FF2B5EF4-FFF2-40B4-BE49-F238E27FC236}">
                <a16:creationId xmlns:a16="http://schemas.microsoft.com/office/drawing/2014/main" id="{941BB099-6145-131C-594D-BC868C3C254B}"/>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91" name="角丸四角形 322">
            <a:extLst>
              <a:ext uri="{FF2B5EF4-FFF2-40B4-BE49-F238E27FC236}">
                <a16:creationId xmlns:a16="http://schemas.microsoft.com/office/drawing/2014/main" id="{15B7156D-D870-3F86-2414-AB6548C090CC}"/>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2" name="テキスト ボックス 323">
            <a:extLst>
              <a:ext uri="{FF2B5EF4-FFF2-40B4-BE49-F238E27FC236}">
                <a16:creationId xmlns:a16="http://schemas.microsoft.com/office/drawing/2014/main" id="{C9C60AED-3848-129B-D219-CD1ECCE0CA90}"/>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204" name="角丸四角形 325">
            <a:extLst>
              <a:ext uri="{FF2B5EF4-FFF2-40B4-BE49-F238E27FC236}">
                <a16:creationId xmlns:a16="http://schemas.microsoft.com/office/drawing/2014/main" id="{27BC75CE-5AD7-D883-07D7-0524B2359160}"/>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205" name="正方形/長方形 204">
            <a:extLst>
              <a:ext uri="{FF2B5EF4-FFF2-40B4-BE49-F238E27FC236}">
                <a16:creationId xmlns:a16="http://schemas.microsoft.com/office/drawing/2014/main" id="{EB5B686C-33B6-A538-8211-9D45E04C8F75}"/>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6" name="テキスト ボックス 258">
            <a:extLst>
              <a:ext uri="{FF2B5EF4-FFF2-40B4-BE49-F238E27FC236}">
                <a16:creationId xmlns:a16="http://schemas.microsoft.com/office/drawing/2014/main" id="{E8FFCDA9-00F8-C547-573B-ADA40B94F1B3}"/>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207" name="テキスト ボックス 258">
            <a:extLst>
              <a:ext uri="{FF2B5EF4-FFF2-40B4-BE49-F238E27FC236}">
                <a16:creationId xmlns:a16="http://schemas.microsoft.com/office/drawing/2014/main" id="{BA4682EE-9A0F-4514-954C-572F1070A31F}"/>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208" name="テキスト ボックス 207">
            <a:extLst>
              <a:ext uri="{FF2B5EF4-FFF2-40B4-BE49-F238E27FC236}">
                <a16:creationId xmlns:a16="http://schemas.microsoft.com/office/drawing/2014/main" id="{D0EA115F-3409-9F3C-AB92-23565B80E54D}"/>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09" name="テキスト ボックス 208">
            <a:extLst>
              <a:ext uri="{FF2B5EF4-FFF2-40B4-BE49-F238E27FC236}">
                <a16:creationId xmlns:a16="http://schemas.microsoft.com/office/drawing/2014/main" id="{205B3805-28D5-6B2E-C180-C00721CA123C}"/>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10" name="テキスト ボックス 209">
            <a:extLst>
              <a:ext uri="{FF2B5EF4-FFF2-40B4-BE49-F238E27FC236}">
                <a16:creationId xmlns:a16="http://schemas.microsoft.com/office/drawing/2014/main" id="{7D2D0AFC-93CA-8DC9-39DA-4472413E7648}"/>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11" name="テキスト ボックス 210">
            <a:extLst>
              <a:ext uri="{FF2B5EF4-FFF2-40B4-BE49-F238E27FC236}">
                <a16:creationId xmlns:a16="http://schemas.microsoft.com/office/drawing/2014/main" id="{041F847E-0AA5-83A6-30EB-0833FE6F8465}"/>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12" name="テキスト ボックス 211">
            <a:extLst>
              <a:ext uri="{FF2B5EF4-FFF2-40B4-BE49-F238E27FC236}">
                <a16:creationId xmlns:a16="http://schemas.microsoft.com/office/drawing/2014/main" id="{5825FBFB-5AE9-A746-8AE1-94AD66291247}"/>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13" name="テキスト ボックス 212">
            <a:extLst>
              <a:ext uri="{FF2B5EF4-FFF2-40B4-BE49-F238E27FC236}">
                <a16:creationId xmlns:a16="http://schemas.microsoft.com/office/drawing/2014/main" id="{F764D6D9-7CBA-007F-6B0E-7819F29B4505}"/>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14" name="直線コネクタ 213">
            <a:extLst>
              <a:ext uri="{FF2B5EF4-FFF2-40B4-BE49-F238E27FC236}">
                <a16:creationId xmlns:a16="http://schemas.microsoft.com/office/drawing/2014/main" id="{DB9FB2E6-6CE9-74AE-C72C-105A472D8D81}"/>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a:extLst>
              <a:ext uri="{FF2B5EF4-FFF2-40B4-BE49-F238E27FC236}">
                <a16:creationId xmlns:a16="http://schemas.microsoft.com/office/drawing/2014/main" id="{5E50BD56-5F72-CE7F-F6ED-A353D369B5F5}"/>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6" name="テキスト ボックス 258">
            <a:extLst>
              <a:ext uri="{FF2B5EF4-FFF2-40B4-BE49-F238E27FC236}">
                <a16:creationId xmlns:a16="http://schemas.microsoft.com/office/drawing/2014/main" id="{AB3BA4AC-16E2-E6F7-38B7-8625F01D6D55}"/>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7" name="図 197">
            <a:extLst>
              <a:ext uri="{FF2B5EF4-FFF2-40B4-BE49-F238E27FC236}">
                <a16:creationId xmlns:a16="http://schemas.microsoft.com/office/drawing/2014/main" id="{A3BFE91E-7CC2-EF26-9A88-497CBE9036A1}"/>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テキスト ボックス 306">
            <a:extLst>
              <a:ext uri="{FF2B5EF4-FFF2-40B4-BE49-F238E27FC236}">
                <a16:creationId xmlns:a16="http://schemas.microsoft.com/office/drawing/2014/main" id="{A97800D2-8FE1-F4B6-4429-88FB300C4B75}"/>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19" name="図 218">
            <a:extLst>
              <a:ext uri="{FF2B5EF4-FFF2-40B4-BE49-F238E27FC236}">
                <a16:creationId xmlns:a16="http://schemas.microsoft.com/office/drawing/2014/main" id="{52E10467-EB26-C36B-335D-59F4F0F8B41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20" name="テキスト ボックス 203">
            <a:extLst>
              <a:ext uri="{FF2B5EF4-FFF2-40B4-BE49-F238E27FC236}">
                <a16:creationId xmlns:a16="http://schemas.microsoft.com/office/drawing/2014/main" id="{3AF72E1E-11DC-1127-92C8-40AC715CB67F}"/>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21" name="直線コネクタ 9">
            <a:extLst>
              <a:ext uri="{FF2B5EF4-FFF2-40B4-BE49-F238E27FC236}">
                <a16:creationId xmlns:a16="http://schemas.microsoft.com/office/drawing/2014/main" id="{D9377AAC-4BD3-D0F0-E91F-3E3093A8110A}"/>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2" name="正方形/長方形 19">
            <a:extLst>
              <a:ext uri="{FF2B5EF4-FFF2-40B4-BE49-F238E27FC236}">
                <a16:creationId xmlns:a16="http://schemas.microsoft.com/office/drawing/2014/main" id="{D50C6217-3430-A9B2-AB8D-E49A1B4BBAFC}"/>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23" name="直線コネクタ 9">
            <a:extLst>
              <a:ext uri="{FF2B5EF4-FFF2-40B4-BE49-F238E27FC236}">
                <a16:creationId xmlns:a16="http://schemas.microsoft.com/office/drawing/2014/main" id="{ED2E56D8-865A-F34A-939D-5818D153D4FC}"/>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4" name="正方形/長方形 223">
            <a:extLst>
              <a:ext uri="{FF2B5EF4-FFF2-40B4-BE49-F238E27FC236}">
                <a16:creationId xmlns:a16="http://schemas.microsoft.com/office/drawing/2014/main" id="{AC17E480-E9F8-C834-8102-966D9F2F137F}"/>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5" name="直線コネクタ 9">
            <a:extLst>
              <a:ext uri="{FF2B5EF4-FFF2-40B4-BE49-F238E27FC236}">
                <a16:creationId xmlns:a16="http://schemas.microsoft.com/office/drawing/2014/main" id="{CE8589E5-F50F-9AD9-1006-8D937FB2A706}"/>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直線コネクタ 9">
            <a:extLst>
              <a:ext uri="{FF2B5EF4-FFF2-40B4-BE49-F238E27FC236}">
                <a16:creationId xmlns:a16="http://schemas.microsoft.com/office/drawing/2014/main" id="{54F66819-80A2-46B9-4D6F-A47261103A7A}"/>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7" name="正方形/長方形 19">
            <a:extLst>
              <a:ext uri="{FF2B5EF4-FFF2-40B4-BE49-F238E27FC236}">
                <a16:creationId xmlns:a16="http://schemas.microsoft.com/office/drawing/2014/main" id="{1F789A37-6FE4-89BF-2E6F-8E55A1D84B17}"/>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28" name="正方形/長方形 227">
            <a:extLst>
              <a:ext uri="{FF2B5EF4-FFF2-40B4-BE49-F238E27FC236}">
                <a16:creationId xmlns:a16="http://schemas.microsoft.com/office/drawing/2014/main" id="{13632E73-9BE1-E693-5456-51578F8843D3}"/>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29" name="図 228" descr="QR コード&#10;&#10;AI 生成コンテンツは誤りを含む可能性があります。">
            <a:extLst>
              <a:ext uri="{FF2B5EF4-FFF2-40B4-BE49-F238E27FC236}">
                <a16:creationId xmlns:a16="http://schemas.microsoft.com/office/drawing/2014/main" id="{FA2AE47B-59B3-5936-548B-72EB76E8F63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30" name="object 33">
            <a:extLst>
              <a:ext uri="{FF2B5EF4-FFF2-40B4-BE49-F238E27FC236}">
                <a16:creationId xmlns:a16="http://schemas.microsoft.com/office/drawing/2014/main" id="{4C270EC6-F34A-50D4-7F9B-8E314988D102}"/>
              </a:ext>
            </a:extLst>
          </p:cNvPr>
          <p:cNvGrpSpPr/>
          <p:nvPr/>
        </p:nvGrpSpPr>
        <p:grpSpPr>
          <a:xfrm>
            <a:off x="6098056" y="7785884"/>
            <a:ext cx="432434" cy="432434"/>
            <a:chOff x="909735" y="2161233"/>
            <a:chExt cx="432434" cy="432434"/>
          </a:xfrm>
        </p:grpSpPr>
        <p:sp>
          <p:nvSpPr>
            <p:cNvPr id="231" name="object 34">
              <a:extLst>
                <a:ext uri="{FF2B5EF4-FFF2-40B4-BE49-F238E27FC236}">
                  <a16:creationId xmlns:a16="http://schemas.microsoft.com/office/drawing/2014/main" id="{AD407FB2-891B-156E-C7D5-84C5FC39AB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32" name="object 35">
              <a:extLst>
                <a:ext uri="{FF2B5EF4-FFF2-40B4-BE49-F238E27FC236}">
                  <a16:creationId xmlns:a16="http://schemas.microsoft.com/office/drawing/2014/main" id="{AB9CCBCC-46EA-048F-634D-76882578CA61}"/>
                </a:ext>
              </a:extLst>
            </p:cNvPr>
            <p:cNvPicPr/>
            <p:nvPr/>
          </p:nvPicPr>
          <p:blipFill>
            <a:blip r:embed="rId14" cstate="print"/>
            <a:stretch>
              <a:fillRect/>
            </a:stretch>
          </p:blipFill>
          <p:spPr>
            <a:xfrm>
              <a:off x="972442" y="2324323"/>
              <a:ext cx="87109" cy="106311"/>
            </a:xfrm>
            <a:prstGeom prst="rect">
              <a:avLst/>
            </a:prstGeom>
          </p:spPr>
        </p:pic>
        <p:pic>
          <p:nvPicPr>
            <p:cNvPr id="233" name="object 36">
              <a:extLst>
                <a:ext uri="{FF2B5EF4-FFF2-40B4-BE49-F238E27FC236}">
                  <a16:creationId xmlns:a16="http://schemas.microsoft.com/office/drawing/2014/main" id="{072BDF53-3B18-3524-F2AD-D1C089F30D1C}"/>
                </a:ext>
              </a:extLst>
            </p:cNvPr>
            <p:cNvPicPr/>
            <p:nvPr/>
          </p:nvPicPr>
          <p:blipFill>
            <a:blip r:embed="rId15" cstate="print"/>
            <a:stretch>
              <a:fillRect/>
            </a:stretch>
          </p:blipFill>
          <p:spPr>
            <a:xfrm>
              <a:off x="1079921" y="2323413"/>
              <a:ext cx="199285" cy="107861"/>
            </a:xfrm>
            <a:prstGeom prst="rect">
              <a:avLst/>
            </a:prstGeom>
          </p:spPr>
        </p:pic>
      </p:grpSp>
      <p:sp>
        <p:nvSpPr>
          <p:cNvPr id="234" name="テキスト ボックス 233">
            <a:extLst>
              <a:ext uri="{FF2B5EF4-FFF2-40B4-BE49-F238E27FC236}">
                <a16:creationId xmlns:a16="http://schemas.microsoft.com/office/drawing/2014/main" id="{4F277F09-D432-9052-378E-D01EDF5134D9}"/>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35" name="直線コネクタ 234">
            <a:extLst>
              <a:ext uri="{FF2B5EF4-FFF2-40B4-BE49-F238E27FC236}">
                <a16:creationId xmlns:a16="http://schemas.microsoft.com/office/drawing/2014/main" id="{6082C03D-1421-2B3C-81C2-BBA1A45794F8}"/>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0FA87D74-F4B2-7ED5-DD22-4253C85C3CEE}"/>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7" name="テキスト ボックス 323">
            <a:extLst>
              <a:ext uri="{FF2B5EF4-FFF2-40B4-BE49-F238E27FC236}">
                <a16:creationId xmlns:a16="http://schemas.microsoft.com/office/drawing/2014/main" id="{54285BEE-821C-C8BC-FE1A-A947D92194AC}"/>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38" name="矢印: 右 237">
            <a:extLst>
              <a:ext uri="{FF2B5EF4-FFF2-40B4-BE49-F238E27FC236}">
                <a16:creationId xmlns:a16="http://schemas.microsoft.com/office/drawing/2014/main" id="{BB0D9C1E-CDC2-A442-A2AD-942AB8628CDB}"/>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58154"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36426"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35019"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82260" y="6756827"/>
            <a:ext cx="1206686" cy="1644323"/>
          </a:xfrm>
          <a:prstGeom prst="rect">
            <a:avLst/>
          </a:prstGeom>
        </p:spPr>
      </p:pic>
      <p:sp>
        <p:nvSpPr>
          <p:cNvPr id="146" name="テキスト ボックス 145"/>
          <p:cNvSpPr txBox="1"/>
          <p:nvPr/>
        </p:nvSpPr>
        <p:spPr>
          <a:xfrm>
            <a:off x="7010106"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76980"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01117"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56610"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49879"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57512"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21746"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07359"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31935"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28245"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2513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825131"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a:latin typeface="メイリオ" panose="020B0604030504040204" pitchFamily="50" charset="-128"/>
                <a:ea typeface="メイリオ" panose="020B0604030504040204" pitchFamily="50" charset="-128"/>
              </a:rPr>
              <a:t>0.64</a:t>
            </a:r>
            <a:r>
              <a:rPr kumimoji="1" lang="ja-JP" altLang="en-US" sz="60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Rectangle 16">
            <a:extLst>
              <a:ext uri="{FF2B5EF4-FFF2-40B4-BE49-F238E27FC236}">
                <a16:creationId xmlns:a16="http://schemas.microsoft.com/office/drawing/2014/main" id="{7D2D331F-1776-E3F5-CBFF-8DA61E081468}"/>
              </a:ext>
            </a:extLst>
          </p:cNvPr>
          <p:cNvSpPr>
            <a:spLocks/>
          </p:cNvSpPr>
          <p:nvPr/>
        </p:nvSpPr>
        <p:spPr bwMode="auto">
          <a:xfrm>
            <a:off x="5980792" y="23750"/>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5005</TotalTime>
  <Words>1566</Words>
  <Application>Microsoft Office PowerPoint</Application>
  <PresentationFormat>A3 297x420 mm</PresentationFormat>
  <Paragraphs>200</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333</cp:revision>
  <cp:lastPrinted>2025-12-17T00:23:25Z</cp:lastPrinted>
  <dcterms:created xsi:type="dcterms:W3CDTF">2020-12-15T06:24:16Z</dcterms:created>
  <dcterms:modified xsi:type="dcterms:W3CDTF">2026-03-24T04:11:46Z</dcterms:modified>
</cp:coreProperties>
</file>