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1872" autoAdjust="0"/>
  </p:normalViewPr>
  <p:slideViewPr>
    <p:cSldViewPr snapToGrid="0">
      <p:cViewPr varScale="1">
        <p:scale>
          <a:sx n="58" d="100"/>
          <a:sy n="58" d="100"/>
        </p:scale>
        <p:origin x="78" y="86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2026/3/24</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19.png"/><Relationship Id="rId3" Type="http://schemas.openxmlformats.org/officeDocument/2006/relationships/image" Target="../media/image24.png"/><Relationship Id="rId21" Type="http://schemas.openxmlformats.org/officeDocument/2006/relationships/image" Target="../media/image37.png"/><Relationship Id="rId7" Type="http://schemas.openxmlformats.org/officeDocument/2006/relationships/image" Target="../media/image2.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32.jpeg"/><Relationship Id="rId20" Type="http://schemas.openxmlformats.org/officeDocument/2006/relationships/image" Target="../media/image36.jpeg"/><Relationship Id="rId29"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7.png"/><Relationship Id="rId24" Type="http://schemas.openxmlformats.org/officeDocument/2006/relationships/image" Target="../media/image40.emf"/><Relationship Id="rId5" Type="http://schemas.openxmlformats.org/officeDocument/2006/relationships/image" Target="../media/image26.png"/><Relationship Id="rId15" Type="http://schemas.openxmlformats.org/officeDocument/2006/relationships/image" Target="../media/image31.jpeg"/><Relationship Id="rId23" Type="http://schemas.openxmlformats.org/officeDocument/2006/relationships/image" Target="../media/image39.jpg"/><Relationship Id="rId28" Type="http://schemas.openxmlformats.org/officeDocument/2006/relationships/image" Target="../media/image42.svg"/><Relationship Id="rId10" Type="http://schemas.openxmlformats.org/officeDocument/2006/relationships/image" Target="../media/image5.png"/><Relationship Id="rId19" Type="http://schemas.openxmlformats.org/officeDocument/2006/relationships/image" Target="../media/image35.png"/><Relationship Id="rId4" Type="http://schemas.openxmlformats.org/officeDocument/2006/relationships/image" Target="../media/image25.svg"/><Relationship Id="rId9" Type="http://schemas.openxmlformats.org/officeDocument/2006/relationships/image" Target="../media/image4.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pic>
        <p:nvPicPr>
          <p:cNvPr id="416" name="Picture 24" descr="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572" y="2828736"/>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581820" y="2650372"/>
            <a:ext cx="787400" cy="438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効率の入力値は、</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上記システム形式を指定ください。★</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9" name="Rectangle 33"/>
          <p:cNvSpPr>
            <a:spLocks/>
          </p:cNvSpPr>
          <p:nvPr/>
        </p:nvSpPr>
        <p:spPr bwMode="auto">
          <a:xfrm>
            <a:off x="2589962" y="2650372"/>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617752"/>
            <a:ext cx="2419350" cy="473123"/>
            <a:chOff x="168669" y="2921069"/>
            <a:chExt cx="241935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1"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114</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4.0</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174952" y="2168713"/>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181962" y="2323196"/>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1,362,900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1,239,000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152060" y="1927636"/>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CHP-HXE37AZ2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4" name="図 4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35562" y="931081"/>
            <a:ext cx="912165" cy="2509419"/>
          </a:xfrm>
          <a:prstGeom prst="rect">
            <a:avLst/>
          </a:prstGeom>
        </p:spPr>
      </p:pic>
      <p:pic>
        <p:nvPicPr>
          <p:cNvPr id="2" name="図 1"/>
          <p:cNvPicPr>
            <a:picLocks noChangeAspect="1"/>
          </p:cNvPicPr>
          <p:nvPr/>
        </p:nvPicPr>
        <p:blipFill rotWithShape="1">
          <a:blip r:embed="rId12"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41200" y="1082880"/>
            <a:ext cx="1932000" cy="781444"/>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4"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5" cstate="print"/>
            <a:stretch>
              <a:fillRect/>
            </a:stretch>
          </p:blipFill>
          <p:spPr>
            <a:xfrm>
              <a:off x="1079921" y="2323413"/>
              <a:ext cx="199285" cy="107861"/>
            </a:xfrm>
            <a:prstGeom prst="rect">
              <a:avLst/>
            </a:prstGeom>
          </p:spPr>
        </p:pic>
      </p:grpSp>
      <p:pic>
        <p:nvPicPr>
          <p:cNvPr id="3" name="図 2">
            <a:extLst>
              <a:ext uri="{FF2B5EF4-FFF2-40B4-BE49-F238E27FC236}">
                <a16:creationId xmlns:a16="http://schemas.microsoft.com/office/drawing/2014/main" id="{614F94A8-D04B-AA59-3023-F5CB6579025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3354" y="765223"/>
            <a:ext cx="2140158" cy="1152746"/>
          </a:xfrm>
          <a:prstGeom prst="rect">
            <a:avLst/>
          </a:prstGeom>
        </p:spPr>
      </p:pic>
      <p:sp>
        <p:nvSpPr>
          <p:cNvPr id="4" name="Rectangle 61">
            <a:extLst>
              <a:ext uri="{FF2B5EF4-FFF2-40B4-BE49-F238E27FC236}">
                <a16:creationId xmlns:a16="http://schemas.microsoft.com/office/drawing/2014/main" id="{D5675B96-BBEE-CE6D-CC1C-F4AED3913D0E}"/>
              </a:ext>
            </a:extLst>
          </p:cNvPr>
          <p:cNvSpPr>
            <a:spLocks/>
          </p:cNvSpPr>
          <p:nvPr/>
        </p:nvSpPr>
        <p:spPr bwMode="auto">
          <a:xfrm>
            <a:off x="281182" y="1098941"/>
            <a:ext cx="2059422"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15000"/>
              </a:lnSpc>
              <a:spcBef>
                <a:spcPct val="0"/>
              </a:spcBef>
              <a:buSz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快適・便利機能をフル搭載</a:t>
            </a:r>
          </a:p>
          <a:p>
            <a:pPr algn="ctr">
              <a:lnSpc>
                <a:spcPct val="115000"/>
              </a:lnSpc>
              <a:spcBef>
                <a:spcPct val="0"/>
              </a:spcBef>
              <a:buSzTx/>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プレミアム</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なエコキュート。</a:t>
            </a:r>
          </a:p>
        </p:txBody>
      </p:sp>
      <p:pic>
        <p:nvPicPr>
          <p:cNvPr id="42" name="図 41">
            <a:extLst>
              <a:ext uri="{FF2B5EF4-FFF2-40B4-BE49-F238E27FC236}">
                <a16:creationId xmlns:a16="http://schemas.microsoft.com/office/drawing/2014/main" id="{BB209F8C-5B85-DFE1-8AF6-F2119098058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516691" y="2427443"/>
            <a:ext cx="1226964" cy="975728"/>
          </a:xfrm>
          <a:prstGeom prst="rect">
            <a:avLst/>
          </a:prstGeom>
        </p:spPr>
      </p:pic>
      <p:sp>
        <p:nvSpPr>
          <p:cNvPr id="40" name="Rectangle 30">
            <a:extLst>
              <a:ext uri="{FF2B5EF4-FFF2-40B4-BE49-F238E27FC236}">
                <a16:creationId xmlns:a16="http://schemas.microsoft.com/office/drawing/2014/main" id="{6522FB16-0A8C-436A-3C1E-FAD8E5909F70}"/>
              </a:ext>
            </a:extLst>
          </p:cNvPr>
          <p:cNvSpPr>
            <a:spLocks/>
          </p:cNvSpPr>
          <p:nvPr/>
        </p:nvSpPr>
        <p:spPr bwMode="auto">
          <a:xfrm>
            <a:off x="257351" y="3216998"/>
            <a:ext cx="2454048" cy="230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★「エネルギー消費性能計算プログラムについて、詳しくはこちらをご覧ください。</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a:lnSpc>
                <a:spcPct val="90000"/>
              </a:lnSpc>
              <a:spcBef>
                <a:spcPct val="0"/>
              </a:spcBef>
              <a:buSz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https://www.corona.co.jp/eco/lowenergy-about/index.htm</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ｌ</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pic>
        <p:nvPicPr>
          <p:cNvPr id="49" name="図 48" descr="QR コード&#10;&#10;AI によって生成されたコンテンツは間違っている可能性があります。">
            <a:extLst>
              <a:ext uri="{FF2B5EF4-FFF2-40B4-BE49-F238E27FC236}">
                <a16:creationId xmlns:a16="http://schemas.microsoft.com/office/drawing/2014/main" id="{45939BE3-1D9B-22A8-54F4-BDD2DB936D8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564435" y="3110289"/>
            <a:ext cx="387396" cy="387396"/>
          </a:xfrm>
          <a:prstGeom prst="rect">
            <a:avLst/>
          </a:prstGeom>
        </p:spPr>
      </p:pic>
      <p:cxnSp>
        <p:nvCxnSpPr>
          <p:cNvPr id="34" name="直線コネクタ 9">
            <a:extLst>
              <a:ext uri="{FF2B5EF4-FFF2-40B4-BE49-F238E27FC236}">
                <a16:creationId xmlns:a16="http://schemas.microsoft.com/office/drawing/2014/main" id="{CB42AFBB-F3B4-2BD6-516E-BA0876B0796C}"/>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テキスト ボックス 10">
            <a:extLst>
              <a:ext uri="{FF2B5EF4-FFF2-40B4-BE49-F238E27FC236}">
                <a16:creationId xmlns:a16="http://schemas.microsoft.com/office/drawing/2014/main" id="{16305B8E-2225-767E-BDE7-56EA68165E98}"/>
              </a:ext>
            </a:extLst>
          </p:cNvPr>
          <p:cNvSpPr txBox="1">
            <a:spLocks noChangeArrowheads="1"/>
          </p:cNvSpPr>
          <p:nvPr/>
        </p:nvSpPr>
        <p:spPr bwMode="auto">
          <a:xfrm>
            <a:off x="933723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1" name="テキスト ボックス 40">
            <a:extLst>
              <a:ext uri="{FF2B5EF4-FFF2-40B4-BE49-F238E27FC236}">
                <a16:creationId xmlns:a16="http://schemas.microsoft.com/office/drawing/2014/main" id="{460B169B-16D6-9AB4-7605-ADF61864453E}"/>
              </a:ext>
            </a:extLst>
          </p:cNvPr>
          <p:cNvSpPr txBox="1"/>
          <p:nvPr/>
        </p:nvSpPr>
        <p:spPr>
          <a:xfrm>
            <a:off x="9428897" y="1558927"/>
            <a:ext cx="2185989" cy="615553"/>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endParaRPr lang="en-US" altLang="ja-JP" sz="1000" dirty="0">
              <a:effectLst/>
              <a:latin typeface="HGPｺﾞｼｯｸM" panose="020B0600000000000000" pitchFamily="50" charset="-128"/>
              <a:ea typeface="HGPｺﾞｼｯｸM" panose="020B0600000000000000" pitchFamily="50" charset="-128"/>
            </a:endParaRPr>
          </a:p>
          <a:p>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latin typeface="HGPｺﾞｼｯｸE" panose="020B0900000000000000" pitchFamily="50" charset="-128"/>
                <a:ea typeface="HGPｺﾞｼｯｸE" panose="020B0900000000000000" pitchFamily="50" charset="-128"/>
              </a:rPr>
              <a:t>26</a:t>
            </a:r>
            <a:r>
              <a:rPr lang="en-US" altLang="ja-JP" sz="2000" dirty="0">
                <a:effectLst/>
                <a:latin typeface="HGPｺﾞｼｯｸE" panose="020B0900000000000000" pitchFamily="50" charset="-128"/>
                <a:ea typeface="HGPｺﾞｼｯｸE" panose="020B0900000000000000" pitchFamily="50" charset="-128"/>
              </a:rPr>
              <a:t>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48" name="テキスト ボックス 47">
            <a:extLst>
              <a:ext uri="{FF2B5EF4-FFF2-40B4-BE49-F238E27FC236}">
                <a16:creationId xmlns:a16="http://schemas.microsoft.com/office/drawing/2014/main" id="{DD20503F-231D-3A1B-C37F-5A0D7BF6DAD3}"/>
              </a:ext>
            </a:extLst>
          </p:cNvPr>
          <p:cNvSpPr txBox="1"/>
          <p:nvPr/>
        </p:nvSpPr>
        <p:spPr>
          <a:xfrm>
            <a:off x="10548126" y="1808350"/>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300kPa</a:t>
            </a:r>
            <a:endParaRPr lang="ja-JP" altLang="en-US" sz="36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1" name="矢印: 右 50">
            <a:extLst>
              <a:ext uri="{FF2B5EF4-FFF2-40B4-BE49-F238E27FC236}">
                <a16:creationId xmlns:a16="http://schemas.microsoft.com/office/drawing/2014/main" id="{D83B4A08-4030-320B-64E2-4EF65B9C24C4}"/>
              </a:ext>
            </a:extLst>
          </p:cNvPr>
          <p:cNvSpPr/>
          <p:nvPr/>
        </p:nvSpPr>
        <p:spPr>
          <a:xfrm>
            <a:off x="10404756" y="1942040"/>
            <a:ext cx="432904"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descr="グラフ, ダイアグラム&#10;&#10;AI によって生成されたコンテンツは間違っている可能性があります。">
            <a:extLst>
              <a:ext uri="{FF2B5EF4-FFF2-40B4-BE49-F238E27FC236}">
                <a16:creationId xmlns:a16="http://schemas.microsoft.com/office/drawing/2014/main" id="{18BAA537-3C0B-C649-1D20-B3DFFEC25CB4}"/>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b="17163"/>
          <a:stretch/>
        </p:blipFill>
        <p:spPr bwMode="auto">
          <a:xfrm>
            <a:off x="9416482" y="2403643"/>
            <a:ext cx="2312484" cy="1050749"/>
          </a:xfrm>
          <a:prstGeom prst="rect">
            <a:avLst/>
          </a:prstGeom>
          <a:noFill/>
          <a:ln>
            <a:noFill/>
          </a:ln>
          <a:extLst>
            <a:ext uri="{53640926-AAD7-44D8-BBD7-CCE9431645EC}">
              <a14:shadowObscured xmlns:a14="http://schemas.microsoft.com/office/drawing/2010/main"/>
            </a:ext>
          </a:extLst>
        </p:spPr>
      </p:pic>
      <p:sp>
        <p:nvSpPr>
          <p:cNvPr id="53" name="テキスト ボックス 274">
            <a:extLst>
              <a:ext uri="{FF2B5EF4-FFF2-40B4-BE49-F238E27FC236}">
                <a16:creationId xmlns:a16="http://schemas.microsoft.com/office/drawing/2014/main" id="{1124BB3C-B9B3-EBD7-15E8-762DD6570778}"/>
              </a:ext>
            </a:extLst>
          </p:cNvPr>
          <p:cNvSpPr txBox="1"/>
          <p:nvPr/>
        </p:nvSpPr>
        <p:spPr>
          <a:xfrm>
            <a:off x="11659093" y="2419540"/>
            <a:ext cx="1190272"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350kPa</a:t>
            </a:r>
            <a:r>
              <a:rPr lang="ja-JP" altLang="en-US" sz="600" dirty="0">
                <a:latin typeface="メイリオ" panose="020B0604030504040204" pitchFamily="50" charset="-128"/>
                <a:ea typeface="メイリオ" panose="020B0604030504040204" pitchFamily="50" charset="-128"/>
              </a:rPr>
              <a:t>、</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レクト出湯、 架橋ポリエ</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がり。</a:t>
            </a:r>
            <a:endParaRPr kumimoji="1" lang="ja-JP" altLang="en-US" sz="600" dirty="0">
              <a:latin typeface="メイリオ" panose="020B0604030504040204" pitchFamily="50" charset="-128"/>
              <a:ea typeface="メイリオ" panose="020B0604030504040204" pitchFamily="50" charset="-128"/>
            </a:endParaRPr>
          </a:p>
        </p:txBody>
      </p:sp>
      <p:sp>
        <p:nvSpPr>
          <p:cNvPr id="61" name="吹き出し: 円形 60">
            <a:extLst>
              <a:ext uri="{FF2B5EF4-FFF2-40B4-BE49-F238E27FC236}">
                <a16:creationId xmlns:a16="http://schemas.microsoft.com/office/drawing/2014/main" id="{9B539840-3C0E-20C7-A74E-45D8B58BC783}"/>
              </a:ext>
            </a:extLst>
          </p:cNvPr>
          <p:cNvSpPr/>
          <p:nvPr/>
        </p:nvSpPr>
        <p:spPr>
          <a:xfrm>
            <a:off x="12160142" y="1516665"/>
            <a:ext cx="518040" cy="373208"/>
          </a:xfrm>
          <a:prstGeom prst="wedgeEllipseCallout">
            <a:avLst>
              <a:gd name="adj1" fmla="val -54844"/>
              <a:gd name="adj2" fmla="val 5234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62" name="正方形/長方形 61">
            <a:extLst>
              <a:ext uri="{FF2B5EF4-FFF2-40B4-BE49-F238E27FC236}">
                <a16:creationId xmlns:a16="http://schemas.microsoft.com/office/drawing/2014/main" id="{1C04060F-067B-AA15-86A7-474C9E968A26}"/>
              </a:ext>
            </a:extLst>
          </p:cNvPr>
          <p:cNvSpPr/>
          <p:nvPr/>
        </p:nvSpPr>
        <p:spPr>
          <a:xfrm>
            <a:off x="12117637" y="1544746"/>
            <a:ext cx="603050" cy="348813"/>
          </a:xfrm>
          <a:prstGeom prst="rect">
            <a:avLst/>
          </a:prstGeom>
          <a:noFill/>
        </p:spPr>
        <p:txBody>
          <a:bodyPr wrap="none" lIns="91440" tIns="45720" rIns="91440" bIns="45720">
            <a:spAutoFit/>
          </a:bodyPr>
          <a:lstStyle/>
          <a:p>
            <a:pPr algn="ctr">
              <a:lnSpc>
                <a:spcPts val="1000"/>
              </a:lnSpc>
            </a:pP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約</a:t>
            </a:r>
            <a:r>
              <a:rPr lang="en-US" altLang="ja-JP" sz="12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15</a:t>
            </a: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a:t>
            </a:r>
            <a:endParaRPr lang="en-US" altLang="ja-JP"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lnSpc>
                <a:spcPts val="1000"/>
              </a:lnSpc>
            </a:pPr>
            <a:r>
              <a:rPr lang="en-US" altLang="ja-JP" sz="9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UP</a:t>
            </a:r>
            <a:endParaRPr lang="ja-JP" altLang="en-US" sz="9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cxnSp>
        <p:nvCxnSpPr>
          <p:cNvPr id="43" name="直線コネクタ 9">
            <a:extLst>
              <a:ext uri="{FF2B5EF4-FFF2-40B4-BE49-F238E27FC236}">
                <a16:creationId xmlns:a16="http://schemas.microsoft.com/office/drawing/2014/main" id="{09A12E19-43C2-B1CF-CC38-1ACE6E995CA6}"/>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 name="テキスト ボックス 13">
            <a:extLst>
              <a:ext uri="{FF2B5EF4-FFF2-40B4-BE49-F238E27FC236}">
                <a16:creationId xmlns:a16="http://schemas.microsoft.com/office/drawing/2014/main" id="{9789020E-4DFC-26EB-802C-1F245F3FE1FC}"/>
              </a:ext>
            </a:extLst>
          </p:cNvPr>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53" name="テキスト ボックス 6">
            <a:extLst>
              <a:ext uri="{FF2B5EF4-FFF2-40B4-BE49-F238E27FC236}">
                <a16:creationId xmlns:a16="http://schemas.microsoft.com/office/drawing/2014/main" id="{566BC38E-72AB-0D11-441C-36F5588AB0C8}"/>
              </a:ext>
            </a:extLst>
          </p:cNvPr>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179" name="正方形/長方形 178">
            <a:extLst>
              <a:ext uri="{FF2B5EF4-FFF2-40B4-BE49-F238E27FC236}">
                <a16:creationId xmlns:a16="http://schemas.microsoft.com/office/drawing/2014/main" id="{82E186DB-38DB-05A4-AFF5-31C6375A01A9}"/>
              </a:ext>
            </a:extLst>
          </p:cNvPr>
          <p:cNvSpPr/>
          <p:nvPr/>
        </p:nvSpPr>
        <p:spPr>
          <a:xfrm>
            <a:off x="6923187" y="3778994"/>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186" name="直線コネクタ 9">
            <a:extLst>
              <a:ext uri="{FF2B5EF4-FFF2-40B4-BE49-F238E27FC236}">
                <a16:creationId xmlns:a16="http://schemas.microsoft.com/office/drawing/2014/main" id="{61962A1B-047F-6071-1D41-D31F2BBF1173}"/>
              </a:ext>
            </a:extLst>
          </p:cNvPr>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3" name="正方形/長方形 19">
            <a:extLst>
              <a:ext uri="{FF2B5EF4-FFF2-40B4-BE49-F238E27FC236}">
                <a16:creationId xmlns:a16="http://schemas.microsoft.com/office/drawing/2014/main" id="{BECCC102-E3BC-AD6E-4913-26B25263EEA2}"/>
              </a:ext>
            </a:extLst>
          </p:cNvPr>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94" name="テキスト ボックス 6">
            <a:extLst>
              <a:ext uri="{FF2B5EF4-FFF2-40B4-BE49-F238E27FC236}">
                <a16:creationId xmlns:a16="http://schemas.microsoft.com/office/drawing/2014/main" id="{913E6594-0DA3-511D-3A78-D36392347C3F}"/>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95" name="テキスト ボックス 194">
            <a:extLst>
              <a:ext uri="{FF2B5EF4-FFF2-40B4-BE49-F238E27FC236}">
                <a16:creationId xmlns:a16="http://schemas.microsoft.com/office/drawing/2014/main" id="{D8F2C266-423C-5FE6-1205-E69A4AFFDD3F}"/>
              </a:ext>
            </a:extLst>
          </p:cNvPr>
          <p:cNvSpPr txBox="1"/>
          <p:nvPr/>
        </p:nvSpPr>
        <p:spPr>
          <a:xfrm>
            <a:off x="6758924" y="5378146"/>
            <a:ext cx="6008376"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96" name="テキスト ボックス 6">
            <a:extLst>
              <a:ext uri="{FF2B5EF4-FFF2-40B4-BE49-F238E27FC236}">
                <a16:creationId xmlns:a16="http://schemas.microsoft.com/office/drawing/2014/main" id="{482BB14D-39EF-7E52-024C-F9A33DFD3B5D}"/>
              </a:ext>
            </a:extLst>
          </p:cNvPr>
          <p:cNvSpPr txBox="1">
            <a:spLocks noChangeArrowheads="1"/>
          </p:cNvSpPr>
          <p:nvPr/>
        </p:nvSpPr>
        <p:spPr bwMode="auto">
          <a:xfrm>
            <a:off x="11400284" y="6883434"/>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pSp>
        <p:nvGrpSpPr>
          <p:cNvPr id="198" name="object 33">
            <a:extLst>
              <a:ext uri="{FF2B5EF4-FFF2-40B4-BE49-F238E27FC236}">
                <a16:creationId xmlns:a16="http://schemas.microsoft.com/office/drawing/2014/main" id="{C10B7DF9-B728-6E59-A659-BBBA3504AF16}"/>
              </a:ext>
            </a:extLst>
          </p:cNvPr>
          <p:cNvGrpSpPr/>
          <p:nvPr/>
        </p:nvGrpSpPr>
        <p:grpSpPr>
          <a:xfrm>
            <a:off x="12333825" y="3728220"/>
            <a:ext cx="432434" cy="432434"/>
            <a:chOff x="909735" y="2161233"/>
            <a:chExt cx="432434" cy="432434"/>
          </a:xfrm>
        </p:grpSpPr>
        <p:sp>
          <p:nvSpPr>
            <p:cNvPr id="199" name="object 34">
              <a:extLst>
                <a:ext uri="{FF2B5EF4-FFF2-40B4-BE49-F238E27FC236}">
                  <a16:creationId xmlns:a16="http://schemas.microsoft.com/office/drawing/2014/main" id="{422F6956-1FE6-7D1B-5040-EF59F5A513C8}"/>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00" name="object 35">
              <a:extLst>
                <a:ext uri="{FF2B5EF4-FFF2-40B4-BE49-F238E27FC236}">
                  <a16:creationId xmlns:a16="http://schemas.microsoft.com/office/drawing/2014/main" id="{84720492-48C2-E3EC-F830-ECFBF57170F9}"/>
                </a:ext>
              </a:extLst>
            </p:cNvPr>
            <p:cNvPicPr/>
            <p:nvPr/>
          </p:nvPicPr>
          <p:blipFill>
            <a:blip r:embed="rId14" cstate="print"/>
            <a:stretch>
              <a:fillRect/>
            </a:stretch>
          </p:blipFill>
          <p:spPr>
            <a:xfrm>
              <a:off x="972442" y="2324323"/>
              <a:ext cx="87109" cy="106311"/>
            </a:xfrm>
            <a:prstGeom prst="rect">
              <a:avLst/>
            </a:prstGeom>
          </p:spPr>
        </p:pic>
        <p:pic>
          <p:nvPicPr>
            <p:cNvPr id="201" name="object 36">
              <a:extLst>
                <a:ext uri="{FF2B5EF4-FFF2-40B4-BE49-F238E27FC236}">
                  <a16:creationId xmlns:a16="http://schemas.microsoft.com/office/drawing/2014/main" id="{BA735100-29D4-9309-AB74-F5F79F018D55}"/>
                </a:ext>
              </a:extLst>
            </p:cNvPr>
            <p:cNvPicPr/>
            <p:nvPr/>
          </p:nvPicPr>
          <p:blipFill>
            <a:blip r:embed="rId15" cstate="print"/>
            <a:stretch>
              <a:fillRect/>
            </a:stretch>
          </p:blipFill>
          <p:spPr>
            <a:xfrm>
              <a:off x="1079921" y="2323413"/>
              <a:ext cx="199285" cy="107861"/>
            </a:xfrm>
            <a:prstGeom prst="rect">
              <a:avLst/>
            </a:prstGeom>
          </p:spPr>
        </p:pic>
      </p:grpSp>
      <p:graphicFrame>
        <p:nvGraphicFramePr>
          <p:cNvPr id="204" name="表 203">
            <a:extLst>
              <a:ext uri="{FF2B5EF4-FFF2-40B4-BE49-F238E27FC236}">
                <a16:creationId xmlns:a16="http://schemas.microsoft.com/office/drawing/2014/main" id="{55B2E918-3844-B651-F9CC-D3C88ED9461C}"/>
              </a:ext>
            </a:extLst>
          </p:cNvPr>
          <p:cNvGraphicFramePr>
            <a:graphicFrameLocks noGrp="1"/>
          </p:cNvGraphicFramePr>
          <p:nvPr>
            <p:extLst>
              <p:ext uri="{D42A27DB-BD31-4B8C-83A1-F6EECF244321}">
                <p14:modId xmlns:p14="http://schemas.microsoft.com/office/powerpoint/2010/main" val="1342572289"/>
              </p:ext>
            </p:extLst>
          </p:nvPr>
        </p:nvGraphicFramePr>
        <p:xfrm>
          <a:off x="6823493" y="5814950"/>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grpSp>
        <p:nvGrpSpPr>
          <p:cNvPr id="57" name="グループ化 56">
            <a:extLst>
              <a:ext uri="{FF2B5EF4-FFF2-40B4-BE49-F238E27FC236}">
                <a16:creationId xmlns:a16="http://schemas.microsoft.com/office/drawing/2014/main" id="{C548A659-C7FF-D07D-83A0-E57BF68F618A}"/>
              </a:ext>
            </a:extLst>
          </p:cNvPr>
          <p:cNvGrpSpPr/>
          <p:nvPr/>
        </p:nvGrpSpPr>
        <p:grpSpPr>
          <a:xfrm>
            <a:off x="5963859" y="4147035"/>
            <a:ext cx="591636" cy="1228988"/>
            <a:chOff x="4553023" y="4890757"/>
            <a:chExt cx="1018959" cy="2116656"/>
          </a:xfrm>
        </p:grpSpPr>
        <p:pic>
          <p:nvPicPr>
            <p:cNvPr id="155" name="Picture 2" descr="「スマートフォン」の画像検索結果">
              <a:extLst>
                <a:ext uri="{FF2B5EF4-FFF2-40B4-BE49-F238E27FC236}">
                  <a16:creationId xmlns:a16="http://schemas.microsoft.com/office/drawing/2014/main" id="{A20B77F4-65F2-45D7-DC9B-07581796D75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図 155">
              <a:extLst>
                <a:ext uri="{FF2B5EF4-FFF2-40B4-BE49-F238E27FC236}">
                  <a16:creationId xmlns:a16="http://schemas.microsoft.com/office/drawing/2014/main" id="{DC2CDD68-0914-095C-8349-CC455A3963D9}"/>
                </a:ext>
              </a:extLst>
            </p:cNvPr>
            <p:cNvPicPr>
              <a:picLocks noChangeAspect="1"/>
            </p:cNvPicPr>
            <p:nvPr/>
          </p:nvPicPr>
          <p:blipFill rotWithShape="1">
            <a:blip r:embed="rId21"/>
            <a:srcRect b="20647"/>
            <a:stretch/>
          </p:blipFill>
          <p:spPr>
            <a:xfrm>
              <a:off x="4652057" y="5196348"/>
              <a:ext cx="763793" cy="1533426"/>
            </a:xfrm>
            <a:prstGeom prst="rect">
              <a:avLst/>
            </a:prstGeom>
          </p:spPr>
        </p:pic>
        <p:pic>
          <p:nvPicPr>
            <p:cNvPr id="157" name="図 156">
              <a:extLst>
                <a:ext uri="{FF2B5EF4-FFF2-40B4-BE49-F238E27FC236}">
                  <a16:creationId xmlns:a16="http://schemas.microsoft.com/office/drawing/2014/main" id="{FD8BDFF9-FC3F-7746-3BA7-87F1AACC12AF}"/>
                </a:ext>
              </a:extLst>
            </p:cNvPr>
            <p:cNvPicPr>
              <a:picLocks noChangeAspect="1"/>
            </p:cNvPicPr>
            <p:nvPr/>
          </p:nvPicPr>
          <p:blipFill rotWithShape="1">
            <a:blip r:embed="rId21"/>
            <a:srcRect t="93213"/>
            <a:stretch/>
          </p:blipFill>
          <p:spPr>
            <a:xfrm>
              <a:off x="4644106" y="6594445"/>
              <a:ext cx="766167" cy="131560"/>
            </a:xfrm>
            <a:prstGeom prst="rect">
              <a:avLst/>
            </a:prstGeom>
          </p:spPr>
        </p:pic>
      </p:grpSp>
      <p:pic>
        <p:nvPicPr>
          <p:cNvPr id="158" name="図 157">
            <a:extLst>
              <a:ext uri="{FF2B5EF4-FFF2-40B4-BE49-F238E27FC236}">
                <a16:creationId xmlns:a16="http://schemas.microsoft.com/office/drawing/2014/main" id="{3C3E4482-5668-F364-98EB-1CAF72BB031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159" name="テキスト ボックス 8">
            <a:extLst>
              <a:ext uri="{FF2B5EF4-FFF2-40B4-BE49-F238E27FC236}">
                <a16:creationId xmlns:a16="http://schemas.microsoft.com/office/drawing/2014/main" id="{102E92F7-3696-3897-5E17-67BB7471DD24}"/>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60" name="テキスト ボックス 289">
            <a:extLst>
              <a:ext uri="{FF2B5EF4-FFF2-40B4-BE49-F238E27FC236}">
                <a16:creationId xmlns:a16="http://schemas.microsoft.com/office/drawing/2014/main" id="{453E208D-9E8F-08F2-6551-30F37E6F9187}"/>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61" name="正方形/長方形 290">
            <a:extLst>
              <a:ext uri="{FF2B5EF4-FFF2-40B4-BE49-F238E27FC236}">
                <a16:creationId xmlns:a16="http://schemas.microsoft.com/office/drawing/2014/main" id="{C6B8A41F-293C-FE15-B1AF-067759CF3FB3}"/>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62" name="正方形/長方形 291">
            <a:extLst>
              <a:ext uri="{FF2B5EF4-FFF2-40B4-BE49-F238E27FC236}">
                <a16:creationId xmlns:a16="http://schemas.microsoft.com/office/drawing/2014/main" id="{C4955C14-B3C6-7A2D-5C3C-995AA270B660}"/>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63" name="テキスト ボックス 292">
            <a:extLst>
              <a:ext uri="{FF2B5EF4-FFF2-40B4-BE49-F238E27FC236}">
                <a16:creationId xmlns:a16="http://schemas.microsoft.com/office/drawing/2014/main" id="{26E0FCFF-E95B-4B41-4128-7D7CB1DECD02}"/>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66" name="テキスト ボックス 293">
            <a:extLst>
              <a:ext uri="{FF2B5EF4-FFF2-40B4-BE49-F238E27FC236}">
                <a16:creationId xmlns:a16="http://schemas.microsoft.com/office/drawing/2014/main" id="{D11FBD67-E409-6720-F531-E4A8A8AB5E4B}"/>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78" name="角丸四角形 17">
            <a:extLst>
              <a:ext uri="{FF2B5EF4-FFF2-40B4-BE49-F238E27FC236}">
                <a16:creationId xmlns:a16="http://schemas.microsoft.com/office/drawing/2014/main" id="{9EBA67D6-9A5D-3B2E-7216-1D3C6F4C9CBF}"/>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87" name="テキスト ボックス 19">
            <a:extLst>
              <a:ext uri="{FF2B5EF4-FFF2-40B4-BE49-F238E27FC236}">
                <a16:creationId xmlns:a16="http://schemas.microsoft.com/office/drawing/2014/main" id="{95ABAD7D-0C2F-95A8-1BFF-4D51852EB403}"/>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188" name="角丸四角形 305">
            <a:extLst>
              <a:ext uri="{FF2B5EF4-FFF2-40B4-BE49-F238E27FC236}">
                <a16:creationId xmlns:a16="http://schemas.microsoft.com/office/drawing/2014/main" id="{700D20C6-091D-F0FE-4EC9-DEADFCB14255}"/>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89" name="テキスト ボックス 258">
            <a:extLst>
              <a:ext uri="{FF2B5EF4-FFF2-40B4-BE49-F238E27FC236}">
                <a16:creationId xmlns:a16="http://schemas.microsoft.com/office/drawing/2014/main" id="{AD08D117-746B-A58D-01EC-8E9F82CC47D1}"/>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90" name="テキスト ボックス 258">
            <a:extLst>
              <a:ext uri="{FF2B5EF4-FFF2-40B4-BE49-F238E27FC236}">
                <a16:creationId xmlns:a16="http://schemas.microsoft.com/office/drawing/2014/main" id="{D31CF895-3DBE-6413-AA23-47C1CADB63EE}"/>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91" name="角丸四角形 322">
            <a:extLst>
              <a:ext uri="{FF2B5EF4-FFF2-40B4-BE49-F238E27FC236}">
                <a16:creationId xmlns:a16="http://schemas.microsoft.com/office/drawing/2014/main" id="{7E76CBD2-007A-7F17-EE72-A18345A2C4B4}"/>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2" name="テキスト ボックス 323">
            <a:extLst>
              <a:ext uri="{FF2B5EF4-FFF2-40B4-BE49-F238E27FC236}">
                <a16:creationId xmlns:a16="http://schemas.microsoft.com/office/drawing/2014/main" id="{B64204ED-9F0B-FF35-2ADF-DAC2D62C9CF4}"/>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205" name="角丸四角形 325">
            <a:extLst>
              <a:ext uri="{FF2B5EF4-FFF2-40B4-BE49-F238E27FC236}">
                <a16:creationId xmlns:a16="http://schemas.microsoft.com/office/drawing/2014/main" id="{A02E0007-26A4-0466-EAD4-1C75588BECFB}"/>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206" name="正方形/長方形 205">
            <a:extLst>
              <a:ext uri="{FF2B5EF4-FFF2-40B4-BE49-F238E27FC236}">
                <a16:creationId xmlns:a16="http://schemas.microsoft.com/office/drawing/2014/main" id="{B7133EF7-D734-FC49-3101-C818F5D84CA1}"/>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7" name="テキスト ボックス 258">
            <a:extLst>
              <a:ext uri="{FF2B5EF4-FFF2-40B4-BE49-F238E27FC236}">
                <a16:creationId xmlns:a16="http://schemas.microsoft.com/office/drawing/2014/main" id="{EEA95BAD-15A9-7A8B-1AF4-A4915FCB390D}"/>
              </a:ext>
            </a:extLst>
          </p:cNvPr>
          <p:cNvSpPr txBox="1">
            <a:spLocks noChangeArrowheads="1"/>
          </p:cNvSpPr>
          <p:nvPr/>
        </p:nvSpPr>
        <p:spPr bwMode="auto">
          <a:xfrm>
            <a:off x="95487" y="6449888"/>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208" name="テキスト ボックス 258">
            <a:extLst>
              <a:ext uri="{FF2B5EF4-FFF2-40B4-BE49-F238E27FC236}">
                <a16:creationId xmlns:a16="http://schemas.microsoft.com/office/drawing/2014/main" id="{D3A4112D-E25E-140D-5358-1AB60674891D}"/>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209" name="テキスト ボックス 208">
            <a:extLst>
              <a:ext uri="{FF2B5EF4-FFF2-40B4-BE49-F238E27FC236}">
                <a16:creationId xmlns:a16="http://schemas.microsoft.com/office/drawing/2014/main" id="{57798CA4-A0D6-AAF9-D77B-DB7D11A8D09A}"/>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210" name="テキスト ボックス 209">
            <a:extLst>
              <a:ext uri="{FF2B5EF4-FFF2-40B4-BE49-F238E27FC236}">
                <a16:creationId xmlns:a16="http://schemas.microsoft.com/office/drawing/2014/main" id="{BD4B2692-A965-B3EF-8860-6F5C266CC58D}"/>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211" name="テキスト ボックス 210">
            <a:extLst>
              <a:ext uri="{FF2B5EF4-FFF2-40B4-BE49-F238E27FC236}">
                <a16:creationId xmlns:a16="http://schemas.microsoft.com/office/drawing/2014/main" id="{6DDEA451-0B90-4276-8380-5D7ACC607CC5}"/>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212" name="テキスト ボックス 211">
            <a:extLst>
              <a:ext uri="{FF2B5EF4-FFF2-40B4-BE49-F238E27FC236}">
                <a16:creationId xmlns:a16="http://schemas.microsoft.com/office/drawing/2014/main" id="{4E8B8BF1-889F-6AC1-C8DD-77BEE4921D5E}"/>
              </a:ext>
            </a:extLst>
          </p:cNvPr>
          <p:cNvSpPr txBox="1"/>
          <p:nvPr/>
        </p:nvSpPr>
        <p:spPr>
          <a:xfrm>
            <a:off x="3247261" y="5205326"/>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213" name="テキスト ボックス 212">
            <a:extLst>
              <a:ext uri="{FF2B5EF4-FFF2-40B4-BE49-F238E27FC236}">
                <a16:creationId xmlns:a16="http://schemas.microsoft.com/office/drawing/2014/main" id="{422B9AF6-4CE4-D193-8914-E5924CD51C58}"/>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214" name="テキスト ボックス 213">
            <a:extLst>
              <a:ext uri="{FF2B5EF4-FFF2-40B4-BE49-F238E27FC236}">
                <a16:creationId xmlns:a16="http://schemas.microsoft.com/office/drawing/2014/main" id="{F6A9DD87-091D-AB8D-EDE8-6CECEC4118CB}"/>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215" name="直線コネクタ 214">
            <a:extLst>
              <a:ext uri="{FF2B5EF4-FFF2-40B4-BE49-F238E27FC236}">
                <a16:creationId xmlns:a16="http://schemas.microsoft.com/office/drawing/2014/main" id="{73C37E29-B835-392E-55AC-463DC70C6308}"/>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6" name="直線コネクタ 215">
            <a:extLst>
              <a:ext uri="{FF2B5EF4-FFF2-40B4-BE49-F238E27FC236}">
                <a16:creationId xmlns:a16="http://schemas.microsoft.com/office/drawing/2014/main" id="{8E4785E6-1350-A0DC-BB21-A0337DB3E2D9}"/>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7" name="テキスト ボックス 258">
            <a:extLst>
              <a:ext uri="{FF2B5EF4-FFF2-40B4-BE49-F238E27FC236}">
                <a16:creationId xmlns:a16="http://schemas.microsoft.com/office/drawing/2014/main" id="{C8EEE5D4-9306-8D9C-14B1-41F4AB85FFAF}"/>
              </a:ext>
            </a:extLst>
          </p:cNvPr>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18" name="図 197">
            <a:extLst>
              <a:ext uri="{FF2B5EF4-FFF2-40B4-BE49-F238E27FC236}">
                <a16:creationId xmlns:a16="http://schemas.microsoft.com/office/drawing/2014/main" id="{47959760-D10C-886E-3829-C9D63C4B182D}"/>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 name="テキスト ボックス 306">
            <a:extLst>
              <a:ext uri="{FF2B5EF4-FFF2-40B4-BE49-F238E27FC236}">
                <a16:creationId xmlns:a16="http://schemas.microsoft.com/office/drawing/2014/main" id="{15E3128C-5E76-681B-0F2A-CDF4D9C5FB29}"/>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220" name="図 219">
            <a:extLst>
              <a:ext uri="{FF2B5EF4-FFF2-40B4-BE49-F238E27FC236}">
                <a16:creationId xmlns:a16="http://schemas.microsoft.com/office/drawing/2014/main" id="{F475F880-C2EC-4867-6E3D-B8E392DB145F}"/>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221" name="テキスト ボックス 203">
            <a:extLst>
              <a:ext uri="{FF2B5EF4-FFF2-40B4-BE49-F238E27FC236}">
                <a16:creationId xmlns:a16="http://schemas.microsoft.com/office/drawing/2014/main" id="{E3E523CE-A66A-468D-2C7C-DFFBB71AF659}"/>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222" name="直線コネクタ 9">
            <a:extLst>
              <a:ext uri="{FF2B5EF4-FFF2-40B4-BE49-F238E27FC236}">
                <a16:creationId xmlns:a16="http://schemas.microsoft.com/office/drawing/2014/main" id="{C730A117-97DB-E27A-3CF4-8A01A07DB596}"/>
              </a:ext>
            </a:extLst>
          </p:cNvPr>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3" name="正方形/長方形 19">
            <a:extLst>
              <a:ext uri="{FF2B5EF4-FFF2-40B4-BE49-F238E27FC236}">
                <a16:creationId xmlns:a16="http://schemas.microsoft.com/office/drawing/2014/main" id="{AB6020F2-922E-9870-0ABB-B5B6748787E3}"/>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224" name="直線コネクタ 9">
            <a:extLst>
              <a:ext uri="{FF2B5EF4-FFF2-40B4-BE49-F238E27FC236}">
                <a16:creationId xmlns:a16="http://schemas.microsoft.com/office/drawing/2014/main" id="{EF70B841-ED53-F6BE-A06F-68712CF6A000}"/>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 name="正方形/長方形 224">
            <a:extLst>
              <a:ext uri="{FF2B5EF4-FFF2-40B4-BE49-F238E27FC236}">
                <a16:creationId xmlns:a16="http://schemas.microsoft.com/office/drawing/2014/main" id="{5CF65F73-BDB1-58E9-A957-117296BAE5D1}"/>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6" name="直線コネクタ 9">
            <a:extLst>
              <a:ext uri="{FF2B5EF4-FFF2-40B4-BE49-F238E27FC236}">
                <a16:creationId xmlns:a16="http://schemas.microsoft.com/office/drawing/2014/main" id="{E25584E1-8CD3-4C5B-5084-F46922F71FF7}"/>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直線コネクタ 9">
            <a:extLst>
              <a:ext uri="{FF2B5EF4-FFF2-40B4-BE49-F238E27FC236}">
                <a16:creationId xmlns:a16="http://schemas.microsoft.com/office/drawing/2014/main" id="{704B3EEF-6811-5F7F-EC11-86E132A63E5A}"/>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正方形/長方形 19">
            <a:extLst>
              <a:ext uri="{FF2B5EF4-FFF2-40B4-BE49-F238E27FC236}">
                <a16:creationId xmlns:a16="http://schemas.microsoft.com/office/drawing/2014/main" id="{48373678-2A92-E450-5954-7D06EC8A3989}"/>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29" name="正方形/長方形 228">
            <a:extLst>
              <a:ext uri="{FF2B5EF4-FFF2-40B4-BE49-F238E27FC236}">
                <a16:creationId xmlns:a16="http://schemas.microsoft.com/office/drawing/2014/main" id="{9F8D9A22-BAC3-042B-A453-7FE239941A32}"/>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230" name="図 229" descr="QR コード&#10;&#10;AI 生成コンテンツは誤りを含む可能性があります。">
            <a:extLst>
              <a:ext uri="{FF2B5EF4-FFF2-40B4-BE49-F238E27FC236}">
                <a16:creationId xmlns:a16="http://schemas.microsoft.com/office/drawing/2014/main" id="{5AE038C6-63C0-60A0-9D5A-AD7EF6822F5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231" name="object 33">
            <a:extLst>
              <a:ext uri="{FF2B5EF4-FFF2-40B4-BE49-F238E27FC236}">
                <a16:creationId xmlns:a16="http://schemas.microsoft.com/office/drawing/2014/main" id="{4B81AE2E-CC68-222E-F79D-E2E48BFAC26D}"/>
              </a:ext>
            </a:extLst>
          </p:cNvPr>
          <p:cNvGrpSpPr/>
          <p:nvPr/>
        </p:nvGrpSpPr>
        <p:grpSpPr>
          <a:xfrm>
            <a:off x="6098056" y="7785884"/>
            <a:ext cx="432434" cy="432434"/>
            <a:chOff x="909735" y="2161233"/>
            <a:chExt cx="432434" cy="432434"/>
          </a:xfrm>
        </p:grpSpPr>
        <p:sp>
          <p:nvSpPr>
            <p:cNvPr id="232" name="object 34">
              <a:extLst>
                <a:ext uri="{FF2B5EF4-FFF2-40B4-BE49-F238E27FC236}">
                  <a16:creationId xmlns:a16="http://schemas.microsoft.com/office/drawing/2014/main" id="{4DDF4BE3-C149-3678-C37C-74CB8481263D}"/>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33" name="object 35">
              <a:extLst>
                <a:ext uri="{FF2B5EF4-FFF2-40B4-BE49-F238E27FC236}">
                  <a16:creationId xmlns:a16="http://schemas.microsoft.com/office/drawing/2014/main" id="{597A712A-2CF2-D28F-1910-ADB35E134E23}"/>
                </a:ext>
              </a:extLst>
            </p:cNvPr>
            <p:cNvPicPr/>
            <p:nvPr/>
          </p:nvPicPr>
          <p:blipFill>
            <a:blip r:embed="rId14" cstate="print"/>
            <a:stretch>
              <a:fillRect/>
            </a:stretch>
          </p:blipFill>
          <p:spPr>
            <a:xfrm>
              <a:off x="972442" y="2324323"/>
              <a:ext cx="87109" cy="106311"/>
            </a:xfrm>
            <a:prstGeom prst="rect">
              <a:avLst/>
            </a:prstGeom>
          </p:spPr>
        </p:pic>
        <p:pic>
          <p:nvPicPr>
            <p:cNvPr id="234" name="object 36">
              <a:extLst>
                <a:ext uri="{FF2B5EF4-FFF2-40B4-BE49-F238E27FC236}">
                  <a16:creationId xmlns:a16="http://schemas.microsoft.com/office/drawing/2014/main" id="{2FF9E5E6-5A0B-88C5-59C2-6B620BB4B7A3}"/>
                </a:ext>
              </a:extLst>
            </p:cNvPr>
            <p:cNvPicPr/>
            <p:nvPr/>
          </p:nvPicPr>
          <p:blipFill>
            <a:blip r:embed="rId15" cstate="print"/>
            <a:stretch>
              <a:fillRect/>
            </a:stretch>
          </p:blipFill>
          <p:spPr>
            <a:xfrm>
              <a:off x="1079921" y="2323413"/>
              <a:ext cx="199285" cy="107861"/>
            </a:xfrm>
            <a:prstGeom prst="rect">
              <a:avLst/>
            </a:prstGeom>
          </p:spPr>
        </p:pic>
      </p:grpSp>
      <p:sp>
        <p:nvSpPr>
          <p:cNvPr id="235" name="テキスト ボックス 234">
            <a:extLst>
              <a:ext uri="{FF2B5EF4-FFF2-40B4-BE49-F238E27FC236}">
                <a16:creationId xmlns:a16="http://schemas.microsoft.com/office/drawing/2014/main" id="{8CF7DC82-0DD8-630A-3CB8-CB58927D832B}"/>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236" name="直線コネクタ 235">
            <a:extLst>
              <a:ext uri="{FF2B5EF4-FFF2-40B4-BE49-F238E27FC236}">
                <a16:creationId xmlns:a16="http://schemas.microsoft.com/office/drawing/2014/main" id="{C9D27BD6-73E7-02D5-A0FD-600EE3200098}"/>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7" name="直線コネクタ 236">
            <a:extLst>
              <a:ext uri="{FF2B5EF4-FFF2-40B4-BE49-F238E27FC236}">
                <a16:creationId xmlns:a16="http://schemas.microsoft.com/office/drawing/2014/main" id="{323FED1E-04EC-FD5D-9A23-8FA720A884F2}"/>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8" name="テキスト ボックス 323">
            <a:extLst>
              <a:ext uri="{FF2B5EF4-FFF2-40B4-BE49-F238E27FC236}">
                <a16:creationId xmlns:a16="http://schemas.microsoft.com/office/drawing/2014/main" id="{A28CEF9C-6334-6A56-69A7-6BAAAEA6E5B7}"/>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239" name="矢印: 右 238">
            <a:extLst>
              <a:ext uri="{FF2B5EF4-FFF2-40B4-BE49-F238E27FC236}">
                <a16:creationId xmlns:a16="http://schemas.microsoft.com/office/drawing/2014/main" id="{7784938A-809B-0980-89D0-B73B4B95DFD3}"/>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370L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79262"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57534"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56127"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03368" y="6756827"/>
            <a:ext cx="1206686" cy="1644323"/>
          </a:xfrm>
          <a:prstGeom prst="rect">
            <a:avLst/>
          </a:prstGeom>
        </p:spPr>
      </p:pic>
      <p:sp>
        <p:nvSpPr>
          <p:cNvPr id="146" name="テキスト ボックス 145"/>
          <p:cNvSpPr txBox="1"/>
          <p:nvPr/>
        </p:nvSpPr>
        <p:spPr>
          <a:xfrm>
            <a:off x="7031214"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98088"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22225"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77718"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70987"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78620"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42854"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28467"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53043"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5174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39865" y="8621085"/>
            <a:ext cx="1257233" cy="435679"/>
            <a:chOff x="110014" y="1719727"/>
            <a:chExt cx="1257233" cy="43567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10014" y="171972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0.64</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30,800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22,400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7,900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97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dirty="0">
                <a:solidFill>
                  <a:prstClr val="black"/>
                </a:solidFill>
                <a:latin typeface="メイリオ" panose="020B0604030504040204" pitchFamily="50" charset="-128"/>
                <a:ea typeface="メイリオ" panose="020B0604030504040204" pitchFamily="50" charset="-128"/>
              </a:rPr>
              <a:t>S</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ja-JP" altLang="en-US" sz="900" b="1" dirty="0">
                <a:solidFill>
                  <a:prstClr val="white"/>
                </a:solidFill>
                <a:latin typeface="メイリオ" panose="020B0604030504040204" pitchFamily="50" charset="-128"/>
                <a:ea typeface="メイリオ" panose="020B0604030504040204" pitchFamily="50" charset="-128"/>
              </a:rPr>
              <a:t>Ｓ</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4988</TotalTime>
  <Words>1605</Words>
  <Application>Microsoft Office PowerPoint</Application>
  <PresentationFormat>A3 297x420 mm</PresentationFormat>
  <Paragraphs>205</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327</cp:revision>
  <cp:lastPrinted>2023-12-13T05:58:51Z</cp:lastPrinted>
  <dcterms:created xsi:type="dcterms:W3CDTF">2020-12-15T06:24:16Z</dcterms:created>
  <dcterms:modified xsi:type="dcterms:W3CDTF">2026-03-24T04:17:06Z</dcterms:modified>
</cp:coreProperties>
</file>