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1872" autoAdjust="0"/>
  </p:normalViewPr>
  <p:slideViewPr>
    <p:cSldViewPr snapToGrid="0">
      <p:cViewPr varScale="1">
        <p:scale>
          <a:sx n="84" d="100"/>
          <a:sy n="84" d="100"/>
        </p:scale>
        <p:origin x="1374" y="8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2026/3/24</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image" Target="../media/image23.jp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19.png"/><Relationship Id="rId3" Type="http://schemas.openxmlformats.org/officeDocument/2006/relationships/image" Target="../media/image24.png"/><Relationship Id="rId21" Type="http://schemas.openxmlformats.org/officeDocument/2006/relationships/image" Target="../media/image37.png"/><Relationship Id="rId7" Type="http://schemas.openxmlformats.org/officeDocument/2006/relationships/image" Target="../media/image2.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32.jpeg"/><Relationship Id="rId20" Type="http://schemas.openxmlformats.org/officeDocument/2006/relationships/image" Target="../media/image36.jpeg"/><Relationship Id="rId29"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7.png"/><Relationship Id="rId24" Type="http://schemas.openxmlformats.org/officeDocument/2006/relationships/image" Target="../media/image40.emf"/><Relationship Id="rId5" Type="http://schemas.openxmlformats.org/officeDocument/2006/relationships/image" Target="../media/image26.png"/><Relationship Id="rId15" Type="http://schemas.openxmlformats.org/officeDocument/2006/relationships/image" Target="../media/image31.jpeg"/><Relationship Id="rId23" Type="http://schemas.openxmlformats.org/officeDocument/2006/relationships/image" Target="../media/image39.jpg"/><Relationship Id="rId28" Type="http://schemas.openxmlformats.org/officeDocument/2006/relationships/image" Target="../media/image42.svg"/><Relationship Id="rId10" Type="http://schemas.openxmlformats.org/officeDocument/2006/relationships/image" Target="../media/image5.png"/><Relationship Id="rId19" Type="http://schemas.openxmlformats.org/officeDocument/2006/relationships/image" Target="../media/image35.png"/><Relationship Id="rId4" Type="http://schemas.openxmlformats.org/officeDocument/2006/relationships/image" Target="../media/image25.svg"/><Relationship Id="rId9" Type="http://schemas.openxmlformats.org/officeDocument/2006/relationships/image" Target="../media/image4.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4" name="図 4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35562" y="931081"/>
            <a:ext cx="912165" cy="2509419"/>
          </a:xfrm>
          <a:prstGeom prst="rect">
            <a:avLst/>
          </a:prstGeom>
        </p:spPr>
      </p:pic>
      <p:pic>
        <p:nvPicPr>
          <p:cNvPr id="445" name="図 4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63906" y="2487866"/>
            <a:ext cx="1144475" cy="979067"/>
          </a:xfrm>
          <a:prstGeom prst="rect">
            <a:avLst/>
          </a:prstGeom>
        </p:spPr>
      </p:pic>
      <p:pic>
        <p:nvPicPr>
          <p:cNvPr id="2" name="図 1"/>
          <p:cNvPicPr>
            <a:picLocks noChangeAspect="1"/>
          </p:cNvPicPr>
          <p:nvPr/>
        </p:nvPicPr>
        <p:blipFill rotWithShape="1">
          <a:blip r:embed="rId12"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45184" y="1456743"/>
            <a:ext cx="1199822" cy="485297"/>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4"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5" cstate="print"/>
            <a:stretch>
              <a:fillRect/>
            </a:stretch>
          </p:blipFill>
          <p:spPr>
            <a:xfrm>
              <a:off x="1079921" y="2323413"/>
              <a:ext cx="199285" cy="107861"/>
            </a:xfrm>
            <a:prstGeom prst="rect">
              <a:avLst/>
            </a:prstGeom>
          </p:spPr>
        </p:pic>
      </p:grpSp>
      <p:sp>
        <p:nvSpPr>
          <p:cNvPr id="4" name="テキスト ボックス 274">
            <a:extLst>
              <a:ext uri="{FF2B5EF4-FFF2-40B4-BE49-F238E27FC236}">
                <a16:creationId xmlns:a16="http://schemas.microsoft.com/office/drawing/2014/main" id="{B02C7434-49F6-1850-787F-EABE09DA8E38}"/>
              </a:ext>
            </a:extLst>
          </p:cNvPr>
          <p:cNvSpPr txBox="1"/>
          <p:nvPr/>
        </p:nvSpPr>
        <p:spPr>
          <a:xfrm>
            <a:off x="9776017" y="3335388"/>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a:t>
            </a:r>
            <a:r>
              <a:rPr lang="ja-JP" altLang="en-US" sz="600">
                <a:latin typeface="メイリオ" panose="020B0604030504040204" pitchFamily="50" charset="-128"/>
                <a:ea typeface="メイリオ" panose="020B0604030504040204" pitchFamily="50" charset="-128"/>
              </a:rPr>
              <a:t>］給水元圧</a:t>
            </a:r>
            <a:r>
              <a:rPr lang="en-US" altLang="ja-JP" sz="600" dirty="0">
                <a:latin typeface="メイリオ" panose="020B0604030504040204" pitchFamily="50" charset="-128"/>
                <a:ea typeface="メイリオ" panose="020B0604030504040204" pitchFamily="50" charset="-128"/>
              </a:rPr>
              <a:t>2</a:t>
            </a:r>
            <a:r>
              <a:rPr lang="en-US" altLang="ja-JP" sz="600">
                <a:latin typeface="メイリオ" panose="020B0604030504040204" pitchFamily="50" charset="-128"/>
                <a:ea typeface="メイリオ" panose="020B0604030504040204" pitchFamily="50" charset="-128"/>
              </a:rPr>
              <a:t>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 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pic>
        <p:nvPicPr>
          <p:cNvPr id="41" name="図 40">
            <a:extLst>
              <a:ext uri="{FF2B5EF4-FFF2-40B4-BE49-F238E27FC236}">
                <a16:creationId xmlns:a16="http://schemas.microsoft.com/office/drawing/2014/main" id="{5F47DAB8-4AC9-8CB0-4B4C-0F1050E1E1A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30675" y="2371698"/>
            <a:ext cx="2588998" cy="1149063"/>
          </a:xfrm>
          <a:prstGeom prst="rect">
            <a:avLst/>
          </a:prstGeom>
        </p:spPr>
      </p:pic>
      <p:sp>
        <p:nvSpPr>
          <p:cNvPr id="42" name="Rectangle 61">
            <a:extLst>
              <a:ext uri="{FF2B5EF4-FFF2-40B4-BE49-F238E27FC236}">
                <a16:creationId xmlns:a16="http://schemas.microsoft.com/office/drawing/2014/main" id="{F1754551-EAB3-FEC4-8E42-1429DC900555}"/>
              </a:ext>
            </a:extLst>
          </p:cNvPr>
          <p:cNvSpPr>
            <a:spLocks/>
          </p:cNvSpPr>
          <p:nvPr/>
        </p:nvSpPr>
        <p:spPr bwMode="auto">
          <a:xfrm>
            <a:off x="2262550" y="775642"/>
            <a:ext cx="2262187"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pic>
        <p:nvPicPr>
          <p:cNvPr id="48" name="図 47">
            <a:extLst>
              <a:ext uri="{FF2B5EF4-FFF2-40B4-BE49-F238E27FC236}">
                <a16:creationId xmlns:a16="http://schemas.microsoft.com/office/drawing/2014/main" id="{E7DE11A4-4872-07FF-3009-499688293271}"/>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6437" t="8899" r="17483" b="10655"/>
          <a:stretch/>
        </p:blipFill>
        <p:spPr>
          <a:xfrm>
            <a:off x="3326904" y="1871082"/>
            <a:ext cx="373759" cy="455011"/>
          </a:xfrm>
          <a:prstGeom prst="rect">
            <a:avLst/>
          </a:prstGeom>
        </p:spPr>
      </p:pic>
      <p:sp>
        <p:nvSpPr>
          <p:cNvPr id="49" name="テキスト ボックス 48">
            <a:extLst>
              <a:ext uri="{FF2B5EF4-FFF2-40B4-BE49-F238E27FC236}">
                <a16:creationId xmlns:a16="http://schemas.microsoft.com/office/drawing/2014/main" id="{948262C7-19D6-C317-EDB2-6DB06531E21B}"/>
              </a:ext>
            </a:extLst>
          </p:cNvPr>
          <p:cNvSpPr txBox="1"/>
          <p:nvPr/>
        </p:nvSpPr>
        <p:spPr>
          <a:xfrm>
            <a:off x="62401" y="2028404"/>
            <a:ext cx="3425938" cy="338554"/>
          </a:xfrm>
          <a:prstGeom prst="rect">
            <a:avLst/>
          </a:prstGeom>
          <a:noFill/>
        </p:spPr>
        <p:txBody>
          <a:bodyPr wrap="none" rtlCol="0">
            <a:spAutoFit/>
          </a:bodyPr>
          <a:lstStyle/>
          <a:p>
            <a:r>
              <a:rPr kumimoji="1" lang="ja-JP" altLang="en-US" sz="1600" dirty="0">
                <a:solidFill>
                  <a:schemeClr val="accent1"/>
                </a:solidFill>
                <a:latin typeface="BIZ UDPゴシック" panose="020B0400000000000000" pitchFamily="50" charset="-128"/>
                <a:ea typeface="BIZ UDPゴシック" panose="020B0400000000000000" pitchFamily="50" charset="-128"/>
              </a:rPr>
              <a:t>耐塩害仕様で海の近くの設置に最適</a:t>
            </a:r>
          </a:p>
        </p:txBody>
      </p:sp>
      <p:pic>
        <p:nvPicPr>
          <p:cNvPr id="50" name="図 49">
            <a:extLst>
              <a:ext uri="{FF2B5EF4-FFF2-40B4-BE49-F238E27FC236}">
                <a16:creationId xmlns:a16="http://schemas.microsoft.com/office/drawing/2014/main" id="{4D48A190-C4D5-DC41-54B7-16F58508752A}"/>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r="138"/>
          <a:stretch/>
        </p:blipFill>
        <p:spPr bwMode="auto">
          <a:xfrm>
            <a:off x="9846648" y="2126602"/>
            <a:ext cx="2615564" cy="1178322"/>
          </a:xfrm>
          <a:prstGeom prst="rect">
            <a:avLst/>
          </a:prstGeom>
          <a:noFill/>
          <a:ln>
            <a:noFill/>
          </a:ln>
          <a:extLst>
            <a:ext uri="{53640926-AAD7-44D8-BBD7-CCE9431645EC}">
              <a14:shadowObscured xmlns:a14="http://schemas.microsoft.com/office/drawing/2010/main"/>
            </a:ext>
          </a:extLst>
        </p:spPr>
      </p:pic>
      <p:sp>
        <p:nvSpPr>
          <p:cNvPr id="54" name="テキスト ボックス 53">
            <a:extLst>
              <a:ext uri="{FF2B5EF4-FFF2-40B4-BE49-F238E27FC236}">
                <a16:creationId xmlns:a16="http://schemas.microsoft.com/office/drawing/2014/main" id="{925A0757-66F5-DEAA-61F8-3A5822369306}"/>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5" name="テキスト ボックス 54">
            <a:extLst>
              <a:ext uri="{FF2B5EF4-FFF2-40B4-BE49-F238E27FC236}">
                <a16:creationId xmlns:a16="http://schemas.microsoft.com/office/drawing/2014/main" id="{A1385CE6-D395-1099-C78E-DE955F4982B0}"/>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6" name="矢印: 右 55">
            <a:extLst>
              <a:ext uri="{FF2B5EF4-FFF2-40B4-BE49-F238E27FC236}">
                <a16:creationId xmlns:a16="http://schemas.microsoft.com/office/drawing/2014/main" id="{D9EF2296-8281-75D5-0EDF-AAD58B7F2459}"/>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Rectangle 16">
            <a:extLst>
              <a:ext uri="{FF2B5EF4-FFF2-40B4-BE49-F238E27FC236}">
                <a16:creationId xmlns:a16="http://schemas.microsoft.com/office/drawing/2014/main" id="{DF14F572-395A-D808-FC37-E048459CAFC5}"/>
              </a:ext>
            </a:extLst>
          </p:cNvPr>
          <p:cNvSpPr>
            <a:spLocks/>
          </p:cNvSpPr>
          <p:nvPr/>
        </p:nvSpPr>
        <p:spPr bwMode="auto">
          <a:xfrm>
            <a:off x="5971111" y="33271"/>
            <a:ext cx="1344277" cy="70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defPPr>
              <a:defRPr lang="en-US"/>
            </a:defPPr>
            <a:lvl1pPr marL="0" algn="l" defTabSz="1473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742950" indent="-285750" algn="l" defTabSz="1473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1143000" indent="-228600" algn="l" defTabSz="1473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600200" indent="-228600" algn="l" defTabSz="1473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2057400" indent="-228600" algn="l" defTabSz="1473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1473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971800" indent="-228600" algn="l" defTabSz="1473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429000" indent="-228600" algn="l" defTabSz="1473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886200" indent="-228600" algn="l" defTabSz="1473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塩害地向け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p>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3" name="Picture 24" descr="7">
            <a:extLst>
              <a:ext uri="{FF2B5EF4-FFF2-40B4-BE49-F238E27FC236}">
                <a16:creationId xmlns:a16="http://schemas.microsoft.com/office/drawing/2014/main" id="{33CBECB7-9EBA-A960-C28F-B1D4D6384D60}"/>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38574" y="1706216"/>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30">
            <a:extLst>
              <a:ext uri="{FF2B5EF4-FFF2-40B4-BE49-F238E27FC236}">
                <a16:creationId xmlns:a16="http://schemas.microsoft.com/office/drawing/2014/main" id="{0A0AD898-634D-70B6-CA85-AA777EEBC1AE}"/>
              </a:ext>
            </a:extLst>
          </p:cNvPr>
          <p:cNvSpPr>
            <a:spLocks/>
          </p:cNvSpPr>
          <p:nvPr/>
        </p:nvSpPr>
        <p:spPr bwMode="auto">
          <a:xfrm>
            <a:off x="2535353" y="1509268"/>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52" name="Rectangle 32">
            <a:extLst>
              <a:ext uri="{FF2B5EF4-FFF2-40B4-BE49-F238E27FC236}">
                <a16:creationId xmlns:a16="http://schemas.microsoft.com/office/drawing/2014/main" id="{688E2DD6-50CA-EF12-2E17-1558557F4952}"/>
              </a:ext>
            </a:extLst>
          </p:cNvPr>
          <p:cNvSpPr>
            <a:spLocks/>
          </p:cNvSpPr>
          <p:nvPr/>
        </p:nvSpPr>
        <p:spPr bwMode="auto">
          <a:xfrm>
            <a:off x="2730573" y="1710612"/>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53" name="Rectangle 33">
            <a:extLst>
              <a:ext uri="{FF2B5EF4-FFF2-40B4-BE49-F238E27FC236}">
                <a16:creationId xmlns:a16="http://schemas.microsoft.com/office/drawing/2014/main" id="{EB1677C7-D3F2-5380-C72F-92B2BA5E51A9}"/>
              </a:ext>
            </a:extLst>
          </p:cNvPr>
          <p:cNvSpPr>
            <a:spLocks/>
          </p:cNvSpPr>
          <p:nvPr/>
        </p:nvSpPr>
        <p:spPr bwMode="auto">
          <a:xfrm>
            <a:off x="2507964" y="1527852"/>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58" name="グループ化 57">
            <a:extLst>
              <a:ext uri="{FF2B5EF4-FFF2-40B4-BE49-F238E27FC236}">
                <a16:creationId xmlns:a16="http://schemas.microsoft.com/office/drawing/2014/main" id="{9595071A-26D6-EC88-43F1-68E4142770D5}"/>
              </a:ext>
            </a:extLst>
          </p:cNvPr>
          <p:cNvGrpSpPr/>
          <p:nvPr/>
        </p:nvGrpSpPr>
        <p:grpSpPr>
          <a:xfrm>
            <a:off x="117189" y="1495232"/>
            <a:ext cx="2419350" cy="473123"/>
            <a:chOff x="168669" y="2921069"/>
            <a:chExt cx="2419350" cy="473123"/>
          </a:xfrm>
        </p:grpSpPr>
        <p:sp>
          <p:nvSpPr>
            <p:cNvPr id="59" name="Rectangle 26">
              <a:extLst>
                <a:ext uri="{FF2B5EF4-FFF2-40B4-BE49-F238E27FC236}">
                  <a16:creationId xmlns:a16="http://schemas.microsoft.com/office/drawing/2014/main" id="{D6713790-AA7E-56DF-6D4C-C9CB0F66E65A}"/>
                </a:ext>
              </a:extLst>
            </p:cNvPr>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60" name="Rectangle 27">
              <a:extLst>
                <a:ext uri="{FF2B5EF4-FFF2-40B4-BE49-F238E27FC236}">
                  <a16:creationId xmlns:a16="http://schemas.microsoft.com/office/drawing/2014/main" id="{15C7E379-2C9A-F1FE-229F-ECCE3E5098A1}"/>
                </a:ext>
              </a:extLst>
            </p:cNvPr>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61" name="Rectangle 28">
              <a:extLst>
                <a:ext uri="{FF2B5EF4-FFF2-40B4-BE49-F238E27FC236}">
                  <a16:creationId xmlns:a16="http://schemas.microsoft.com/office/drawing/2014/main" id="{324F1694-B07D-162F-D517-6730BE283766}"/>
                </a:ext>
              </a:extLst>
            </p:cNvPr>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62" name="Rectangle 29">
              <a:extLst>
                <a:ext uri="{FF2B5EF4-FFF2-40B4-BE49-F238E27FC236}">
                  <a16:creationId xmlns:a16="http://schemas.microsoft.com/office/drawing/2014/main" id="{78B97651-EC25-6687-551C-CA10145E7D95}"/>
                </a:ext>
              </a:extLst>
            </p:cNvPr>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63" name="Rectangle 30">
              <a:extLst>
                <a:ext uri="{FF2B5EF4-FFF2-40B4-BE49-F238E27FC236}">
                  <a16:creationId xmlns:a16="http://schemas.microsoft.com/office/drawing/2014/main" id="{3A59040A-9630-EB56-5953-1978A103B758}"/>
                </a:ext>
              </a:extLst>
            </p:cNvPr>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128" name="Rectangle 31">
              <a:extLst>
                <a:ext uri="{FF2B5EF4-FFF2-40B4-BE49-F238E27FC236}">
                  <a16:creationId xmlns:a16="http://schemas.microsoft.com/office/drawing/2014/main" id="{7DC3A5E6-CC38-E914-EEBC-7D0D154CF444}"/>
                </a:ext>
              </a:extLst>
            </p:cNvPr>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129" name="Rectangle 32">
              <a:extLst>
                <a:ext uri="{FF2B5EF4-FFF2-40B4-BE49-F238E27FC236}">
                  <a16:creationId xmlns:a16="http://schemas.microsoft.com/office/drawing/2014/main" id="{5B2206B6-3AA0-1ACE-4EE0-FFEE414E8E58}"/>
                </a:ext>
              </a:extLst>
            </p:cNvPr>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130" name="Rectangle 33">
              <a:extLst>
                <a:ext uri="{FF2B5EF4-FFF2-40B4-BE49-F238E27FC236}">
                  <a16:creationId xmlns:a16="http://schemas.microsoft.com/office/drawing/2014/main" id="{DD7DE1C1-2C99-DCDA-6DB6-0E6AB56D2FE1}"/>
                </a:ext>
              </a:extLst>
            </p:cNvPr>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131" name="Line 34">
              <a:extLst>
                <a:ext uri="{FF2B5EF4-FFF2-40B4-BE49-F238E27FC236}">
                  <a16:creationId xmlns:a16="http://schemas.microsoft.com/office/drawing/2014/main" id="{333C57F9-B67C-2B01-5880-5D81D3D660E9}"/>
                </a:ext>
              </a:extLst>
            </p:cNvPr>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132" name="Line 35">
              <a:extLst>
                <a:ext uri="{FF2B5EF4-FFF2-40B4-BE49-F238E27FC236}">
                  <a16:creationId xmlns:a16="http://schemas.microsoft.com/office/drawing/2014/main" id="{AC4B647F-EAC6-A8EA-4602-11CA46798CDC}"/>
                </a:ext>
              </a:extLst>
            </p:cNvPr>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133" name="テキスト ボックス 132">
            <a:extLst>
              <a:ext uri="{FF2B5EF4-FFF2-40B4-BE49-F238E27FC236}">
                <a16:creationId xmlns:a16="http://schemas.microsoft.com/office/drawing/2014/main" id="{024DD2FB-9CE2-889F-26BC-6D8143203758}"/>
              </a:ext>
            </a:extLst>
          </p:cNvPr>
          <p:cNvSpPr txBox="1"/>
          <p:nvPr/>
        </p:nvSpPr>
        <p:spPr>
          <a:xfrm>
            <a:off x="194552" y="1042617"/>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34" name="Rectangle 36">
            <a:extLst>
              <a:ext uri="{FF2B5EF4-FFF2-40B4-BE49-F238E27FC236}">
                <a16:creationId xmlns:a16="http://schemas.microsoft.com/office/drawing/2014/main" id="{59E031A8-2E95-922C-6340-2E48ECD4B357}"/>
              </a:ext>
            </a:extLst>
          </p:cNvPr>
          <p:cNvSpPr>
            <a:spLocks/>
          </p:cNvSpPr>
          <p:nvPr/>
        </p:nvSpPr>
        <p:spPr bwMode="auto">
          <a:xfrm>
            <a:off x="150763" y="1180167"/>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1,249,600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1,136,000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135" name="テキスト ボックス 134">
            <a:extLst>
              <a:ext uri="{FF2B5EF4-FFF2-40B4-BE49-F238E27FC236}">
                <a16:creationId xmlns:a16="http://schemas.microsoft.com/office/drawing/2014/main" id="{6AF5F8FF-2778-4FAB-609F-B1620D50189C}"/>
              </a:ext>
            </a:extLst>
          </p:cNvPr>
          <p:cNvSpPr txBox="1"/>
          <p:nvPr/>
        </p:nvSpPr>
        <p:spPr>
          <a:xfrm>
            <a:off x="132851" y="804762"/>
            <a:ext cx="2008768" cy="307777"/>
          </a:xfrm>
          <a:prstGeom prst="rect">
            <a:avLst/>
          </a:prstGeom>
          <a:noFill/>
        </p:spPr>
        <p:txBody>
          <a:bodyPr wrap="square" rtlCol="0">
            <a:spAutoFit/>
          </a:bodyPr>
          <a:lstStyle/>
          <a:p>
            <a:r>
              <a:rPr kumimoji="1" lang="en-US" altLang="ja-JP" sz="1400" b="1" dirty="0">
                <a:solidFill>
                  <a:schemeClr val="tx1">
                    <a:lumMod val="75000"/>
                    <a:lumOff val="25000"/>
                  </a:schemeClr>
                </a:solidFill>
              </a:rPr>
              <a:t>CHP-37AZ2JE</a:t>
            </a:r>
            <a:endParaRPr kumimoji="1" lang="ja-JP" altLang="en-US" sz="1400" b="1" dirty="0">
              <a:solidFill>
                <a:schemeClr val="tx1">
                  <a:lumMod val="75000"/>
                  <a:lumOff val="25000"/>
                </a:schemeClr>
              </a:solidFill>
            </a:endParaRPr>
          </a:p>
        </p:txBody>
      </p:sp>
      <p:cxnSp>
        <p:nvCxnSpPr>
          <p:cNvPr id="34" name="直線コネクタ 9">
            <a:extLst>
              <a:ext uri="{FF2B5EF4-FFF2-40B4-BE49-F238E27FC236}">
                <a16:creationId xmlns:a16="http://schemas.microsoft.com/office/drawing/2014/main" id="{B2D5D387-A166-9C57-20B6-C3B9B6427100}"/>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9" name="テキスト ボックス 13">
            <a:extLst>
              <a:ext uri="{FF2B5EF4-FFF2-40B4-BE49-F238E27FC236}">
                <a16:creationId xmlns:a16="http://schemas.microsoft.com/office/drawing/2014/main" id="{60DC1AC1-FA2B-B4CB-4A24-A69B54A5BD7A}"/>
              </a:ext>
            </a:extLst>
          </p:cNvPr>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80" name="テキスト ボックス 6">
            <a:extLst>
              <a:ext uri="{FF2B5EF4-FFF2-40B4-BE49-F238E27FC236}">
                <a16:creationId xmlns:a16="http://schemas.microsoft.com/office/drawing/2014/main" id="{9030B774-51D4-12F7-7977-1D6B9CD3327E}"/>
              </a:ext>
            </a:extLst>
          </p:cNvPr>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200" name="正方形/長方形 199">
            <a:extLst>
              <a:ext uri="{FF2B5EF4-FFF2-40B4-BE49-F238E27FC236}">
                <a16:creationId xmlns:a16="http://schemas.microsoft.com/office/drawing/2014/main" id="{CDF5D477-9ECB-EDD1-6FC4-1C839B5179FA}"/>
              </a:ext>
            </a:extLst>
          </p:cNvPr>
          <p:cNvSpPr/>
          <p:nvPr/>
        </p:nvSpPr>
        <p:spPr>
          <a:xfrm>
            <a:off x="6923187" y="3778994"/>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207" name="直線コネクタ 9">
            <a:extLst>
              <a:ext uri="{FF2B5EF4-FFF2-40B4-BE49-F238E27FC236}">
                <a16:creationId xmlns:a16="http://schemas.microsoft.com/office/drawing/2014/main" id="{83498F75-9DA5-E12F-CE0B-9ABBDBE39481}"/>
              </a:ext>
            </a:extLst>
          </p:cNvPr>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 name="正方形/長方形 19">
            <a:extLst>
              <a:ext uri="{FF2B5EF4-FFF2-40B4-BE49-F238E27FC236}">
                <a16:creationId xmlns:a16="http://schemas.microsoft.com/office/drawing/2014/main" id="{A4AD6A06-0355-6DAF-A73F-A766D6E66A01}"/>
              </a:ext>
            </a:extLst>
          </p:cNvPr>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09" name="テキスト ボックス 6">
            <a:extLst>
              <a:ext uri="{FF2B5EF4-FFF2-40B4-BE49-F238E27FC236}">
                <a16:creationId xmlns:a16="http://schemas.microsoft.com/office/drawing/2014/main" id="{8DDEB27D-A908-B9A2-5CB6-56DF3FB2873E}"/>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210" name="テキスト ボックス 209">
            <a:extLst>
              <a:ext uri="{FF2B5EF4-FFF2-40B4-BE49-F238E27FC236}">
                <a16:creationId xmlns:a16="http://schemas.microsoft.com/office/drawing/2014/main" id="{EFB1B304-36A1-BB8D-44E0-79BA3DC77BA3}"/>
              </a:ext>
            </a:extLst>
          </p:cNvPr>
          <p:cNvSpPr txBox="1"/>
          <p:nvPr/>
        </p:nvSpPr>
        <p:spPr>
          <a:xfrm>
            <a:off x="6758924" y="5378146"/>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211" name="テキスト ボックス 6">
            <a:extLst>
              <a:ext uri="{FF2B5EF4-FFF2-40B4-BE49-F238E27FC236}">
                <a16:creationId xmlns:a16="http://schemas.microsoft.com/office/drawing/2014/main" id="{A4573A1B-CA4E-7011-B331-6E2E07CA687E}"/>
              </a:ext>
            </a:extLst>
          </p:cNvPr>
          <p:cNvSpPr txBox="1">
            <a:spLocks noChangeArrowheads="1"/>
          </p:cNvSpPr>
          <p:nvPr/>
        </p:nvSpPr>
        <p:spPr bwMode="auto">
          <a:xfrm>
            <a:off x="11400284" y="6883434"/>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pSp>
        <p:nvGrpSpPr>
          <p:cNvPr id="213" name="object 33">
            <a:extLst>
              <a:ext uri="{FF2B5EF4-FFF2-40B4-BE49-F238E27FC236}">
                <a16:creationId xmlns:a16="http://schemas.microsoft.com/office/drawing/2014/main" id="{5633A364-99AD-0202-5C74-17AD0A328260}"/>
              </a:ext>
            </a:extLst>
          </p:cNvPr>
          <p:cNvGrpSpPr/>
          <p:nvPr/>
        </p:nvGrpSpPr>
        <p:grpSpPr>
          <a:xfrm>
            <a:off x="12333825" y="3728220"/>
            <a:ext cx="432434" cy="432434"/>
            <a:chOff x="909735" y="2161233"/>
            <a:chExt cx="432434" cy="432434"/>
          </a:xfrm>
        </p:grpSpPr>
        <p:sp>
          <p:nvSpPr>
            <p:cNvPr id="214" name="object 34">
              <a:extLst>
                <a:ext uri="{FF2B5EF4-FFF2-40B4-BE49-F238E27FC236}">
                  <a16:creationId xmlns:a16="http://schemas.microsoft.com/office/drawing/2014/main" id="{6033E2CE-92DD-A1A2-2B32-8249BC9D0391}"/>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15" name="object 35">
              <a:extLst>
                <a:ext uri="{FF2B5EF4-FFF2-40B4-BE49-F238E27FC236}">
                  <a16:creationId xmlns:a16="http://schemas.microsoft.com/office/drawing/2014/main" id="{6797B463-EF5F-8DAB-47FD-CE0F27880F12}"/>
                </a:ext>
              </a:extLst>
            </p:cNvPr>
            <p:cNvPicPr/>
            <p:nvPr/>
          </p:nvPicPr>
          <p:blipFill>
            <a:blip r:embed="rId14" cstate="print"/>
            <a:stretch>
              <a:fillRect/>
            </a:stretch>
          </p:blipFill>
          <p:spPr>
            <a:xfrm>
              <a:off x="972442" y="2324323"/>
              <a:ext cx="87109" cy="106311"/>
            </a:xfrm>
            <a:prstGeom prst="rect">
              <a:avLst/>
            </a:prstGeom>
          </p:spPr>
        </p:pic>
        <p:pic>
          <p:nvPicPr>
            <p:cNvPr id="216" name="object 36">
              <a:extLst>
                <a:ext uri="{FF2B5EF4-FFF2-40B4-BE49-F238E27FC236}">
                  <a16:creationId xmlns:a16="http://schemas.microsoft.com/office/drawing/2014/main" id="{1618A1DD-BD10-1ACD-3405-44B492ED61F8}"/>
                </a:ext>
              </a:extLst>
            </p:cNvPr>
            <p:cNvPicPr/>
            <p:nvPr/>
          </p:nvPicPr>
          <p:blipFill>
            <a:blip r:embed="rId15" cstate="print"/>
            <a:stretch>
              <a:fillRect/>
            </a:stretch>
          </p:blipFill>
          <p:spPr>
            <a:xfrm>
              <a:off x="1079921" y="2323413"/>
              <a:ext cx="199285" cy="107861"/>
            </a:xfrm>
            <a:prstGeom prst="rect">
              <a:avLst/>
            </a:prstGeom>
          </p:spPr>
        </p:pic>
      </p:grpSp>
      <p:graphicFrame>
        <p:nvGraphicFramePr>
          <p:cNvPr id="219" name="表 218">
            <a:extLst>
              <a:ext uri="{FF2B5EF4-FFF2-40B4-BE49-F238E27FC236}">
                <a16:creationId xmlns:a16="http://schemas.microsoft.com/office/drawing/2014/main" id="{B33F70EC-1144-63BB-B40C-A54A4A3AA0E8}"/>
              </a:ext>
            </a:extLst>
          </p:cNvPr>
          <p:cNvGraphicFramePr>
            <a:graphicFrameLocks noGrp="1"/>
          </p:cNvGraphicFramePr>
          <p:nvPr>
            <p:extLst>
              <p:ext uri="{D42A27DB-BD31-4B8C-83A1-F6EECF244321}">
                <p14:modId xmlns:p14="http://schemas.microsoft.com/office/powerpoint/2010/main" val="1067507287"/>
              </p:ext>
            </p:extLst>
          </p:nvPr>
        </p:nvGraphicFramePr>
        <p:xfrm>
          <a:off x="6823493" y="5814950"/>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grpSp>
        <p:nvGrpSpPr>
          <p:cNvPr id="57" name="グループ化 56">
            <a:extLst>
              <a:ext uri="{FF2B5EF4-FFF2-40B4-BE49-F238E27FC236}">
                <a16:creationId xmlns:a16="http://schemas.microsoft.com/office/drawing/2014/main" id="{D3BB4ABB-E11E-B0DB-F3DB-F8CB11CE55FA}"/>
              </a:ext>
            </a:extLst>
          </p:cNvPr>
          <p:cNvGrpSpPr/>
          <p:nvPr/>
        </p:nvGrpSpPr>
        <p:grpSpPr>
          <a:xfrm>
            <a:off x="5963859" y="4147035"/>
            <a:ext cx="591636" cy="1228988"/>
            <a:chOff x="4553023" y="4890757"/>
            <a:chExt cx="1018959" cy="2116656"/>
          </a:xfrm>
        </p:grpSpPr>
        <p:pic>
          <p:nvPicPr>
            <p:cNvPr id="138" name="Picture 2" descr="「スマートフォン」の画像検索結果">
              <a:extLst>
                <a:ext uri="{FF2B5EF4-FFF2-40B4-BE49-F238E27FC236}">
                  <a16:creationId xmlns:a16="http://schemas.microsoft.com/office/drawing/2014/main" id="{B34C3C1C-160A-5223-270F-9306448EB52D}"/>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図 154">
              <a:extLst>
                <a:ext uri="{FF2B5EF4-FFF2-40B4-BE49-F238E27FC236}">
                  <a16:creationId xmlns:a16="http://schemas.microsoft.com/office/drawing/2014/main" id="{E6D08557-9592-FCDC-D39A-55E1C71F06D8}"/>
                </a:ext>
              </a:extLst>
            </p:cNvPr>
            <p:cNvPicPr>
              <a:picLocks noChangeAspect="1"/>
            </p:cNvPicPr>
            <p:nvPr/>
          </p:nvPicPr>
          <p:blipFill rotWithShape="1">
            <a:blip r:embed="rId21"/>
            <a:srcRect b="20647"/>
            <a:stretch/>
          </p:blipFill>
          <p:spPr>
            <a:xfrm>
              <a:off x="4652057" y="5196348"/>
              <a:ext cx="763793" cy="1533426"/>
            </a:xfrm>
            <a:prstGeom prst="rect">
              <a:avLst/>
            </a:prstGeom>
          </p:spPr>
        </p:pic>
        <p:pic>
          <p:nvPicPr>
            <p:cNvPr id="156" name="図 155">
              <a:extLst>
                <a:ext uri="{FF2B5EF4-FFF2-40B4-BE49-F238E27FC236}">
                  <a16:creationId xmlns:a16="http://schemas.microsoft.com/office/drawing/2014/main" id="{40C28072-9EB6-BFEF-EB93-B593C9EFEF10}"/>
                </a:ext>
              </a:extLst>
            </p:cNvPr>
            <p:cNvPicPr>
              <a:picLocks noChangeAspect="1"/>
            </p:cNvPicPr>
            <p:nvPr/>
          </p:nvPicPr>
          <p:blipFill rotWithShape="1">
            <a:blip r:embed="rId21"/>
            <a:srcRect t="93213"/>
            <a:stretch/>
          </p:blipFill>
          <p:spPr>
            <a:xfrm>
              <a:off x="4644106" y="6594445"/>
              <a:ext cx="766167" cy="131560"/>
            </a:xfrm>
            <a:prstGeom prst="rect">
              <a:avLst/>
            </a:prstGeom>
          </p:spPr>
        </p:pic>
      </p:grpSp>
      <p:pic>
        <p:nvPicPr>
          <p:cNvPr id="157" name="図 156">
            <a:extLst>
              <a:ext uri="{FF2B5EF4-FFF2-40B4-BE49-F238E27FC236}">
                <a16:creationId xmlns:a16="http://schemas.microsoft.com/office/drawing/2014/main" id="{DFEAB236-C158-5CD6-B150-EF158946FD8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158" name="テキスト ボックス 8">
            <a:extLst>
              <a:ext uri="{FF2B5EF4-FFF2-40B4-BE49-F238E27FC236}">
                <a16:creationId xmlns:a16="http://schemas.microsoft.com/office/drawing/2014/main" id="{F26545B1-FDB5-E4DC-DE7D-E38BBBD4FCC0}"/>
              </a:ext>
            </a:extLst>
          </p:cNvPr>
          <p:cNvSpPr txBox="1">
            <a:spLocks noChangeArrowheads="1"/>
          </p:cNvSpPr>
          <p:nvPr/>
        </p:nvSpPr>
        <p:spPr bwMode="auto">
          <a:xfrm>
            <a:off x="103902" y="57376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59" name="テキスト ボックス 289">
            <a:extLst>
              <a:ext uri="{FF2B5EF4-FFF2-40B4-BE49-F238E27FC236}">
                <a16:creationId xmlns:a16="http://schemas.microsoft.com/office/drawing/2014/main" id="{1423E22B-F9A9-E2F3-5874-2C373810D341}"/>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60" name="テキスト ボックス 292">
            <a:extLst>
              <a:ext uri="{FF2B5EF4-FFF2-40B4-BE49-F238E27FC236}">
                <a16:creationId xmlns:a16="http://schemas.microsoft.com/office/drawing/2014/main" id="{0A376F5A-4A91-1BE1-E8C6-44DCCCEB27C5}"/>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61" name="テキスト ボックス 293">
            <a:extLst>
              <a:ext uri="{FF2B5EF4-FFF2-40B4-BE49-F238E27FC236}">
                <a16:creationId xmlns:a16="http://schemas.microsoft.com/office/drawing/2014/main" id="{25E78BC6-AE1D-10D1-9CE9-55F2F82C855D}"/>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62" name="角丸四角形 17">
            <a:extLst>
              <a:ext uri="{FF2B5EF4-FFF2-40B4-BE49-F238E27FC236}">
                <a16:creationId xmlns:a16="http://schemas.microsoft.com/office/drawing/2014/main" id="{F5A63247-2603-E817-8453-6898FD34938C}"/>
              </a:ext>
            </a:extLst>
          </p:cNvPr>
          <p:cNvSpPr>
            <a:spLocks noChangeArrowheads="1"/>
          </p:cNvSpPr>
          <p:nvPr/>
        </p:nvSpPr>
        <p:spPr bwMode="auto">
          <a:xfrm>
            <a:off x="1128470" y="5695372"/>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63" name="テキスト ボックス 19">
            <a:extLst>
              <a:ext uri="{FF2B5EF4-FFF2-40B4-BE49-F238E27FC236}">
                <a16:creationId xmlns:a16="http://schemas.microsoft.com/office/drawing/2014/main" id="{4A47FE89-13EB-094F-9004-5C4BDF68C085}"/>
              </a:ext>
            </a:extLst>
          </p:cNvPr>
          <p:cNvSpPr txBox="1">
            <a:spLocks noChangeArrowheads="1"/>
          </p:cNvSpPr>
          <p:nvPr/>
        </p:nvSpPr>
        <p:spPr bwMode="auto">
          <a:xfrm>
            <a:off x="1128470" y="5740753"/>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166" name="角丸四角形 305">
            <a:extLst>
              <a:ext uri="{FF2B5EF4-FFF2-40B4-BE49-F238E27FC236}">
                <a16:creationId xmlns:a16="http://schemas.microsoft.com/office/drawing/2014/main" id="{16213E43-EFAC-DA49-F95F-CDE7C7137607}"/>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78" name="テキスト ボックス 258">
            <a:extLst>
              <a:ext uri="{FF2B5EF4-FFF2-40B4-BE49-F238E27FC236}">
                <a16:creationId xmlns:a16="http://schemas.microsoft.com/office/drawing/2014/main" id="{22758621-14C2-7241-D1FB-C8797E8B5AFC}"/>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87" name="テキスト ボックス 258">
            <a:extLst>
              <a:ext uri="{FF2B5EF4-FFF2-40B4-BE49-F238E27FC236}">
                <a16:creationId xmlns:a16="http://schemas.microsoft.com/office/drawing/2014/main" id="{FFC33B4D-ED9C-BF7C-6C07-5299E587F116}"/>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88" name="角丸四角形 322">
            <a:extLst>
              <a:ext uri="{FF2B5EF4-FFF2-40B4-BE49-F238E27FC236}">
                <a16:creationId xmlns:a16="http://schemas.microsoft.com/office/drawing/2014/main" id="{539DFDA8-A8E7-E84D-3036-52DC2642403F}"/>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89" name="テキスト ボックス 323">
            <a:extLst>
              <a:ext uri="{FF2B5EF4-FFF2-40B4-BE49-F238E27FC236}">
                <a16:creationId xmlns:a16="http://schemas.microsoft.com/office/drawing/2014/main" id="{C1EFFC0A-D842-CAAD-54CE-F0C2A7994EDE}"/>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190" name="角丸四角形 325">
            <a:extLst>
              <a:ext uri="{FF2B5EF4-FFF2-40B4-BE49-F238E27FC236}">
                <a16:creationId xmlns:a16="http://schemas.microsoft.com/office/drawing/2014/main" id="{8F88BD35-8A27-8711-5B85-A1239B4699D8}"/>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191" name="正方形/長方形 190">
            <a:extLst>
              <a:ext uri="{FF2B5EF4-FFF2-40B4-BE49-F238E27FC236}">
                <a16:creationId xmlns:a16="http://schemas.microsoft.com/office/drawing/2014/main" id="{D45BAD82-93C0-F6D4-5045-F7174A975C14}"/>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92" name="テキスト ボックス 258">
            <a:extLst>
              <a:ext uri="{FF2B5EF4-FFF2-40B4-BE49-F238E27FC236}">
                <a16:creationId xmlns:a16="http://schemas.microsoft.com/office/drawing/2014/main" id="{0E47CB96-98EB-207D-96BD-30BE51564C0A}"/>
              </a:ext>
            </a:extLst>
          </p:cNvPr>
          <p:cNvSpPr txBox="1">
            <a:spLocks noChangeArrowheads="1"/>
          </p:cNvSpPr>
          <p:nvPr/>
        </p:nvSpPr>
        <p:spPr bwMode="auto">
          <a:xfrm>
            <a:off x="95487" y="6449888"/>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220" name="テキスト ボックス 258">
            <a:extLst>
              <a:ext uri="{FF2B5EF4-FFF2-40B4-BE49-F238E27FC236}">
                <a16:creationId xmlns:a16="http://schemas.microsoft.com/office/drawing/2014/main" id="{2DA23BB7-BC55-AA1E-3F37-AC64E9D977F5}"/>
              </a:ext>
            </a:extLst>
          </p:cNvPr>
          <p:cNvSpPr txBox="1">
            <a:spLocks noChangeArrowheads="1"/>
          </p:cNvSpPr>
          <p:nvPr/>
        </p:nvSpPr>
        <p:spPr bwMode="auto">
          <a:xfrm>
            <a:off x="88830" y="6221141"/>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221" name="テキスト ボックス 220">
            <a:extLst>
              <a:ext uri="{FF2B5EF4-FFF2-40B4-BE49-F238E27FC236}">
                <a16:creationId xmlns:a16="http://schemas.microsoft.com/office/drawing/2014/main" id="{7E38F83F-AA5C-BF4C-9082-DCBA9C1ABE81}"/>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222" name="テキスト ボックス 221">
            <a:extLst>
              <a:ext uri="{FF2B5EF4-FFF2-40B4-BE49-F238E27FC236}">
                <a16:creationId xmlns:a16="http://schemas.microsoft.com/office/drawing/2014/main" id="{CD960155-890E-3A6C-0B1B-F80504652CC0}"/>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223" name="テキスト ボックス 222">
            <a:extLst>
              <a:ext uri="{FF2B5EF4-FFF2-40B4-BE49-F238E27FC236}">
                <a16:creationId xmlns:a16="http://schemas.microsoft.com/office/drawing/2014/main" id="{E7B5FB91-D9F1-D938-8A64-D3FF1352F09A}"/>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224" name="テキスト ボックス 223">
            <a:extLst>
              <a:ext uri="{FF2B5EF4-FFF2-40B4-BE49-F238E27FC236}">
                <a16:creationId xmlns:a16="http://schemas.microsoft.com/office/drawing/2014/main" id="{9A62B6BB-5F13-9266-6D51-C652744AE828}"/>
              </a:ext>
            </a:extLst>
          </p:cNvPr>
          <p:cNvSpPr txBox="1"/>
          <p:nvPr/>
        </p:nvSpPr>
        <p:spPr>
          <a:xfrm>
            <a:off x="3247261" y="5205326"/>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225" name="テキスト ボックス 224">
            <a:extLst>
              <a:ext uri="{FF2B5EF4-FFF2-40B4-BE49-F238E27FC236}">
                <a16:creationId xmlns:a16="http://schemas.microsoft.com/office/drawing/2014/main" id="{869EB4D7-8FA2-EF9C-FFEB-1EA910058E48}"/>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226" name="テキスト ボックス 225">
            <a:extLst>
              <a:ext uri="{FF2B5EF4-FFF2-40B4-BE49-F238E27FC236}">
                <a16:creationId xmlns:a16="http://schemas.microsoft.com/office/drawing/2014/main" id="{3A1C4CEA-F82A-6B78-7DF2-AA3499C118D1}"/>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227" name="直線コネクタ 226">
            <a:extLst>
              <a:ext uri="{FF2B5EF4-FFF2-40B4-BE49-F238E27FC236}">
                <a16:creationId xmlns:a16="http://schemas.microsoft.com/office/drawing/2014/main" id="{2E4709ED-4AD8-E37E-C44B-715ABE2B0855}"/>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8" name="直線コネクタ 227">
            <a:extLst>
              <a:ext uri="{FF2B5EF4-FFF2-40B4-BE49-F238E27FC236}">
                <a16:creationId xmlns:a16="http://schemas.microsoft.com/office/drawing/2014/main" id="{288FE1A8-0623-60D2-B825-E506310B4716}"/>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29" name="テキスト ボックス 258">
            <a:extLst>
              <a:ext uri="{FF2B5EF4-FFF2-40B4-BE49-F238E27FC236}">
                <a16:creationId xmlns:a16="http://schemas.microsoft.com/office/drawing/2014/main" id="{2D718B31-CAC5-8EBD-8F38-DA8B8BDE777C}"/>
              </a:ext>
            </a:extLst>
          </p:cNvPr>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30" name="図 197">
            <a:extLst>
              <a:ext uri="{FF2B5EF4-FFF2-40B4-BE49-F238E27FC236}">
                <a16:creationId xmlns:a16="http://schemas.microsoft.com/office/drawing/2014/main" id="{069B091E-334C-D4B1-9EAB-1F8943AAF375}"/>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 name="テキスト ボックス 306">
            <a:extLst>
              <a:ext uri="{FF2B5EF4-FFF2-40B4-BE49-F238E27FC236}">
                <a16:creationId xmlns:a16="http://schemas.microsoft.com/office/drawing/2014/main" id="{85164F9F-3E6A-C68D-3FB0-9CA93EC46DC6}"/>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232" name="図 231">
            <a:extLst>
              <a:ext uri="{FF2B5EF4-FFF2-40B4-BE49-F238E27FC236}">
                <a16:creationId xmlns:a16="http://schemas.microsoft.com/office/drawing/2014/main" id="{16D4B09F-3B49-F2AF-8534-D0705A5DDE4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233" name="テキスト ボックス 203">
            <a:extLst>
              <a:ext uri="{FF2B5EF4-FFF2-40B4-BE49-F238E27FC236}">
                <a16:creationId xmlns:a16="http://schemas.microsoft.com/office/drawing/2014/main" id="{8310C11D-94AD-06A2-167D-B647A4B7656F}"/>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234" name="直線コネクタ 9">
            <a:extLst>
              <a:ext uri="{FF2B5EF4-FFF2-40B4-BE49-F238E27FC236}">
                <a16:creationId xmlns:a16="http://schemas.microsoft.com/office/drawing/2014/main" id="{8EFA6346-00CD-09AA-AAC8-23EC16364ECD}"/>
              </a:ext>
            </a:extLst>
          </p:cNvPr>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 name="正方形/長方形 19">
            <a:extLst>
              <a:ext uri="{FF2B5EF4-FFF2-40B4-BE49-F238E27FC236}">
                <a16:creationId xmlns:a16="http://schemas.microsoft.com/office/drawing/2014/main" id="{282CA2E5-ACE7-7FCC-DB26-71F24A30794F}"/>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236" name="直線コネクタ 9">
            <a:extLst>
              <a:ext uri="{FF2B5EF4-FFF2-40B4-BE49-F238E27FC236}">
                <a16:creationId xmlns:a16="http://schemas.microsoft.com/office/drawing/2014/main" id="{BD1360DB-12E1-C757-C85B-EC1C21928FC3}"/>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7" name="正方形/長方形 236">
            <a:extLst>
              <a:ext uri="{FF2B5EF4-FFF2-40B4-BE49-F238E27FC236}">
                <a16:creationId xmlns:a16="http://schemas.microsoft.com/office/drawing/2014/main" id="{0E8E2E47-417C-F72A-1D25-1A556AC577F2}"/>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8" name="直線コネクタ 9">
            <a:extLst>
              <a:ext uri="{FF2B5EF4-FFF2-40B4-BE49-F238E27FC236}">
                <a16:creationId xmlns:a16="http://schemas.microsoft.com/office/drawing/2014/main" id="{5E587F86-3D66-A8F2-83C9-F8B35365CF82}"/>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直線コネクタ 9">
            <a:extLst>
              <a:ext uri="{FF2B5EF4-FFF2-40B4-BE49-F238E27FC236}">
                <a16:creationId xmlns:a16="http://schemas.microsoft.com/office/drawing/2014/main" id="{9EF4BFCE-F07E-FDF1-C90C-1857855E8084}"/>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0" name="正方形/長方形 19">
            <a:extLst>
              <a:ext uri="{FF2B5EF4-FFF2-40B4-BE49-F238E27FC236}">
                <a16:creationId xmlns:a16="http://schemas.microsoft.com/office/drawing/2014/main" id="{786FFD31-062E-A925-D42B-203D35FD5849}"/>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41" name="正方形/長方形 240">
            <a:extLst>
              <a:ext uri="{FF2B5EF4-FFF2-40B4-BE49-F238E27FC236}">
                <a16:creationId xmlns:a16="http://schemas.microsoft.com/office/drawing/2014/main" id="{7C9E5F00-0B66-C126-8393-6605A1D92113}"/>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242" name="図 241" descr="QR コード&#10;&#10;AI 生成コンテンツは誤りを含む可能性があります。">
            <a:extLst>
              <a:ext uri="{FF2B5EF4-FFF2-40B4-BE49-F238E27FC236}">
                <a16:creationId xmlns:a16="http://schemas.microsoft.com/office/drawing/2014/main" id="{8DDCCBE2-F17F-4B58-364B-5CED50E0DCA4}"/>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sp>
        <p:nvSpPr>
          <p:cNvPr id="243" name="テキスト ボックス 242">
            <a:extLst>
              <a:ext uri="{FF2B5EF4-FFF2-40B4-BE49-F238E27FC236}">
                <a16:creationId xmlns:a16="http://schemas.microsoft.com/office/drawing/2014/main" id="{6C88E1A9-0319-D894-10F2-E5B034EA739A}"/>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244" name="直線コネクタ 243">
            <a:extLst>
              <a:ext uri="{FF2B5EF4-FFF2-40B4-BE49-F238E27FC236}">
                <a16:creationId xmlns:a16="http://schemas.microsoft.com/office/drawing/2014/main" id="{0AF51FC6-35F7-EB5F-F56A-8ED913E59044}"/>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5" name="直線コネクタ 244">
            <a:extLst>
              <a:ext uri="{FF2B5EF4-FFF2-40B4-BE49-F238E27FC236}">
                <a16:creationId xmlns:a16="http://schemas.microsoft.com/office/drawing/2014/main" id="{470585E1-4CAA-E876-2C31-CCB5415C741F}"/>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6" name="テキスト ボックス 323">
            <a:extLst>
              <a:ext uri="{FF2B5EF4-FFF2-40B4-BE49-F238E27FC236}">
                <a16:creationId xmlns:a16="http://schemas.microsoft.com/office/drawing/2014/main" id="{03563C69-68F2-92EB-0232-62BE04B1D4F1}"/>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247" name="矢印: 右 246">
            <a:extLst>
              <a:ext uri="{FF2B5EF4-FFF2-40B4-BE49-F238E27FC236}">
                <a16:creationId xmlns:a16="http://schemas.microsoft.com/office/drawing/2014/main" id="{96A18560-8033-76CF-52DC-83EC9D3D7319}"/>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正方形/長方形 290">
            <a:extLst>
              <a:ext uri="{FF2B5EF4-FFF2-40B4-BE49-F238E27FC236}">
                <a16:creationId xmlns:a16="http://schemas.microsoft.com/office/drawing/2014/main" id="{97414108-6DDD-6927-81A3-D8DC5253C58D}"/>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249" name="正方形/長方形 291">
            <a:extLst>
              <a:ext uri="{FF2B5EF4-FFF2-40B4-BE49-F238E27FC236}">
                <a16:creationId xmlns:a16="http://schemas.microsoft.com/office/drawing/2014/main" id="{9F73EF70-5F64-1091-16C0-DC3C4E8016F6}"/>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59914"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38186"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36779"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84020" y="6756827"/>
            <a:ext cx="1206686" cy="1644323"/>
          </a:xfrm>
          <a:prstGeom prst="rect">
            <a:avLst/>
          </a:prstGeom>
        </p:spPr>
      </p:pic>
      <p:sp>
        <p:nvSpPr>
          <p:cNvPr id="146" name="テキスト ボックス 145"/>
          <p:cNvSpPr txBox="1"/>
          <p:nvPr/>
        </p:nvSpPr>
        <p:spPr>
          <a:xfrm>
            <a:off x="7011866"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78740"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02877"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58370"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51639"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59272"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23506"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09119"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33695"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26891"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826891"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0.64</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911065"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30,300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22,400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7,900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97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dirty="0">
                <a:solidFill>
                  <a:prstClr val="black"/>
                </a:solidFill>
                <a:latin typeface="メイリオ" panose="020B0604030504040204" pitchFamily="50" charset="-128"/>
                <a:ea typeface="メイリオ" panose="020B0604030504040204" pitchFamily="50" charset="-128"/>
              </a:rPr>
              <a:t>S</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ja-JP" altLang="en-US" sz="900" b="1" dirty="0">
                <a:solidFill>
                  <a:prstClr val="white"/>
                </a:solidFill>
                <a:latin typeface="メイリオ" panose="020B0604030504040204" pitchFamily="50" charset="-128"/>
                <a:ea typeface="メイリオ" panose="020B0604030504040204" pitchFamily="50" charset="-128"/>
              </a:rPr>
              <a:t>Ｓ</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Rectangle 16">
            <a:extLst>
              <a:ext uri="{FF2B5EF4-FFF2-40B4-BE49-F238E27FC236}">
                <a16:creationId xmlns:a16="http://schemas.microsoft.com/office/drawing/2014/main" id="{C95B2F8A-1E41-0C9C-15A3-96FB9CBA392C}"/>
              </a:ext>
            </a:extLst>
          </p:cNvPr>
          <p:cNvSpPr>
            <a:spLocks/>
          </p:cNvSpPr>
          <p:nvPr/>
        </p:nvSpPr>
        <p:spPr bwMode="auto">
          <a:xfrm>
            <a:off x="5971111" y="33271"/>
            <a:ext cx="1344277" cy="70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defPPr>
              <a:defRPr lang="en-US"/>
            </a:defPPr>
            <a:lvl1pPr marL="0" algn="l" defTabSz="1473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742950" indent="-285750" algn="l" defTabSz="1473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1143000" indent="-228600" algn="l" defTabSz="1473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600200" indent="-228600" algn="l" defTabSz="1473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2057400" indent="-228600" algn="l" defTabSz="1473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1473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971800" indent="-228600" algn="l" defTabSz="1473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429000" indent="-228600" algn="l" defTabSz="1473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886200" indent="-228600" algn="l" defTabSz="1473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塩害地向け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p>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5002</TotalTime>
  <Words>1566</Words>
  <Application>Microsoft Office PowerPoint</Application>
  <PresentationFormat>A3 297x420 mm</PresentationFormat>
  <Paragraphs>200</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333</cp:revision>
  <cp:lastPrinted>2023-12-13T05:58:51Z</cp:lastPrinted>
  <dcterms:created xsi:type="dcterms:W3CDTF">2020-12-15T06:24:16Z</dcterms:created>
  <dcterms:modified xsi:type="dcterms:W3CDTF">2026-03-24T02:37:29Z</dcterms:modified>
</cp:coreProperties>
</file>