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91872" autoAdjust="0"/>
  </p:normalViewPr>
  <p:slideViewPr>
    <p:cSldViewPr snapToGrid="0">
      <p:cViewPr varScale="1">
        <p:scale>
          <a:sx n="55" d="100"/>
          <a:sy n="55" d="100"/>
        </p:scale>
        <p:origin x="1308" y="90"/>
      </p:cViewPr>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2026/3/24</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jp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17.png"/><Relationship Id="rId3" Type="http://schemas.openxmlformats.org/officeDocument/2006/relationships/image" Target="../media/image22.png"/><Relationship Id="rId21" Type="http://schemas.openxmlformats.org/officeDocument/2006/relationships/image" Target="../media/image35.png"/><Relationship Id="rId7" Type="http://schemas.openxmlformats.org/officeDocument/2006/relationships/image" Target="../media/image2.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30.jpeg"/><Relationship Id="rId20" Type="http://schemas.openxmlformats.org/officeDocument/2006/relationships/image" Target="../media/image34.jpeg"/><Relationship Id="rId29"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5.png"/><Relationship Id="rId24" Type="http://schemas.openxmlformats.org/officeDocument/2006/relationships/image" Target="../media/image38.emf"/><Relationship Id="rId5" Type="http://schemas.openxmlformats.org/officeDocument/2006/relationships/image" Target="../media/image24.png"/><Relationship Id="rId15" Type="http://schemas.openxmlformats.org/officeDocument/2006/relationships/image" Target="../media/image29.jpeg"/><Relationship Id="rId23" Type="http://schemas.openxmlformats.org/officeDocument/2006/relationships/image" Target="../media/image37.jpg"/><Relationship Id="rId28" Type="http://schemas.openxmlformats.org/officeDocument/2006/relationships/image" Target="../media/image40.svg"/><Relationship Id="rId10" Type="http://schemas.openxmlformats.org/officeDocument/2006/relationships/image" Target="../media/image5.png"/><Relationship Id="rId19" Type="http://schemas.openxmlformats.org/officeDocument/2006/relationships/image" Target="../media/image33.png"/><Relationship Id="rId4" Type="http://schemas.openxmlformats.org/officeDocument/2006/relationships/image" Target="../media/image23.svg"/><Relationship Id="rId9" Type="http://schemas.openxmlformats.org/officeDocument/2006/relationships/image" Target="../media/image4.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pic>
        <p:nvPicPr>
          <p:cNvPr id="416" name="Picture 24" descr="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419350" cy="473123"/>
            <a:chOff x="168669" y="2921069"/>
            <a:chExt cx="241935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1,397,000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1,270,000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CHP-E46AZ2</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2" name="図 441"/>
          <p:cNvPicPr>
            <a:picLocks noChangeAspect="1"/>
          </p:cNvPicPr>
          <p:nvPr/>
        </p:nvPicPr>
        <p:blipFill>
          <a:blip r:embed="rId11"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45600" y="853421"/>
            <a:ext cx="2258484" cy="1088902"/>
          </a:xfrm>
          <a:prstGeom prst="rect">
            <a:avLst/>
          </a:prstGeom>
        </p:spPr>
      </p:pic>
      <p:sp>
        <p:nvSpPr>
          <p:cNvPr id="443" name="Rectangle 61"/>
          <p:cNvSpPr>
            <a:spLocks/>
          </p:cNvSpPr>
          <p:nvPr/>
        </p:nvSpPr>
        <p:spPr bwMode="auto">
          <a:xfrm>
            <a:off x="146427" y="1105673"/>
            <a:ext cx="2262187"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200" dirty="0">
                <a:solidFill>
                  <a:schemeClr val="tx1">
                    <a:lumMod val="75000"/>
                    <a:lumOff val="25000"/>
                  </a:schemeClr>
                </a:solidFill>
                <a:latin typeface="ＭＳ Ｐゴシック" panose="020B0600070205080204" pitchFamily="50" charset="-128"/>
                <a:ea typeface="HGPｺﾞｼｯｸE" panose="020B0900000000000000" pitchFamily="50" charset="-128"/>
                <a:sym typeface="ＭＳ Ｐゴシック" panose="020B060007020508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コロナエコキュートで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安心で快適な給湯生活</a:t>
            </a:r>
          </a:p>
        </p:txBody>
      </p:sp>
      <p:pic>
        <p:nvPicPr>
          <p:cNvPr id="2" name="図 1"/>
          <p:cNvPicPr>
            <a:picLocks noChangeAspect="1"/>
          </p:cNvPicPr>
          <p:nvPr/>
        </p:nvPicPr>
        <p:blipFill rotWithShape="1">
          <a:blip r:embed="rId12"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41200" y="1082880"/>
            <a:ext cx="1521927" cy="615580"/>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14"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5" cstate="print"/>
            <a:stretch>
              <a:fillRect/>
            </a:stretch>
          </p:blipFill>
          <p:spPr>
            <a:xfrm>
              <a:off x="1079921" y="2323413"/>
              <a:ext cx="199285" cy="107861"/>
            </a:xfrm>
            <a:prstGeom prst="rect">
              <a:avLst/>
            </a:prstGeom>
          </p:spPr>
        </p:pic>
      </p:grpSp>
      <p:pic>
        <p:nvPicPr>
          <p:cNvPr id="3" name="図 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5BEC9D35-D301-3AAE-D021-99D2D2A992C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53092" y="951976"/>
            <a:ext cx="2674705" cy="2588424"/>
          </a:xfrm>
          <a:prstGeom prst="rect">
            <a:avLst/>
          </a:prstGeom>
        </p:spPr>
      </p:pic>
      <p:sp>
        <p:nvSpPr>
          <p:cNvPr id="59" name="テキスト ボックス 10">
            <a:extLst>
              <a:ext uri="{FF2B5EF4-FFF2-40B4-BE49-F238E27FC236}">
                <a16:creationId xmlns:a16="http://schemas.microsoft.com/office/drawing/2014/main" id="{5BC9D0EB-140E-A02B-3530-0003DA9C4157}"/>
              </a:ext>
            </a:extLst>
          </p:cNvPr>
          <p:cNvSpPr txBox="1">
            <a:spLocks noChangeArrowheads="1"/>
          </p:cNvSpPr>
          <p:nvPr/>
        </p:nvSpPr>
        <p:spPr bwMode="auto">
          <a:xfrm>
            <a:off x="933723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0" name="テキスト ボックス 59">
            <a:extLst>
              <a:ext uri="{FF2B5EF4-FFF2-40B4-BE49-F238E27FC236}">
                <a16:creationId xmlns:a16="http://schemas.microsoft.com/office/drawing/2014/main" id="{D527F657-509B-E69A-50A1-21AB831F04CD}"/>
              </a:ext>
            </a:extLst>
          </p:cNvPr>
          <p:cNvSpPr txBox="1"/>
          <p:nvPr/>
        </p:nvSpPr>
        <p:spPr>
          <a:xfrm>
            <a:off x="9428897" y="1558927"/>
            <a:ext cx="2185989" cy="615553"/>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endParaRPr lang="en-US" altLang="ja-JP" sz="1000" dirty="0">
              <a:effectLst/>
              <a:latin typeface="HGPｺﾞｼｯｸM" panose="020B0600000000000000" pitchFamily="50" charset="-128"/>
              <a:ea typeface="HGPｺﾞｼｯｸM" panose="020B0600000000000000" pitchFamily="50" charset="-128"/>
            </a:endParaRPr>
          </a:p>
          <a:p>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latin typeface="HGPｺﾞｼｯｸE" panose="020B0900000000000000" pitchFamily="50" charset="-128"/>
                <a:ea typeface="HGPｺﾞｼｯｸE" panose="020B0900000000000000" pitchFamily="50" charset="-128"/>
              </a:rPr>
              <a:t>26</a:t>
            </a:r>
            <a:r>
              <a:rPr lang="en-US" altLang="ja-JP" sz="2000" dirty="0">
                <a:effectLst/>
                <a:latin typeface="HGPｺﾞｼｯｸE" panose="020B0900000000000000" pitchFamily="50" charset="-128"/>
                <a:ea typeface="HGPｺﾞｼｯｸE" panose="020B0900000000000000" pitchFamily="50" charset="-128"/>
              </a:rPr>
              <a:t>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61" name="テキスト ボックス 60">
            <a:extLst>
              <a:ext uri="{FF2B5EF4-FFF2-40B4-BE49-F238E27FC236}">
                <a16:creationId xmlns:a16="http://schemas.microsoft.com/office/drawing/2014/main" id="{14B7967F-436E-0675-42B5-AF9AF446619A}"/>
              </a:ext>
            </a:extLst>
          </p:cNvPr>
          <p:cNvSpPr txBox="1"/>
          <p:nvPr/>
        </p:nvSpPr>
        <p:spPr>
          <a:xfrm>
            <a:off x="10548126" y="1808350"/>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300kPa</a:t>
            </a:r>
            <a:endParaRPr lang="ja-JP" altLang="en-US" sz="36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62" name="矢印: 右 61">
            <a:extLst>
              <a:ext uri="{FF2B5EF4-FFF2-40B4-BE49-F238E27FC236}">
                <a16:creationId xmlns:a16="http://schemas.microsoft.com/office/drawing/2014/main" id="{1A85212D-CBB5-B724-9B4A-70F7ACF04734}"/>
              </a:ext>
            </a:extLst>
          </p:cNvPr>
          <p:cNvSpPr/>
          <p:nvPr/>
        </p:nvSpPr>
        <p:spPr>
          <a:xfrm>
            <a:off x="10404756" y="1942040"/>
            <a:ext cx="432904"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3" name="図 62" descr="グラフ, ダイアグラム&#10;&#10;AI によって生成されたコンテンツは間違っている可能性があります。">
            <a:extLst>
              <a:ext uri="{FF2B5EF4-FFF2-40B4-BE49-F238E27FC236}">
                <a16:creationId xmlns:a16="http://schemas.microsoft.com/office/drawing/2014/main" id="{A8C5C845-F972-C561-19B5-628F0F96387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b="17163"/>
          <a:stretch/>
        </p:blipFill>
        <p:spPr bwMode="auto">
          <a:xfrm>
            <a:off x="9416482" y="2403643"/>
            <a:ext cx="2312484" cy="1050749"/>
          </a:xfrm>
          <a:prstGeom prst="rect">
            <a:avLst/>
          </a:prstGeom>
          <a:noFill/>
          <a:ln>
            <a:noFill/>
          </a:ln>
          <a:extLst>
            <a:ext uri="{53640926-AAD7-44D8-BBD7-CCE9431645EC}">
              <a14:shadowObscured xmlns:a14="http://schemas.microsoft.com/office/drawing/2010/main"/>
            </a:ext>
          </a:extLst>
        </p:spPr>
      </p:pic>
      <p:sp>
        <p:nvSpPr>
          <p:cNvPr id="128" name="テキスト ボックス 274">
            <a:extLst>
              <a:ext uri="{FF2B5EF4-FFF2-40B4-BE49-F238E27FC236}">
                <a16:creationId xmlns:a16="http://schemas.microsoft.com/office/drawing/2014/main" id="{C67AD11B-5808-1018-04C0-CDD8A60CAB3C}"/>
              </a:ext>
            </a:extLst>
          </p:cNvPr>
          <p:cNvSpPr txBox="1"/>
          <p:nvPr/>
        </p:nvSpPr>
        <p:spPr>
          <a:xfrm>
            <a:off x="11659093" y="2419540"/>
            <a:ext cx="1190272"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350kPa</a:t>
            </a:r>
            <a:r>
              <a:rPr lang="ja-JP" altLang="en-US" sz="600" dirty="0">
                <a:latin typeface="メイリオ" panose="020B0604030504040204" pitchFamily="50" charset="-128"/>
                <a:ea typeface="メイリオ" panose="020B0604030504040204" pitchFamily="50" charset="-128"/>
              </a:rPr>
              <a:t>、</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レクト出湯、 架橋ポリエ</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がり。</a:t>
            </a:r>
            <a:endParaRPr kumimoji="1" lang="ja-JP" altLang="en-US" sz="600" dirty="0">
              <a:latin typeface="メイリオ" panose="020B0604030504040204" pitchFamily="50" charset="-128"/>
              <a:ea typeface="メイリオ" panose="020B0604030504040204" pitchFamily="50" charset="-128"/>
            </a:endParaRPr>
          </a:p>
        </p:txBody>
      </p:sp>
      <p:sp>
        <p:nvSpPr>
          <p:cNvPr id="129" name="吹き出し: 円形 128">
            <a:extLst>
              <a:ext uri="{FF2B5EF4-FFF2-40B4-BE49-F238E27FC236}">
                <a16:creationId xmlns:a16="http://schemas.microsoft.com/office/drawing/2014/main" id="{663ED6BF-9D0F-7CD4-C1C9-BDC87BB8502F}"/>
              </a:ext>
            </a:extLst>
          </p:cNvPr>
          <p:cNvSpPr/>
          <p:nvPr/>
        </p:nvSpPr>
        <p:spPr>
          <a:xfrm>
            <a:off x="12160142" y="1516665"/>
            <a:ext cx="518040" cy="373208"/>
          </a:xfrm>
          <a:prstGeom prst="wedgeEllipseCallout">
            <a:avLst>
              <a:gd name="adj1" fmla="val -54844"/>
              <a:gd name="adj2" fmla="val 5234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130" name="正方形/長方形 129">
            <a:extLst>
              <a:ext uri="{FF2B5EF4-FFF2-40B4-BE49-F238E27FC236}">
                <a16:creationId xmlns:a16="http://schemas.microsoft.com/office/drawing/2014/main" id="{5B88A95A-03EF-1E88-395E-215C700E74BD}"/>
              </a:ext>
            </a:extLst>
          </p:cNvPr>
          <p:cNvSpPr/>
          <p:nvPr/>
        </p:nvSpPr>
        <p:spPr>
          <a:xfrm>
            <a:off x="12117637" y="1544746"/>
            <a:ext cx="603050" cy="348813"/>
          </a:xfrm>
          <a:prstGeom prst="rect">
            <a:avLst/>
          </a:prstGeom>
          <a:noFill/>
        </p:spPr>
        <p:txBody>
          <a:bodyPr wrap="none" lIns="91440" tIns="45720" rIns="91440" bIns="45720">
            <a:spAutoFit/>
          </a:bodyPr>
          <a:lstStyle/>
          <a:p>
            <a:pPr algn="ctr">
              <a:lnSpc>
                <a:spcPts val="1000"/>
              </a:lnSpc>
            </a:pP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約</a:t>
            </a:r>
            <a:r>
              <a:rPr lang="en-US" altLang="ja-JP" sz="12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15</a:t>
            </a: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a:t>
            </a:r>
            <a:endParaRPr lang="en-US" altLang="ja-JP"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a:p>
            <a:pPr algn="ctr">
              <a:lnSpc>
                <a:spcPts val="1000"/>
              </a:lnSpc>
            </a:pPr>
            <a:r>
              <a:rPr lang="en-US" altLang="ja-JP" sz="9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UP</a:t>
            </a:r>
            <a:endParaRPr lang="ja-JP" altLang="en-US" sz="9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cxnSp>
        <p:nvCxnSpPr>
          <p:cNvPr id="4" name="直線コネクタ 9">
            <a:extLst>
              <a:ext uri="{FF2B5EF4-FFF2-40B4-BE49-F238E27FC236}">
                <a16:creationId xmlns:a16="http://schemas.microsoft.com/office/drawing/2014/main" id="{B1291D85-1D43-7112-97A8-1860CBCC91FD}"/>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8" name="テキスト ボックス 13">
            <a:extLst>
              <a:ext uri="{FF2B5EF4-FFF2-40B4-BE49-F238E27FC236}">
                <a16:creationId xmlns:a16="http://schemas.microsoft.com/office/drawing/2014/main" id="{FBB6F264-ADF4-317E-7BE5-F458C319697A}"/>
              </a:ext>
            </a:extLst>
          </p:cNvPr>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149" name="テキスト ボックス 6">
            <a:extLst>
              <a:ext uri="{FF2B5EF4-FFF2-40B4-BE49-F238E27FC236}">
                <a16:creationId xmlns:a16="http://schemas.microsoft.com/office/drawing/2014/main" id="{88B0C9E1-C2AA-66F2-56CA-E6DB9CD34E5C}"/>
              </a:ext>
            </a:extLst>
          </p:cNvPr>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174" name="正方形/長方形 173">
            <a:extLst>
              <a:ext uri="{FF2B5EF4-FFF2-40B4-BE49-F238E27FC236}">
                <a16:creationId xmlns:a16="http://schemas.microsoft.com/office/drawing/2014/main" id="{C5944B3C-A184-2CCB-91B5-F3571FEF5845}"/>
              </a:ext>
            </a:extLst>
          </p:cNvPr>
          <p:cNvSpPr/>
          <p:nvPr/>
        </p:nvSpPr>
        <p:spPr>
          <a:xfrm>
            <a:off x="6923187" y="3778994"/>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182" name="直線コネクタ 9">
            <a:extLst>
              <a:ext uri="{FF2B5EF4-FFF2-40B4-BE49-F238E27FC236}">
                <a16:creationId xmlns:a16="http://schemas.microsoft.com/office/drawing/2014/main" id="{FE5670C6-BED5-5B02-6AAA-4AE3CF29C783}"/>
              </a:ext>
            </a:extLst>
          </p:cNvPr>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9">
            <a:extLst>
              <a:ext uri="{FF2B5EF4-FFF2-40B4-BE49-F238E27FC236}">
                <a16:creationId xmlns:a16="http://schemas.microsoft.com/office/drawing/2014/main" id="{ECB9C18F-7175-E0D1-3275-94CB23FCF05A}"/>
              </a:ext>
            </a:extLst>
          </p:cNvPr>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84" name="テキスト ボックス 6">
            <a:extLst>
              <a:ext uri="{FF2B5EF4-FFF2-40B4-BE49-F238E27FC236}">
                <a16:creationId xmlns:a16="http://schemas.microsoft.com/office/drawing/2014/main" id="{6BECEA95-E677-3FDF-2032-EC94577B4745}"/>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85" name="テキスト ボックス 184">
            <a:extLst>
              <a:ext uri="{FF2B5EF4-FFF2-40B4-BE49-F238E27FC236}">
                <a16:creationId xmlns:a16="http://schemas.microsoft.com/office/drawing/2014/main" id="{8364BA41-49AC-99EB-40C9-85716189E112}"/>
              </a:ext>
            </a:extLst>
          </p:cNvPr>
          <p:cNvSpPr txBox="1"/>
          <p:nvPr/>
        </p:nvSpPr>
        <p:spPr>
          <a:xfrm>
            <a:off x="6758924" y="5378146"/>
            <a:ext cx="6008376"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sp>
        <p:nvSpPr>
          <p:cNvPr id="186" name="テキスト ボックス 6">
            <a:extLst>
              <a:ext uri="{FF2B5EF4-FFF2-40B4-BE49-F238E27FC236}">
                <a16:creationId xmlns:a16="http://schemas.microsoft.com/office/drawing/2014/main" id="{EE044516-E51A-122B-7907-A86F6326C112}"/>
              </a:ext>
            </a:extLst>
          </p:cNvPr>
          <p:cNvSpPr txBox="1">
            <a:spLocks noChangeArrowheads="1"/>
          </p:cNvSpPr>
          <p:nvPr/>
        </p:nvSpPr>
        <p:spPr bwMode="auto">
          <a:xfrm>
            <a:off x="11400284" y="6883434"/>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pSp>
        <p:nvGrpSpPr>
          <p:cNvPr id="194" name="object 33">
            <a:extLst>
              <a:ext uri="{FF2B5EF4-FFF2-40B4-BE49-F238E27FC236}">
                <a16:creationId xmlns:a16="http://schemas.microsoft.com/office/drawing/2014/main" id="{CF1707A7-DD3F-C35E-522E-F5B1FFDB0B07}"/>
              </a:ext>
            </a:extLst>
          </p:cNvPr>
          <p:cNvGrpSpPr/>
          <p:nvPr/>
        </p:nvGrpSpPr>
        <p:grpSpPr>
          <a:xfrm>
            <a:off x="12333825" y="3728220"/>
            <a:ext cx="432434" cy="432434"/>
            <a:chOff x="909735" y="2161233"/>
            <a:chExt cx="432434" cy="432434"/>
          </a:xfrm>
        </p:grpSpPr>
        <p:sp>
          <p:nvSpPr>
            <p:cNvPr id="195" name="object 34">
              <a:extLst>
                <a:ext uri="{FF2B5EF4-FFF2-40B4-BE49-F238E27FC236}">
                  <a16:creationId xmlns:a16="http://schemas.microsoft.com/office/drawing/2014/main" id="{903F1432-A501-DEB2-F7B1-222D5578635D}"/>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96" name="object 35">
              <a:extLst>
                <a:ext uri="{FF2B5EF4-FFF2-40B4-BE49-F238E27FC236}">
                  <a16:creationId xmlns:a16="http://schemas.microsoft.com/office/drawing/2014/main" id="{018BE51C-07E3-4D82-A66E-464F38F6A496}"/>
                </a:ext>
              </a:extLst>
            </p:cNvPr>
            <p:cNvPicPr/>
            <p:nvPr/>
          </p:nvPicPr>
          <p:blipFill>
            <a:blip r:embed="rId14" cstate="print"/>
            <a:stretch>
              <a:fillRect/>
            </a:stretch>
          </p:blipFill>
          <p:spPr>
            <a:xfrm>
              <a:off x="972442" y="2324323"/>
              <a:ext cx="87109" cy="106311"/>
            </a:xfrm>
            <a:prstGeom prst="rect">
              <a:avLst/>
            </a:prstGeom>
          </p:spPr>
        </p:pic>
        <p:pic>
          <p:nvPicPr>
            <p:cNvPr id="197" name="object 36">
              <a:extLst>
                <a:ext uri="{FF2B5EF4-FFF2-40B4-BE49-F238E27FC236}">
                  <a16:creationId xmlns:a16="http://schemas.microsoft.com/office/drawing/2014/main" id="{863A3FB9-4FCD-BEF2-BB2B-3EB7081F8388}"/>
                </a:ext>
              </a:extLst>
            </p:cNvPr>
            <p:cNvPicPr/>
            <p:nvPr/>
          </p:nvPicPr>
          <p:blipFill>
            <a:blip r:embed="rId15" cstate="print"/>
            <a:stretch>
              <a:fillRect/>
            </a:stretch>
          </p:blipFill>
          <p:spPr>
            <a:xfrm>
              <a:off x="1079921" y="2323413"/>
              <a:ext cx="199285" cy="107861"/>
            </a:xfrm>
            <a:prstGeom prst="rect">
              <a:avLst/>
            </a:prstGeom>
          </p:spPr>
        </p:pic>
      </p:grpSp>
      <p:graphicFrame>
        <p:nvGraphicFramePr>
          <p:cNvPr id="200" name="表 199">
            <a:extLst>
              <a:ext uri="{FF2B5EF4-FFF2-40B4-BE49-F238E27FC236}">
                <a16:creationId xmlns:a16="http://schemas.microsoft.com/office/drawing/2014/main" id="{D48520C2-166F-3ECA-EAFD-65125A2FA927}"/>
              </a:ext>
            </a:extLst>
          </p:cNvPr>
          <p:cNvGraphicFramePr>
            <a:graphicFrameLocks noGrp="1"/>
          </p:cNvGraphicFramePr>
          <p:nvPr>
            <p:extLst>
              <p:ext uri="{D42A27DB-BD31-4B8C-83A1-F6EECF244321}">
                <p14:modId xmlns:p14="http://schemas.microsoft.com/office/powerpoint/2010/main" val="1067507287"/>
              </p:ext>
            </p:extLst>
          </p:nvPr>
        </p:nvGraphicFramePr>
        <p:xfrm>
          <a:off x="6823493" y="5814950"/>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grpSp>
        <p:nvGrpSpPr>
          <p:cNvPr id="42" name="グループ化 41">
            <a:extLst>
              <a:ext uri="{FF2B5EF4-FFF2-40B4-BE49-F238E27FC236}">
                <a16:creationId xmlns:a16="http://schemas.microsoft.com/office/drawing/2014/main" id="{D743405B-AB81-D3EC-F62E-DB5ADC04F953}"/>
              </a:ext>
            </a:extLst>
          </p:cNvPr>
          <p:cNvGrpSpPr/>
          <p:nvPr/>
        </p:nvGrpSpPr>
        <p:grpSpPr>
          <a:xfrm>
            <a:off x="5963859" y="4147035"/>
            <a:ext cx="591636" cy="1228988"/>
            <a:chOff x="4553023" y="4890757"/>
            <a:chExt cx="1018959" cy="2116656"/>
          </a:xfrm>
        </p:grpSpPr>
        <p:pic>
          <p:nvPicPr>
            <p:cNvPr id="57" name="Picture 2" descr="「スマートフォン」の画像検索結果">
              <a:extLst>
                <a:ext uri="{FF2B5EF4-FFF2-40B4-BE49-F238E27FC236}">
                  <a16:creationId xmlns:a16="http://schemas.microsoft.com/office/drawing/2014/main" id="{42FD0D59-A986-E168-4743-F2A2508BBFB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図 154">
              <a:extLst>
                <a:ext uri="{FF2B5EF4-FFF2-40B4-BE49-F238E27FC236}">
                  <a16:creationId xmlns:a16="http://schemas.microsoft.com/office/drawing/2014/main" id="{664D152D-8133-FC38-6A5C-F619CD4A15D7}"/>
                </a:ext>
              </a:extLst>
            </p:cNvPr>
            <p:cNvPicPr>
              <a:picLocks noChangeAspect="1"/>
            </p:cNvPicPr>
            <p:nvPr/>
          </p:nvPicPr>
          <p:blipFill rotWithShape="1">
            <a:blip r:embed="rId19"/>
            <a:srcRect b="20647"/>
            <a:stretch/>
          </p:blipFill>
          <p:spPr>
            <a:xfrm>
              <a:off x="4652057" y="5196348"/>
              <a:ext cx="763793" cy="1533426"/>
            </a:xfrm>
            <a:prstGeom prst="rect">
              <a:avLst/>
            </a:prstGeom>
          </p:spPr>
        </p:pic>
        <p:pic>
          <p:nvPicPr>
            <p:cNvPr id="156" name="図 155">
              <a:extLst>
                <a:ext uri="{FF2B5EF4-FFF2-40B4-BE49-F238E27FC236}">
                  <a16:creationId xmlns:a16="http://schemas.microsoft.com/office/drawing/2014/main" id="{77FD493F-E3C7-0AC7-E873-B6A361B5B275}"/>
                </a:ext>
              </a:extLst>
            </p:cNvPr>
            <p:cNvPicPr>
              <a:picLocks noChangeAspect="1"/>
            </p:cNvPicPr>
            <p:nvPr/>
          </p:nvPicPr>
          <p:blipFill rotWithShape="1">
            <a:blip r:embed="rId19"/>
            <a:srcRect t="93213"/>
            <a:stretch/>
          </p:blipFill>
          <p:spPr>
            <a:xfrm>
              <a:off x="4644106" y="6594445"/>
              <a:ext cx="766167" cy="131560"/>
            </a:xfrm>
            <a:prstGeom prst="rect">
              <a:avLst/>
            </a:prstGeom>
          </p:spPr>
        </p:pic>
      </p:grpSp>
      <p:pic>
        <p:nvPicPr>
          <p:cNvPr id="157" name="図 156">
            <a:extLst>
              <a:ext uri="{FF2B5EF4-FFF2-40B4-BE49-F238E27FC236}">
                <a16:creationId xmlns:a16="http://schemas.microsoft.com/office/drawing/2014/main" id="{D6E16E5F-3611-0FB7-41E8-1D489ED8FF5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158" name="テキスト ボックス 8">
            <a:extLst>
              <a:ext uri="{FF2B5EF4-FFF2-40B4-BE49-F238E27FC236}">
                <a16:creationId xmlns:a16="http://schemas.microsoft.com/office/drawing/2014/main" id="{7B177633-972A-D65B-64DF-D21DEED4A3CC}"/>
              </a:ext>
            </a:extLst>
          </p:cNvPr>
          <p:cNvSpPr txBox="1">
            <a:spLocks noChangeArrowheads="1"/>
          </p:cNvSpPr>
          <p:nvPr/>
        </p:nvSpPr>
        <p:spPr bwMode="auto">
          <a:xfrm>
            <a:off x="103902" y="573765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159" name="テキスト ボックス 289">
            <a:extLst>
              <a:ext uri="{FF2B5EF4-FFF2-40B4-BE49-F238E27FC236}">
                <a16:creationId xmlns:a16="http://schemas.microsoft.com/office/drawing/2014/main" id="{F7CBE47B-AFDD-81E0-E0A4-42C7497F0203}"/>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160" name="正方形/長方形 290">
            <a:extLst>
              <a:ext uri="{FF2B5EF4-FFF2-40B4-BE49-F238E27FC236}">
                <a16:creationId xmlns:a16="http://schemas.microsoft.com/office/drawing/2014/main" id="{B060DED1-4C95-9265-B313-B8C7E2933026}"/>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161" name="正方形/長方形 291">
            <a:extLst>
              <a:ext uri="{FF2B5EF4-FFF2-40B4-BE49-F238E27FC236}">
                <a16:creationId xmlns:a16="http://schemas.microsoft.com/office/drawing/2014/main" id="{4F2A9413-A956-7222-2038-943D66A9F03E}"/>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162" name="テキスト ボックス 292">
            <a:extLst>
              <a:ext uri="{FF2B5EF4-FFF2-40B4-BE49-F238E27FC236}">
                <a16:creationId xmlns:a16="http://schemas.microsoft.com/office/drawing/2014/main" id="{FB2E5ABE-74A7-F923-EC78-B7B622554CB4}"/>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163" name="テキスト ボックス 293">
            <a:extLst>
              <a:ext uri="{FF2B5EF4-FFF2-40B4-BE49-F238E27FC236}">
                <a16:creationId xmlns:a16="http://schemas.microsoft.com/office/drawing/2014/main" id="{B777060D-5348-E220-DF4D-789E4D6D75CD}"/>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166" name="角丸四角形 17">
            <a:extLst>
              <a:ext uri="{FF2B5EF4-FFF2-40B4-BE49-F238E27FC236}">
                <a16:creationId xmlns:a16="http://schemas.microsoft.com/office/drawing/2014/main" id="{6177704F-6DDB-7CF8-5559-AE60D1C3A2C5}"/>
              </a:ext>
            </a:extLst>
          </p:cNvPr>
          <p:cNvSpPr>
            <a:spLocks noChangeArrowheads="1"/>
          </p:cNvSpPr>
          <p:nvPr/>
        </p:nvSpPr>
        <p:spPr bwMode="auto">
          <a:xfrm>
            <a:off x="1128470" y="5695372"/>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78" name="テキスト ボックス 19">
            <a:extLst>
              <a:ext uri="{FF2B5EF4-FFF2-40B4-BE49-F238E27FC236}">
                <a16:creationId xmlns:a16="http://schemas.microsoft.com/office/drawing/2014/main" id="{24A8A619-FD69-6D27-6A93-D587EDB8B1A3}"/>
              </a:ext>
            </a:extLst>
          </p:cNvPr>
          <p:cNvSpPr txBox="1">
            <a:spLocks noChangeArrowheads="1"/>
          </p:cNvSpPr>
          <p:nvPr/>
        </p:nvSpPr>
        <p:spPr bwMode="auto">
          <a:xfrm>
            <a:off x="1128470" y="5740753"/>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187" name="角丸四角形 305">
            <a:extLst>
              <a:ext uri="{FF2B5EF4-FFF2-40B4-BE49-F238E27FC236}">
                <a16:creationId xmlns:a16="http://schemas.microsoft.com/office/drawing/2014/main" id="{C61AD807-B65D-864A-386E-6445554B6629}"/>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88" name="テキスト ボックス 258">
            <a:extLst>
              <a:ext uri="{FF2B5EF4-FFF2-40B4-BE49-F238E27FC236}">
                <a16:creationId xmlns:a16="http://schemas.microsoft.com/office/drawing/2014/main" id="{3C1CF47D-D7CB-4992-005E-6CA8E96B892C}"/>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89" name="テキスト ボックス 258">
            <a:extLst>
              <a:ext uri="{FF2B5EF4-FFF2-40B4-BE49-F238E27FC236}">
                <a16:creationId xmlns:a16="http://schemas.microsoft.com/office/drawing/2014/main" id="{A7E4B175-7CCF-C0ED-E07A-CDCF9F453ED1}"/>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190" name="角丸四角形 322">
            <a:extLst>
              <a:ext uri="{FF2B5EF4-FFF2-40B4-BE49-F238E27FC236}">
                <a16:creationId xmlns:a16="http://schemas.microsoft.com/office/drawing/2014/main" id="{2D62763F-F0DD-4285-831C-47F35B5E1ED7}"/>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1" name="テキスト ボックス 323">
            <a:extLst>
              <a:ext uri="{FF2B5EF4-FFF2-40B4-BE49-F238E27FC236}">
                <a16:creationId xmlns:a16="http://schemas.microsoft.com/office/drawing/2014/main" id="{A069DFB7-987D-8CB5-1C0C-616A210FB0C5}"/>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192" name="角丸四角形 325">
            <a:extLst>
              <a:ext uri="{FF2B5EF4-FFF2-40B4-BE49-F238E27FC236}">
                <a16:creationId xmlns:a16="http://schemas.microsoft.com/office/drawing/2014/main" id="{90F6D78B-3B5A-2675-4FD0-2B5A2A570C1A}"/>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201" name="正方形/長方形 200">
            <a:extLst>
              <a:ext uri="{FF2B5EF4-FFF2-40B4-BE49-F238E27FC236}">
                <a16:creationId xmlns:a16="http://schemas.microsoft.com/office/drawing/2014/main" id="{83F539DB-10E5-A532-5A8C-28CC4D1E0630}"/>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02" name="テキスト ボックス 258">
            <a:extLst>
              <a:ext uri="{FF2B5EF4-FFF2-40B4-BE49-F238E27FC236}">
                <a16:creationId xmlns:a16="http://schemas.microsoft.com/office/drawing/2014/main" id="{AB01B50E-7B78-BA83-32F7-916DA7DDB1D2}"/>
              </a:ext>
            </a:extLst>
          </p:cNvPr>
          <p:cNvSpPr txBox="1">
            <a:spLocks noChangeArrowheads="1"/>
          </p:cNvSpPr>
          <p:nvPr/>
        </p:nvSpPr>
        <p:spPr bwMode="auto">
          <a:xfrm>
            <a:off x="95487" y="6449888"/>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■湯増し一時休止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203" name="テキスト ボックス 258">
            <a:extLst>
              <a:ext uri="{FF2B5EF4-FFF2-40B4-BE49-F238E27FC236}">
                <a16:creationId xmlns:a16="http://schemas.microsoft.com/office/drawing/2014/main" id="{6F140376-48A7-7DDE-5F0A-1B9F15F2BEA3}"/>
              </a:ext>
            </a:extLst>
          </p:cNvPr>
          <p:cNvSpPr txBox="1">
            <a:spLocks noChangeArrowheads="1"/>
          </p:cNvSpPr>
          <p:nvPr/>
        </p:nvSpPr>
        <p:spPr bwMode="auto">
          <a:xfrm>
            <a:off x="88830" y="6221141"/>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204" name="テキスト ボックス 203">
            <a:extLst>
              <a:ext uri="{FF2B5EF4-FFF2-40B4-BE49-F238E27FC236}">
                <a16:creationId xmlns:a16="http://schemas.microsoft.com/office/drawing/2014/main" id="{08C1A6BD-5ECD-AE4E-3013-78B6F2D333D2}"/>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205" name="テキスト ボックス 204">
            <a:extLst>
              <a:ext uri="{FF2B5EF4-FFF2-40B4-BE49-F238E27FC236}">
                <a16:creationId xmlns:a16="http://schemas.microsoft.com/office/drawing/2014/main" id="{82AC06A7-20E0-D0CC-7AC2-DBD634DF4861}"/>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206" name="テキスト ボックス 205">
            <a:extLst>
              <a:ext uri="{FF2B5EF4-FFF2-40B4-BE49-F238E27FC236}">
                <a16:creationId xmlns:a16="http://schemas.microsoft.com/office/drawing/2014/main" id="{A7EBA8F7-459A-634D-9477-A37EDA53CDFD}"/>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207" name="テキスト ボックス 206">
            <a:extLst>
              <a:ext uri="{FF2B5EF4-FFF2-40B4-BE49-F238E27FC236}">
                <a16:creationId xmlns:a16="http://schemas.microsoft.com/office/drawing/2014/main" id="{18984118-3C28-F708-9699-2BC76176A990}"/>
              </a:ext>
            </a:extLst>
          </p:cNvPr>
          <p:cNvSpPr txBox="1"/>
          <p:nvPr/>
        </p:nvSpPr>
        <p:spPr>
          <a:xfrm>
            <a:off x="3247261" y="5205326"/>
            <a:ext cx="2743059"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208" name="テキスト ボックス 207">
            <a:extLst>
              <a:ext uri="{FF2B5EF4-FFF2-40B4-BE49-F238E27FC236}">
                <a16:creationId xmlns:a16="http://schemas.microsoft.com/office/drawing/2014/main" id="{DF7E07EB-60F4-1EA3-94A6-72EEF1A7680E}"/>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209" name="テキスト ボックス 208">
            <a:extLst>
              <a:ext uri="{FF2B5EF4-FFF2-40B4-BE49-F238E27FC236}">
                <a16:creationId xmlns:a16="http://schemas.microsoft.com/office/drawing/2014/main" id="{98C27643-06FE-C2B1-BFB0-5FEAEC3A2599}"/>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210" name="直線コネクタ 209">
            <a:extLst>
              <a:ext uri="{FF2B5EF4-FFF2-40B4-BE49-F238E27FC236}">
                <a16:creationId xmlns:a16="http://schemas.microsoft.com/office/drawing/2014/main" id="{D86E3886-F27B-31CC-1923-574D6A107559}"/>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1" name="直線コネクタ 210">
            <a:extLst>
              <a:ext uri="{FF2B5EF4-FFF2-40B4-BE49-F238E27FC236}">
                <a16:creationId xmlns:a16="http://schemas.microsoft.com/office/drawing/2014/main" id="{795223CA-0920-1784-E8B3-4542EBBDC89B}"/>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2" name="テキスト ボックス 258">
            <a:extLst>
              <a:ext uri="{FF2B5EF4-FFF2-40B4-BE49-F238E27FC236}">
                <a16:creationId xmlns:a16="http://schemas.microsoft.com/office/drawing/2014/main" id="{7C547409-EB49-1E2E-D3E1-863E893A66D3}"/>
              </a:ext>
            </a:extLst>
          </p:cNvPr>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13" name="図 197">
            <a:extLst>
              <a:ext uri="{FF2B5EF4-FFF2-40B4-BE49-F238E27FC236}">
                <a16:creationId xmlns:a16="http://schemas.microsoft.com/office/drawing/2014/main" id="{342804E7-015D-3E5C-B1FA-8C8C8A9B820D}"/>
              </a:ext>
            </a:extLst>
          </p:cNvPr>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 name="テキスト ボックス 306">
            <a:extLst>
              <a:ext uri="{FF2B5EF4-FFF2-40B4-BE49-F238E27FC236}">
                <a16:creationId xmlns:a16="http://schemas.microsoft.com/office/drawing/2014/main" id="{178B0F44-33F2-C21E-8A89-877E537F7D6A}"/>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215" name="図 214">
            <a:extLst>
              <a:ext uri="{FF2B5EF4-FFF2-40B4-BE49-F238E27FC236}">
                <a16:creationId xmlns:a16="http://schemas.microsoft.com/office/drawing/2014/main" id="{3EF6F1C6-3DFD-4EF8-E69E-3A5D6FAA657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216" name="テキスト ボックス 203">
            <a:extLst>
              <a:ext uri="{FF2B5EF4-FFF2-40B4-BE49-F238E27FC236}">
                <a16:creationId xmlns:a16="http://schemas.microsoft.com/office/drawing/2014/main" id="{893DC418-BC7F-CF1B-5D14-47111F3A607F}"/>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217" name="直線コネクタ 9">
            <a:extLst>
              <a:ext uri="{FF2B5EF4-FFF2-40B4-BE49-F238E27FC236}">
                <a16:creationId xmlns:a16="http://schemas.microsoft.com/office/drawing/2014/main" id="{017B7954-D068-51B4-BC2F-B7214EC5D086}"/>
              </a:ext>
            </a:extLst>
          </p:cNvPr>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8" name="正方形/長方形 19">
            <a:extLst>
              <a:ext uri="{FF2B5EF4-FFF2-40B4-BE49-F238E27FC236}">
                <a16:creationId xmlns:a16="http://schemas.microsoft.com/office/drawing/2014/main" id="{603F8A72-8452-C0EB-C57E-7052B6B73889}"/>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219" name="直線コネクタ 9">
            <a:extLst>
              <a:ext uri="{FF2B5EF4-FFF2-40B4-BE49-F238E27FC236}">
                <a16:creationId xmlns:a16="http://schemas.microsoft.com/office/drawing/2014/main" id="{9BE7F1B3-777F-088C-1EB9-59EC1C0BD35E}"/>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0" name="正方形/長方形 219">
            <a:extLst>
              <a:ext uri="{FF2B5EF4-FFF2-40B4-BE49-F238E27FC236}">
                <a16:creationId xmlns:a16="http://schemas.microsoft.com/office/drawing/2014/main" id="{59B049C1-435A-0EBA-387D-C264291AD7BC}"/>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1" name="直線コネクタ 9">
            <a:extLst>
              <a:ext uri="{FF2B5EF4-FFF2-40B4-BE49-F238E27FC236}">
                <a16:creationId xmlns:a16="http://schemas.microsoft.com/office/drawing/2014/main" id="{74D319A0-D441-D307-6D69-5698AB37B966}"/>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 name="直線コネクタ 9">
            <a:extLst>
              <a:ext uri="{FF2B5EF4-FFF2-40B4-BE49-F238E27FC236}">
                <a16:creationId xmlns:a16="http://schemas.microsoft.com/office/drawing/2014/main" id="{DBBDE626-3312-D430-73DD-B5F35AB0B530}"/>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3" name="正方形/長方形 19">
            <a:extLst>
              <a:ext uri="{FF2B5EF4-FFF2-40B4-BE49-F238E27FC236}">
                <a16:creationId xmlns:a16="http://schemas.microsoft.com/office/drawing/2014/main" id="{2D9362F9-C1AA-2D19-C529-11759A4D44A2}"/>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224" name="正方形/長方形 223">
            <a:extLst>
              <a:ext uri="{FF2B5EF4-FFF2-40B4-BE49-F238E27FC236}">
                <a16:creationId xmlns:a16="http://schemas.microsoft.com/office/drawing/2014/main" id="{94072C14-30E6-8B68-A6E8-7E54E86C98D0}"/>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225" name="図 224" descr="QR コード&#10;&#10;AI 生成コンテンツは誤りを含む可能性があります。">
            <a:extLst>
              <a:ext uri="{FF2B5EF4-FFF2-40B4-BE49-F238E27FC236}">
                <a16:creationId xmlns:a16="http://schemas.microsoft.com/office/drawing/2014/main" id="{8FADF1F0-AAD0-C2E4-A682-BADB1A000BBC}"/>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642790" y="8289841"/>
            <a:ext cx="2420863" cy="1235968"/>
          </a:xfrm>
          <a:prstGeom prst="rect">
            <a:avLst/>
          </a:prstGeom>
        </p:spPr>
      </p:pic>
      <p:grpSp>
        <p:nvGrpSpPr>
          <p:cNvPr id="226" name="object 33">
            <a:extLst>
              <a:ext uri="{FF2B5EF4-FFF2-40B4-BE49-F238E27FC236}">
                <a16:creationId xmlns:a16="http://schemas.microsoft.com/office/drawing/2014/main" id="{D4E46722-AB0F-D91A-673C-32B125A11378}"/>
              </a:ext>
            </a:extLst>
          </p:cNvPr>
          <p:cNvGrpSpPr/>
          <p:nvPr/>
        </p:nvGrpSpPr>
        <p:grpSpPr>
          <a:xfrm>
            <a:off x="6098056" y="7785884"/>
            <a:ext cx="432434" cy="432434"/>
            <a:chOff x="909735" y="2161233"/>
            <a:chExt cx="432434" cy="432434"/>
          </a:xfrm>
        </p:grpSpPr>
        <p:sp>
          <p:nvSpPr>
            <p:cNvPr id="227" name="object 34">
              <a:extLst>
                <a:ext uri="{FF2B5EF4-FFF2-40B4-BE49-F238E27FC236}">
                  <a16:creationId xmlns:a16="http://schemas.microsoft.com/office/drawing/2014/main" id="{7A4E8C60-5921-2A6A-13D3-36786256D7F9}"/>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28" name="object 35">
              <a:extLst>
                <a:ext uri="{FF2B5EF4-FFF2-40B4-BE49-F238E27FC236}">
                  <a16:creationId xmlns:a16="http://schemas.microsoft.com/office/drawing/2014/main" id="{52A4E8A6-F736-7F63-9785-1F182E3DD0CE}"/>
                </a:ext>
              </a:extLst>
            </p:cNvPr>
            <p:cNvPicPr/>
            <p:nvPr/>
          </p:nvPicPr>
          <p:blipFill>
            <a:blip r:embed="rId14" cstate="print"/>
            <a:stretch>
              <a:fillRect/>
            </a:stretch>
          </p:blipFill>
          <p:spPr>
            <a:xfrm>
              <a:off x="972442" y="2324323"/>
              <a:ext cx="87109" cy="106311"/>
            </a:xfrm>
            <a:prstGeom prst="rect">
              <a:avLst/>
            </a:prstGeom>
          </p:spPr>
        </p:pic>
        <p:pic>
          <p:nvPicPr>
            <p:cNvPr id="229" name="object 36">
              <a:extLst>
                <a:ext uri="{FF2B5EF4-FFF2-40B4-BE49-F238E27FC236}">
                  <a16:creationId xmlns:a16="http://schemas.microsoft.com/office/drawing/2014/main" id="{D3B9DF63-5C2E-5A27-540D-D72CD3D2B83C}"/>
                </a:ext>
              </a:extLst>
            </p:cNvPr>
            <p:cNvPicPr/>
            <p:nvPr/>
          </p:nvPicPr>
          <p:blipFill>
            <a:blip r:embed="rId15" cstate="print"/>
            <a:stretch>
              <a:fillRect/>
            </a:stretch>
          </p:blipFill>
          <p:spPr>
            <a:xfrm>
              <a:off x="1079921" y="2323413"/>
              <a:ext cx="199285" cy="107861"/>
            </a:xfrm>
            <a:prstGeom prst="rect">
              <a:avLst/>
            </a:prstGeom>
          </p:spPr>
        </p:pic>
      </p:grpSp>
      <p:sp>
        <p:nvSpPr>
          <p:cNvPr id="230" name="テキスト ボックス 229">
            <a:extLst>
              <a:ext uri="{FF2B5EF4-FFF2-40B4-BE49-F238E27FC236}">
                <a16:creationId xmlns:a16="http://schemas.microsoft.com/office/drawing/2014/main" id="{7A515FBB-1939-A007-B69C-DFA11B093786}"/>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231" name="直線コネクタ 230">
            <a:extLst>
              <a:ext uri="{FF2B5EF4-FFF2-40B4-BE49-F238E27FC236}">
                <a16:creationId xmlns:a16="http://schemas.microsoft.com/office/drawing/2014/main" id="{6E2422ED-9063-6A01-69C6-16AE2971C8F1}"/>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2" name="直線コネクタ 231">
            <a:extLst>
              <a:ext uri="{FF2B5EF4-FFF2-40B4-BE49-F238E27FC236}">
                <a16:creationId xmlns:a16="http://schemas.microsoft.com/office/drawing/2014/main" id="{8201DE1B-577C-BC86-7626-85FA2D766678}"/>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3" name="テキスト ボックス 323">
            <a:extLst>
              <a:ext uri="{FF2B5EF4-FFF2-40B4-BE49-F238E27FC236}">
                <a16:creationId xmlns:a16="http://schemas.microsoft.com/office/drawing/2014/main" id="{EE8B3C2C-435F-ACF5-2624-4480BBF59705}"/>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234" name="矢印: 右 233">
            <a:extLst>
              <a:ext uri="{FF2B5EF4-FFF2-40B4-BE49-F238E27FC236}">
                <a16:creationId xmlns:a16="http://schemas.microsoft.com/office/drawing/2014/main" id="{825B8135-6BBA-7CB2-BD2F-8C024090BD99}"/>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52840" y="6778679"/>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26395"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24988"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72229" y="6756827"/>
            <a:ext cx="1206686" cy="1644323"/>
          </a:xfrm>
          <a:prstGeom prst="rect">
            <a:avLst/>
          </a:prstGeom>
        </p:spPr>
      </p:pic>
      <p:sp>
        <p:nvSpPr>
          <p:cNvPr id="146" name="テキスト ボックス 145"/>
          <p:cNvSpPr txBox="1"/>
          <p:nvPr/>
        </p:nvSpPr>
        <p:spPr>
          <a:xfrm>
            <a:off x="7000075"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66949"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6991086"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46579"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39848"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47481"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11715"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097328"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21904"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06753"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2.61</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月時点、当社調べ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30,300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22,400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7,900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57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A</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4995</TotalTime>
  <Words>1559</Words>
  <Application>Microsoft Office PowerPoint</Application>
  <PresentationFormat>A3 297x420 mm</PresentationFormat>
  <Paragraphs>203</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329</cp:revision>
  <cp:lastPrinted>2023-12-13T05:58:51Z</cp:lastPrinted>
  <dcterms:created xsi:type="dcterms:W3CDTF">2020-12-15T06:24:16Z</dcterms:created>
  <dcterms:modified xsi:type="dcterms:W3CDTF">2026-03-24T04:12:34Z</dcterms:modified>
</cp:coreProperties>
</file>