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1872" autoAdjust="0"/>
  </p:normalViewPr>
  <p:slideViewPr>
    <p:cSldViewPr snapToGrid="0">
      <p:cViewPr varScale="1">
        <p:scale>
          <a:sx n="84" d="100"/>
          <a:sy n="84" d="100"/>
        </p:scale>
        <p:origin x="1374" y="8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2026/3/24</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18.png"/><Relationship Id="rId3" Type="http://schemas.openxmlformats.org/officeDocument/2006/relationships/image" Target="../media/image23.png"/><Relationship Id="rId21" Type="http://schemas.openxmlformats.org/officeDocument/2006/relationships/image" Target="../media/image36.png"/><Relationship Id="rId7" Type="http://schemas.openxmlformats.org/officeDocument/2006/relationships/image" Target="../media/image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31.jpeg"/><Relationship Id="rId20" Type="http://schemas.openxmlformats.org/officeDocument/2006/relationships/image" Target="../media/image35.jpeg"/><Relationship Id="rId29"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6.png"/><Relationship Id="rId24" Type="http://schemas.openxmlformats.org/officeDocument/2006/relationships/image" Target="../media/image39.emf"/><Relationship Id="rId5" Type="http://schemas.openxmlformats.org/officeDocument/2006/relationships/image" Target="../media/image25.png"/><Relationship Id="rId15" Type="http://schemas.openxmlformats.org/officeDocument/2006/relationships/image" Target="../media/image30.jpeg"/><Relationship Id="rId23" Type="http://schemas.openxmlformats.org/officeDocument/2006/relationships/image" Target="../media/image38.jpg"/><Relationship Id="rId28" Type="http://schemas.openxmlformats.org/officeDocument/2006/relationships/image" Target="../media/image41.svg"/><Relationship Id="rId10" Type="http://schemas.openxmlformats.org/officeDocument/2006/relationships/image" Target="../media/image5.png"/><Relationship Id="rId19" Type="http://schemas.openxmlformats.org/officeDocument/2006/relationships/image" Target="../media/image34.png"/><Relationship Id="rId4" Type="http://schemas.openxmlformats.org/officeDocument/2006/relationships/image" Target="../media/image24.svg"/><Relationship Id="rId9" Type="http://schemas.openxmlformats.org/officeDocument/2006/relationships/image" Target="../media/image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388" name="正方形/長方形 387"/>
          <p:cNvSpPr/>
          <p:nvPr/>
        </p:nvSpPr>
        <p:spPr>
          <a:xfrm>
            <a:off x="6923187" y="3778994"/>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419350" cy="473123"/>
            <a:chOff x="168669" y="2921069"/>
            <a:chExt cx="241935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1,161,600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1,056,000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CHP-37AZ2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2" name="図 441"/>
          <p:cNvPicPr>
            <a:picLocks noChangeAspect="1"/>
          </p:cNvPicPr>
          <p:nvPr/>
        </p:nvPicPr>
        <p:blipFill>
          <a:blip r:embed="rId11"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45600" y="853421"/>
            <a:ext cx="2258484" cy="1088902"/>
          </a:xfrm>
          <a:prstGeom prst="rect">
            <a:avLst/>
          </a:prstGeom>
        </p:spPr>
      </p:pic>
      <p:sp>
        <p:nvSpPr>
          <p:cNvPr id="443" name="Rectangle 61"/>
          <p:cNvSpPr>
            <a:spLocks/>
          </p:cNvSpPr>
          <p:nvPr/>
        </p:nvSpPr>
        <p:spPr bwMode="auto">
          <a:xfrm>
            <a:off x="146427" y="1105673"/>
            <a:ext cx="2262187"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pic>
        <p:nvPicPr>
          <p:cNvPr id="444" name="図 4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35562" y="931081"/>
            <a:ext cx="912165" cy="2509419"/>
          </a:xfrm>
          <a:prstGeom prst="rect">
            <a:avLst/>
          </a:prstGeom>
        </p:spPr>
      </p:pic>
      <p:pic>
        <p:nvPicPr>
          <p:cNvPr id="445" name="図 44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63906" y="2487866"/>
            <a:ext cx="1144475" cy="979067"/>
          </a:xfrm>
          <a:prstGeom prst="rect">
            <a:avLst/>
          </a:prstGeom>
        </p:spPr>
      </p:pic>
      <p:pic>
        <p:nvPicPr>
          <p:cNvPr id="2" name="図 1"/>
          <p:cNvPicPr>
            <a:picLocks noChangeAspect="1"/>
          </p:cNvPicPr>
          <p:nvPr/>
        </p:nvPicPr>
        <p:blipFill rotWithShape="1">
          <a:blip r:embed="rId14"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741200" y="1082880"/>
            <a:ext cx="1932000" cy="781444"/>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0" name="図 39">
            <a:extLst>
              <a:ext uri="{FF2B5EF4-FFF2-40B4-BE49-F238E27FC236}">
                <a16:creationId xmlns:a16="http://schemas.microsoft.com/office/drawing/2014/main" id="{2B337C2B-CCD9-B62E-768E-02C402E5941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r="138"/>
          <a:stretch/>
        </p:blipFill>
        <p:spPr bwMode="auto">
          <a:xfrm>
            <a:off x="9846648" y="2126602"/>
            <a:ext cx="2615564" cy="1178322"/>
          </a:xfrm>
          <a:prstGeom prst="rect">
            <a:avLst/>
          </a:prstGeom>
          <a:noFill/>
          <a:ln>
            <a:noFill/>
          </a:ln>
          <a:extLst>
            <a:ext uri="{53640926-AAD7-44D8-BBD7-CCE9431645EC}">
              <a14:shadowObscured xmlns:a14="http://schemas.microsoft.com/office/drawing/2010/main"/>
            </a:ext>
          </a:extLst>
        </p:spPr>
      </p:pic>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a:extLst>
              <a:ext uri="{FF2B5EF4-FFF2-40B4-BE49-F238E27FC236}">
                <a16:creationId xmlns:a16="http://schemas.microsoft.com/office/drawing/2014/main" id="{8345C57B-3777-018A-EB76-41572C04C6E4}"/>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2" name="テキスト ボックス 51">
            <a:extLst>
              <a:ext uri="{FF2B5EF4-FFF2-40B4-BE49-F238E27FC236}">
                <a16:creationId xmlns:a16="http://schemas.microsoft.com/office/drawing/2014/main" id="{49086CF1-1387-0142-D74B-35F5A3C98185}"/>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3" name="矢印: 右 52">
            <a:extLst>
              <a:ext uri="{FF2B5EF4-FFF2-40B4-BE49-F238E27FC236}">
                <a16:creationId xmlns:a16="http://schemas.microsoft.com/office/drawing/2014/main" id="{2A0ACEA5-4876-FEE3-149A-A85DE0493C97}"/>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5378146"/>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157" name="テキスト ボックス 6">
            <a:extLst>
              <a:ext uri="{FF2B5EF4-FFF2-40B4-BE49-F238E27FC236}">
                <a16:creationId xmlns:a16="http://schemas.microsoft.com/office/drawing/2014/main" id="{0F7A7ED7-BD8F-6C0E-D292-DCFC67912AEA}"/>
              </a:ext>
            </a:extLst>
          </p:cNvPr>
          <p:cNvSpPr txBox="1">
            <a:spLocks noChangeArrowheads="1"/>
          </p:cNvSpPr>
          <p:nvPr/>
        </p:nvSpPr>
        <p:spPr bwMode="auto">
          <a:xfrm>
            <a:off x="11400284" y="6883434"/>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7"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8"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17"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18" cstate="print"/>
            <a:stretch>
              <a:fillRect/>
            </a:stretch>
          </p:blipFill>
          <p:spPr>
            <a:xfrm>
              <a:off x="1079921" y="2323413"/>
              <a:ext cx="199285" cy="107861"/>
            </a:xfrm>
            <a:prstGeom prst="rect">
              <a:avLst/>
            </a:prstGeom>
          </p:spPr>
        </p:pic>
      </p:grpSp>
      <p:sp>
        <p:nvSpPr>
          <p:cNvPr id="34" name="テキスト ボックス 274">
            <a:extLst>
              <a:ext uri="{FF2B5EF4-FFF2-40B4-BE49-F238E27FC236}">
                <a16:creationId xmlns:a16="http://schemas.microsoft.com/office/drawing/2014/main" id="{7A74F99D-5852-3DFD-3B94-6F484A25D31F}"/>
              </a:ext>
            </a:extLst>
          </p:cNvPr>
          <p:cNvSpPr txBox="1"/>
          <p:nvPr/>
        </p:nvSpPr>
        <p:spPr>
          <a:xfrm>
            <a:off x="9776017" y="3335388"/>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200kPa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graphicFrame>
        <p:nvGraphicFramePr>
          <p:cNvPr id="3" name="表 2">
            <a:extLst>
              <a:ext uri="{FF2B5EF4-FFF2-40B4-BE49-F238E27FC236}">
                <a16:creationId xmlns:a16="http://schemas.microsoft.com/office/drawing/2014/main" id="{B5DFEBF9-89EC-A71A-8BE3-79A1E01F695E}"/>
              </a:ext>
            </a:extLst>
          </p:cNvPr>
          <p:cNvGraphicFramePr>
            <a:graphicFrameLocks noGrp="1"/>
          </p:cNvGraphicFramePr>
          <p:nvPr>
            <p:extLst>
              <p:ext uri="{D42A27DB-BD31-4B8C-83A1-F6EECF244321}">
                <p14:modId xmlns:p14="http://schemas.microsoft.com/office/powerpoint/2010/main" val="1553934342"/>
              </p:ext>
            </p:extLst>
          </p:nvPr>
        </p:nvGraphicFramePr>
        <p:xfrm>
          <a:off x="6823493" y="5814950"/>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sp>
        <p:nvSpPr>
          <p:cNvPr id="148" name="正方形/長方形 147">
            <a:extLst>
              <a:ext uri="{FF2B5EF4-FFF2-40B4-BE49-F238E27FC236}">
                <a16:creationId xmlns:a16="http://schemas.microsoft.com/office/drawing/2014/main" id="{A28B0233-4C50-1076-C2BA-7BD23D179D3F}"/>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4" name="グループ化 173">
            <a:extLst>
              <a:ext uri="{FF2B5EF4-FFF2-40B4-BE49-F238E27FC236}">
                <a16:creationId xmlns:a16="http://schemas.microsoft.com/office/drawing/2014/main" id="{394038F0-1ED8-7A59-5136-CF0DA06F7DD1}"/>
              </a:ext>
            </a:extLst>
          </p:cNvPr>
          <p:cNvGrpSpPr/>
          <p:nvPr/>
        </p:nvGrpSpPr>
        <p:grpSpPr>
          <a:xfrm>
            <a:off x="5963859" y="4147035"/>
            <a:ext cx="591636" cy="1228988"/>
            <a:chOff x="4553023" y="4890757"/>
            <a:chExt cx="1018959" cy="2116656"/>
          </a:xfrm>
        </p:grpSpPr>
        <p:pic>
          <p:nvPicPr>
            <p:cNvPr id="175" name="Picture 2" descr="「スマートフォン」の画像検索結果">
              <a:extLst>
                <a:ext uri="{FF2B5EF4-FFF2-40B4-BE49-F238E27FC236}">
                  <a16:creationId xmlns:a16="http://schemas.microsoft.com/office/drawing/2014/main" id="{A69D9D08-3BE5-750E-7E2A-C6A75A1BAA82}"/>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図 175">
              <a:extLst>
                <a:ext uri="{FF2B5EF4-FFF2-40B4-BE49-F238E27FC236}">
                  <a16:creationId xmlns:a16="http://schemas.microsoft.com/office/drawing/2014/main" id="{5411A3AF-84A8-A5D6-E9D1-B091987ECA6C}"/>
                </a:ext>
              </a:extLst>
            </p:cNvPr>
            <p:cNvPicPr>
              <a:picLocks noChangeAspect="1"/>
            </p:cNvPicPr>
            <p:nvPr/>
          </p:nvPicPr>
          <p:blipFill rotWithShape="1">
            <a:blip r:embed="rId20"/>
            <a:srcRect b="20647"/>
            <a:stretch/>
          </p:blipFill>
          <p:spPr>
            <a:xfrm>
              <a:off x="4652057" y="5196348"/>
              <a:ext cx="763793" cy="1533426"/>
            </a:xfrm>
            <a:prstGeom prst="rect">
              <a:avLst/>
            </a:prstGeom>
          </p:spPr>
        </p:pic>
        <p:pic>
          <p:nvPicPr>
            <p:cNvPr id="177" name="図 176">
              <a:extLst>
                <a:ext uri="{FF2B5EF4-FFF2-40B4-BE49-F238E27FC236}">
                  <a16:creationId xmlns:a16="http://schemas.microsoft.com/office/drawing/2014/main" id="{C7995A60-B19A-D186-0668-19C3FEC841DB}"/>
                </a:ext>
              </a:extLst>
            </p:cNvPr>
            <p:cNvPicPr>
              <a:picLocks noChangeAspect="1"/>
            </p:cNvPicPr>
            <p:nvPr/>
          </p:nvPicPr>
          <p:blipFill rotWithShape="1">
            <a:blip r:embed="rId20"/>
            <a:srcRect t="93213"/>
            <a:stretch/>
          </p:blipFill>
          <p:spPr>
            <a:xfrm>
              <a:off x="4644106" y="6594445"/>
              <a:ext cx="766167" cy="131560"/>
            </a:xfrm>
            <a:prstGeom prst="rect">
              <a:avLst/>
            </a:prstGeom>
          </p:spPr>
        </p:pic>
      </p:grpSp>
      <p:pic>
        <p:nvPicPr>
          <p:cNvPr id="179" name="図 178">
            <a:extLst>
              <a:ext uri="{FF2B5EF4-FFF2-40B4-BE49-F238E27FC236}">
                <a16:creationId xmlns:a16="http://schemas.microsoft.com/office/drawing/2014/main" id="{569299BA-8DE8-4747-9C28-B321F09E15C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180" name="テキスト ボックス 8">
            <a:extLst>
              <a:ext uri="{FF2B5EF4-FFF2-40B4-BE49-F238E27FC236}">
                <a16:creationId xmlns:a16="http://schemas.microsoft.com/office/drawing/2014/main" id="{8BF16B79-76C2-3097-1710-23E90A71EDEA}"/>
              </a:ext>
            </a:extLst>
          </p:cNvPr>
          <p:cNvSpPr txBox="1">
            <a:spLocks noChangeArrowheads="1"/>
          </p:cNvSpPr>
          <p:nvPr/>
        </p:nvSpPr>
        <p:spPr bwMode="auto">
          <a:xfrm>
            <a:off x="103902" y="57376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81" name="テキスト ボックス 289">
            <a:extLst>
              <a:ext uri="{FF2B5EF4-FFF2-40B4-BE49-F238E27FC236}">
                <a16:creationId xmlns:a16="http://schemas.microsoft.com/office/drawing/2014/main" id="{E1C12AB5-07D2-BF48-40F7-B7C2B7612B83}"/>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82" name="正方形/長方形 290">
            <a:extLst>
              <a:ext uri="{FF2B5EF4-FFF2-40B4-BE49-F238E27FC236}">
                <a16:creationId xmlns:a16="http://schemas.microsoft.com/office/drawing/2014/main" id="{28670EC6-2259-2A45-E41A-26F155C53656}"/>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83" name="正方形/長方形 291">
            <a:extLst>
              <a:ext uri="{FF2B5EF4-FFF2-40B4-BE49-F238E27FC236}">
                <a16:creationId xmlns:a16="http://schemas.microsoft.com/office/drawing/2014/main" id="{D804EBDB-F3E4-D754-37D5-FD94E8D5F301}"/>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184" name="テキスト ボックス 292">
            <a:extLst>
              <a:ext uri="{FF2B5EF4-FFF2-40B4-BE49-F238E27FC236}">
                <a16:creationId xmlns:a16="http://schemas.microsoft.com/office/drawing/2014/main" id="{EB7FB3C0-804C-90F2-8841-F056696FF912}"/>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85" name="テキスト ボックス 293">
            <a:extLst>
              <a:ext uri="{FF2B5EF4-FFF2-40B4-BE49-F238E27FC236}">
                <a16:creationId xmlns:a16="http://schemas.microsoft.com/office/drawing/2014/main" id="{52A5813F-06AF-BC13-B5E6-ADA81AC90E8E}"/>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86" name="角丸四角形 17">
            <a:extLst>
              <a:ext uri="{FF2B5EF4-FFF2-40B4-BE49-F238E27FC236}">
                <a16:creationId xmlns:a16="http://schemas.microsoft.com/office/drawing/2014/main" id="{BAA8DC6B-D60C-5C60-2512-2E2C9A2AF264}"/>
              </a:ext>
            </a:extLst>
          </p:cNvPr>
          <p:cNvSpPr>
            <a:spLocks noChangeArrowheads="1"/>
          </p:cNvSpPr>
          <p:nvPr/>
        </p:nvSpPr>
        <p:spPr bwMode="auto">
          <a:xfrm>
            <a:off x="1128470" y="5695372"/>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1" name="テキスト ボックス 19">
            <a:extLst>
              <a:ext uri="{FF2B5EF4-FFF2-40B4-BE49-F238E27FC236}">
                <a16:creationId xmlns:a16="http://schemas.microsoft.com/office/drawing/2014/main" id="{43A768A2-7657-C35B-8446-78B1A1F62AFE}"/>
              </a:ext>
            </a:extLst>
          </p:cNvPr>
          <p:cNvSpPr txBox="1">
            <a:spLocks noChangeArrowheads="1"/>
          </p:cNvSpPr>
          <p:nvPr/>
        </p:nvSpPr>
        <p:spPr bwMode="auto">
          <a:xfrm>
            <a:off x="1128470" y="5740753"/>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193" name="角丸四角形 305">
            <a:extLst>
              <a:ext uri="{FF2B5EF4-FFF2-40B4-BE49-F238E27FC236}">
                <a16:creationId xmlns:a16="http://schemas.microsoft.com/office/drawing/2014/main" id="{832BD0A3-BE22-F76A-E596-3AFBBDA2C8C9}"/>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4" name="テキスト ボックス 258">
            <a:extLst>
              <a:ext uri="{FF2B5EF4-FFF2-40B4-BE49-F238E27FC236}">
                <a16:creationId xmlns:a16="http://schemas.microsoft.com/office/drawing/2014/main" id="{74928B0D-B36A-7BEF-3375-3FD6E682FBD4}"/>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95" name="テキスト ボックス 258">
            <a:extLst>
              <a:ext uri="{FF2B5EF4-FFF2-40B4-BE49-F238E27FC236}">
                <a16:creationId xmlns:a16="http://schemas.microsoft.com/office/drawing/2014/main" id="{DE62D742-A215-1C86-6736-4DF530568A78}"/>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96" name="角丸四角形 322">
            <a:extLst>
              <a:ext uri="{FF2B5EF4-FFF2-40B4-BE49-F238E27FC236}">
                <a16:creationId xmlns:a16="http://schemas.microsoft.com/office/drawing/2014/main" id="{2E15FD59-1FD2-2A99-AFF3-0D9627CCB780}"/>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7" name="テキスト ボックス 323">
            <a:extLst>
              <a:ext uri="{FF2B5EF4-FFF2-40B4-BE49-F238E27FC236}">
                <a16:creationId xmlns:a16="http://schemas.microsoft.com/office/drawing/2014/main" id="{E1C226C4-BB5F-9B97-9E05-89AF3339B858}"/>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198" name="角丸四角形 325">
            <a:extLst>
              <a:ext uri="{FF2B5EF4-FFF2-40B4-BE49-F238E27FC236}">
                <a16:creationId xmlns:a16="http://schemas.microsoft.com/office/drawing/2014/main" id="{41B8A4D6-8573-E172-1CA6-91C8583D3463}"/>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199" name="正方形/長方形 198">
            <a:extLst>
              <a:ext uri="{FF2B5EF4-FFF2-40B4-BE49-F238E27FC236}">
                <a16:creationId xmlns:a16="http://schemas.microsoft.com/office/drawing/2014/main" id="{270A5046-994D-2773-4583-FC7F39DF6843}"/>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00" name="テキスト ボックス 258">
            <a:extLst>
              <a:ext uri="{FF2B5EF4-FFF2-40B4-BE49-F238E27FC236}">
                <a16:creationId xmlns:a16="http://schemas.microsoft.com/office/drawing/2014/main" id="{901A88C8-2626-8A59-1953-F9035EC6234F}"/>
              </a:ext>
            </a:extLst>
          </p:cNvPr>
          <p:cNvSpPr txBox="1">
            <a:spLocks noChangeArrowheads="1"/>
          </p:cNvSpPr>
          <p:nvPr/>
        </p:nvSpPr>
        <p:spPr bwMode="auto">
          <a:xfrm>
            <a:off x="95487" y="6449888"/>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201" name="テキスト ボックス 258">
            <a:extLst>
              <a:ext uri="{FF2B5EF4-FFF2-40B4-BE49-F238E27FC236}">
                <a16:creationId xmlns:a16="http://schemas.microsoft.com/office/drawing/2014/main" id="{5297B49C-8319-06A0-7241-7DC81FB87243}"/>
              </a:ext>
            </a:extLst>
          </p:cNvPr>
          <p:cNvSpPr txBox="1">
            <a:spLocks noChangeArrowheads="1"/>
          </p:cNvSpPr>
          <p:nvPr/>
        </p:nvSpPr>
        <p:spPr bwMode="auto">
          <a:xfrm>
            <a:off x="88830" y="6221141"/>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202" name="テキスト ボックス 201">
            <a:extLst>
              <a:ext uri="{FF2B5EF4-FFF2-40B4-BE49-F238E27FC236}">
                <a16:creationId xmlns:a16="http://schemas.microsoft.com/office/drawing/2014/main" id="{CFBE0D17-39D4-CA31-9073-321A6337C7A0}"/>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203" name="テキスト ボックス 202">
            <a:extLst>
              <a:ext uri="{FF2B5EF4-FFF2-40B4-BE49-F238E27FC236}">
                <a16:creationId xmlns:a16="http://schemas.microsoft.com/office/drawing/2014/main" id="{5FA0137C-3DFA-B171-DEF3-474C87BA7D78}"/>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204" name="テキスト ボックス 203">
            <a:extLst>
              <a:ext uri="{FF2B5EF4-FFF2-40B4-BE49-F238E27FC236}">
                <a16:creationId xmlns:a16="http://schemas.microsoft.com/office/drawing/2014/main" id="{ED87F00C-3F40-F09F-E7ED-F0E929C71CAC}"/>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205" name="テキスト ボックス 204">
            <a:extLst>
              <a:ext uri="{FF2B5EF4-FFF2-40B4-BE49-F238E27FC236}">
                <a16:creationId xmlns:a16="http://schemas.microsoft.com/office/drawing/2014/main" id="{A693C59F-EC94-3C1A-5BB8-09FF49A0BE70}"/>
              </a:ext>
            </a:extLst>
          </p:cNvPr>
          <p:cNvSpPr txBox="1"/>
          <p:nvPr/>
        </p:nvSpPr>
        <p:spPr>
          <a:xfrm>
            <a:off x="3247261" y="5205326"/>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206" name="テキスト ボックス 205">
            <a:extLst>
              <a:ext uri="{FF2B5EF4-FFF2-40B4-BE49-F238E27FC236}">
                <a16:creationId xmlns:a16="http://schemas.microsoft.com/office/drawing/2014/main" id="{B45D7C59-98E5-916C-4723-1871DA3B2C98}"/>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207" name="テキスト ボックス 206">
            <a:extLst>
              <a:ext uri="{FF2B5EF4-FFF2-40B4-BE49-F238E27FC236}">
                <a16:creationId xmlns:a16="http://schemas.microsoft.com/office/drawing/2014/main" id="{4C6B8445-A33C-CBE2-4FC8-AFCD470E3051}"/>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208" name="直線コネクタ 207">
            <a:extLst>
              <a:ext uri="{FF2B5EF4-FFF2-40B4-BE49-F238E27FC236}">
                <a16:creationId xmlns:a16="http://schemas.microsoft.com/office/drawing/2014/main" id="{FB0491D1-8726-825C-D643-D2BEDAA7040C}"/>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a:extLst>
              <a:ext uri="{FF2B5EF4-FFF2-40B4-BE49-F238E27FC236}">
                <a16:creationId xmlns:a16="http://schemas.microsoft.com/office/drawing/2014/main" id="{038F6E5B-035F-14F3-EA10-F93CE60BA7CA}"/>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0" name="テキスト ボックス 258">
            <a:extLst>
              <a:ext uri="{FF2B5EF4-FFF2-40B4-BE49-F238E27FC236}">
                <a16:creationId xmlns:a16="http://schemas.microsoft.com/office/drawing/2014/main" id="{1BFE6AAF-394D-07DC-177F-47A7DFFA2E13}"/>
              </a:ext>
            </a:extLst>
          </p:cNvPr>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11" name="図 197">
            <a:extLst>
              <a:ext uri="{FF2B5EF4-FFF2-40B4-BE49-F238E27FC236}">
                <a16:creationId xmlns:a16="http://schemas.microsoft.com/office/drawing/2014/main" id="{08A9C9E8-BE4D-303F-C945-9992C7BDAD32}"/>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 name="テキスト ボックス 306">
            <a:extLst>
              <a:ext uri="{FF2B5EF4-FFF2-40B4-BE49-F238E27FC236}">
                <a16:creationId xmlns:a16="http://schemas.microsoft.com/office/drawing/2014/main" id="{96C47A90-CA35-7957-0F13-CE6DA2A5B8A7}"/>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213" name="図 212">
            <a:extLst>
              <a:ext uri="{FF2B5EF4-FFF2-40B4-BE49-F238E27FC236}">
                <a16:creationId xmlns:a16="http://schemas.microsoft.com/office/drawing/2014/main" id="{8B6E8BD3-EC55-F6D1-11A9-2AEC425BC8D4}"/>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214" name="テキスト ボックス 203">
            <a:extLst>
              <a:ext uri="{FF2B5EF4-FFF2-40B4-BE49-F238E27FC236}">
                <a16:creationId xmlns:a16="http://schemas.microsoft.com/office/drawing/2014/main" id="{2E4399E3-F6E3-EBF7-F6B5-58AEC1CEA838}"/>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215" name="直線コネクタ 9">
            <a:extLst>
              <a:ext uri="{FF2B5EF4-FFF2-40B4-BE49-F238E27FC236}">
                <a16:creationId xmlns:a16="http://schemas.microsoft.com/office/drawing/2014/main" id="{A51FE1FC-D089-D570-2C60-7DBA2006BEEB}"/>
              </a:ext>
            </a:extLst>
          </p:cNvPr>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6" name="正方形/長方形 19">
            <a:extLst>
              <a:ext uri="{FF2B5EF4-FFF2-40B4-BE49-F238E27FC236}">
                <a16:creationId xmlns:a16="http://schemas.microsoft.com/office/drawing/2014/main" id="{1E527D96-3CE4-F51D-5C1A-DC5B851054F9}"/>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217" name="直線コネクタ 9">
            <a:extLst>
              <a:ext uri="{FF2B5EF4-FFF2-40B4-BE49-F238E27FC236}">
                <a16:creationId xmlns:a16="http://schemas.microsoft.com/office/drawing/2014/main" id="{867EC5B0-C161-7AAD-04DA-3CF97C5BFCB8}"/>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 name="正方形/長方形 217">
            <a:extLst>
              <a:ext uri="{FF2B5EF4-FFF2-40B4-BE49-F238E27FC236}">
                <a16:creationId xmlns:a16="http://schemas.microsoft.com/office/drawing/2014/main" id="{ECA9A465-2610-9A22-0412-99316FF308E8}"/>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9" name="直線コネクタ 9">
            <a:extLst>
              <a:ext uri="{FF2B5EF4-FFF2-40B4-BE49-F238E27FC236}">
                <a16:creationId xmlns:a16="http://schemas.microsoft.com/office/drawing/2014/main" id="{9306D4B4-8FA9-89CE-F7A2-ADF1CC047EFD}"/>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直線コネクタ 9">
            <a:extLst>
              <a:ext uri="{FF2B5EF4-FFF2-40B4-BE49-F238E27FC236}">
                <a16:creationId xmlns:a16="http://schemas.microsoft.com/office/drawing/2014/main" id="{CF7F76FC-897E-E013-6057-8C40E7A5C250}"/>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1" name="正方形/長方形 19">
            <a:extLst>
              <a:ext uri="{FF2B5EF4-FFF2-40B4-BE49-F238E27FC236}">
                <a16:creationId xmlns:a16="http://schemas.microsoft.com/office/drawing/2014/main" id="{BA821050-33EA-A8C7-19BC-CD67EE10061B}"/>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22" name="正方形/長方形 221">
            <a:extLst>
              <a:ext uri="{FF2B5EF4-FFF2-40B4-BE49-F238E27FC236}">
                <a16:creationId xmlns:a16="http://schemas.microsoft.com/office/drawing/2014/main" id="{BF9EE0AD-22A5-0EA8-C6BA-4F3F816F20AE}"/>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223" name="図 222" descr="QR コード&#10;&#10;AI 生成コンテンツは誤りを含む可能性があります。">
            <a:extLst>
              <a:ext uri="{FF2B5EF4-FFF2-40B4-BE49-F238E27FC236}">
                <a16:creationId xmlns:a16="http://schemas.microsoft.com/office/drawing/2014/main" id="{B65D080E-521C-EA1B-F850-4CFB7F45D95D}"/>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224" name="object 33">
            <a:extLst>
              <a:ext uri="{FF2B5EF4-FFF2-40B4-BE49-F238E27FC236}">
                <a16:creationId xmlns:a16="http://schemas.microsoft.com/office/drawing/2014/main" id="{B6B42E8C-B1D7-C0B6-0D8E-66FB8F332230}"/>
              </a:ext>
            </a:extLst>
          </p:cNvPr>
          <p:cNvGrpSpPr/>
          <p:nvPr/>
        </p:nvGrpSpPr>
        <p:grpSpPr>
          <a:xfrm>
            <a:off x="6098056" y="7785884"/>
            <a:ext cx="432434" cy="432434"/>
            <a:chOff x="909735" y="2161233"/>
            <a:chExt cx="432434" cy="432434"/>
          </a:xfrm>
        </p:grpSpPr>
        <p:sp>
          <p:nvSpPr>
            <p:cNvPr id="225" name="object 34">
              <a:extLst>
                <a:ext uri="{FF2B5EF4-FFF2-40B4-BE49-F238E27FC236}">
                  <a16:creationId xmlns:a16="http://schemas.microsoft.com/office/drawing/2014/main" id="{48AFE0E9-45E4-9AA3-A459-6444CD902E18}"/>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26" name="object 35">
              <a:extLst>
                <a:ext uri="{FF2B5EF4-FFF2-40B4-BE49-F238E27FC236}">
                  <a16:creationId xmlns:a16="http://schemas.microsoft.com/office/drawing/2014/main" id="{D4397F03-271A-A63C-CED5-64BBC5E60547}"/>
                </a:ext>
              </a:extLst>
            </p:cNvPr>
            <p:cNvPicPr/>
            <p:nvPr/>
          </p:nvPicPr>
          <p:blipFill>
            <a:blip r:embed="rId17" cstate="print"/>
            <a:stretch>
              <a:fillRect/>
            </a:stretch>
          </p:blipFill>
          <p:spPr>
            <a:xfrm>
              <a:off x="972442" y="2324323"/>
              <a:ext cx="87109" cy="106311"/>
            </a:xfrm>
            <a:prstGeom prst="rect">
              <a:avLst/>
            </a:prstGeom>
          </p:spPr>
        </p:pic>
        <p:pic>
          <p:nvPicPr>
            <p:cNvPr id="227" name="object 36">
              <a:extLst>
                <a:ext uri="{FF2B5EF4-FFF2-40B4-BE49-F238E27FC236}">
                  <a16:creationId xmlns:a16="http://schemas.microsoft.com/office/drawing/2014/main" id="{84A78309-2166-1717-025F-A7D49CFAA29A}"/>
                </a:ext>
              </a:extLst>
            </p:cNvPr>
            <p:cNvPicPr/>
            <p:nvPr/>
          </p:nvPicPr>
          <p:blipFill>
            <a:blip r:embed="rId18" cstate="print"/>
            <a:stretch>
              <a:fillRect/>
            </a:stretch>
          </p:blipFill>
          <p:spPr>
            <a:xfrm>
              <a:off x="1079921" y="2323413"/>
              <a:ext cx="199285" cy="107861"/>
            </a:xfrm>
            <a:prstGeom prst="rect">
              <a:avLst/>
            </a:prstGeom>
          </p:spPr>
        </p:pic>
      </p:grpSp>
      <p:sp>
        <p:nvSpPr>
          <p:cNvPr id="228" name="テキスト ボックス 227">
            <a:extLst>
              <a:ext uri="{FF2B5EF4-FFF2-40B4-BE49-F238E27FC236}">
                <a16:creationId xmlns:a16="http://schemas.microsoft.com/office/drawing/2014/main" id="{22B3415E-D67B-3514-D1E0-B58918BD4C2E}"/>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229" name="直線コネクタ 228">
            <a:extLst>
              <a:ext uri="{FF2B5EF4-FFF2-40B4-BE49-F238E27FC236}">
                <a16:creationId xmlns:a16="http://schemas.microsoft.com/office/drawing/2014/main" id="{F28100F8-FF3C-37B5-D88F-5FC7C1855609}"/>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0" name="直線コネクタ 229">
            <a:extLst>
              <a:ext uri="{FF2B5EF4-FFF2-40B4-BE49-F238E27FC236}">
                <a16:creationId xmlns:a16="http://schemas.microsoft.com/office/drawing/2014/main" id="{7B5E356D-F3D2-2DBB-2388-7BB276C6C632}"/>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1" name="テキスト ボックス 323">
            <a:extLst>
              <a:ext uri="{FF2B5EF4-FFF2-40B4-BE49-F238E27FC236}">
                <a16:creationId xmlns:a16="http://schemas.microsoft.com/office/drawing/2014/main" id="{62779963-2692-9FF2-51D3-A201848B7F09}"/>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232" name="矢印: 右 231">
            <a:extLst>
              <a:ext uri="{FF2B5EF4-FFF2-40B4-BE49-F238E27FC236}">
                <a16:creationId xmlns:a16="http://schemas.microsoft.com/office/drawing/2014/main" id="{BB145446-C771-BC12-54EF-98FE4107624F}"/>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370L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81796"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60068"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58661"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05902" y="6756827"/>
            <a:ext cx="1206686" cy="1644323"/>
          </a:xfrm>
          <a:prstGeom prst="rect">
            <a:avLst/>
          </a:prstGeom>
        </p:spPr>
      </p:pic>
      <p:sp>
        <p:nvSpPr>
          <p:cNvPr id="146" name="テキスト ボックス 145"/>
          <p:cNvSpPr txBox="1"/>
          <p:nvPr/>
        </p:nvSpPr>
        <p:spPr>
          <a:xfrm>
            <a:off x="7033748"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800622"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24759"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80252"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73521"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81154"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45388"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31001"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55577"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3130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0.64</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30,300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22,400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7,900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97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dirty="0">
                <a:solidFill>
                  <a:prstClr val="black"/>
                </a:solidFill>
                <a:latin typeface="メイリオ" panose="020B0604030504040204" pitchFamily="50" charset="-128"/>
                <a:ea typeface="メイリオ" panose="020B0604030504040204" pitchFamily="50" charset="-128"/>
              </a:rPr>
              <a:t>S</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ja-JP" altLang="en-US" sz="900" b="1" dirty="0">
                <a:solidFill>
                  <a:prstClr val="white"/>
                </a:solidFill>
                <a:latin typeface="メイリオ" panose="020B0604030504040204" pitchFamily="50" charset="-128"/>
                <a:ea typeface="メイリオ" panose="020B0604030504040204" pitchFamily="50" charset="-128"/>
              </a:rPr>
              <a:t>Ｓ</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a:t>
            </a:r>
            <a:r>
              <a:rPr kumimoji="1" lang="en-US" altLang="ja-JP" sz="1200" b="1">
                <a:solidFill>
                  <a:prstClr val="black"/>
                </a:solidFill>
                <a:latin typeface="メイリオ" panose="020B0604030504040204" pitchFamily="50" charset="-128"/>
                <a:ea typeface="メイリオ" panose="020B0604030504040204" pitchFamily="50" charset="-128"/>
              </a:rPr>
              <a:t>r</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4984</TotalTime>
  <Words>1548</Words>
  <Application>Microsoft Office PowerPoint</Application>
  <PresentationFormat>A3 297x420 mm</PresentationFormat>
  <Paragraphs>197</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328</cp:revision>
  <cp:lastPrinted>2026-03-24T02:39:53Z</cp:lastPrinted>
  <dcterms:created xsi:type="dcterms:W3CDTF">2020-12-15T06:24:16Z</dcterms:created>
  <dcterms:modified xsi:type="dcterms:W3CDTF">2026-03-24T02:46:07Z</dcterms:modified>
</cp:coreProperties>
</file>