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varScale="1">
        <p:scale>
          <a:sx n="56" d="100"/>
          <a:sy n="56" d="100"/>
        </p:scale>
        <p:origin x="84" y="87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2026/3/24</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2026/3/24</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2026/3/24</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peg"/><Relationship Id="rId26" Type="http://schemas.openxmlformats.org/officeDocument/2006/relationships/image" Target="../media/image24.jp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20.png"/><Relationship Id="rId3" Type="http://schemas.openxmlformats.org/officeDocument/2006/relationships/image" Target="../media/image25.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33.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8.png"/><Relationship Id="rId24" Type="http://schemas.openxmlformats.org/officeDocument/2006/relationships/image" Target="../media/image41.emf"/><Relationship Id="rId5" Type="http://schemas.openxmlformats.org/officeDocument/2006/relationships/image" Target="../media/image27.png"/><Relationship Id="rId15" Type="http://schemas.openxmlformats.org/officeDocument/2006/relationships/image" Target="../media/image32.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36.png"/><Relationship Id="rId4" Type="http://schemas.openxmlformats.org/officeDocument/2006/relationships/image" Target="../media/image26.svg"/><Relationship Id="rId9" Type="http://schemas.openxmlformats.org/officeDocument/2006/relationships/image" Target="../media/image4.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388" name="正方形/長方形 387"/>
          <p:cNvSpPr/>
          <p:nvPr/>
        </p:nvSpPr>
        <p:spPr>
          <a:xfrm>
            <a:off x="6940463" y="377751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60033"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I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1,474,000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1,340,000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CHP-E462AZ2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1"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12"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41200" y="1082880"/>
            <a:ext cx="1560636" cy="63123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4787344"/>
            <a:ext cx="600837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4"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5"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14"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15" cstate="print"/>
            <a:stretch>
              <a:fillRect/>
            </a:stretch>
          </p:blipFill>
          <p:spPr>
            <a:xfrm>
              <a:off x="1079921" y="2323413"/>
              <a:ext cx="199285" cy="107861"/>
            </a:xfrm>
            <a:prstGeom prst="rect">
              <a:avLst/>
            </a:prstGeom>
          </p:spPr>
        </p:pic>
      </p:grpSp>
      <p:cxnSp>
        <p:nvCxnSpPr>
          <p:cNvPr id="4" name="直線コネクタ 9">
            <a:extLst>
              <a:ext uri="{FF2B5EF4-FFF2-40B4-BE49-F238E27FC236}">
                <a16:creationId xmlns:a16="http://schemas.microsoft.com/office/drawing/2014/main" id="{57E9DDDA-550D-8B84-A3CE-63A810E06932}"/>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正方形/長方形 33">
            <a:extLst>
              <a:ext uri="{FF2B5EF4-FFF2-40B4-BE49-F238E27FC236}">
                <a16:creationId xmlns:a16="http://schemas.microsoft.com/office/drawing/2014/main" id="{4C8B1697-D4EB-AEAF-A807-F2B733420C27}"/>
              </a:ext>
            </a:extLst>
          </p:cNvPr>
          <p:cNvSpPr/>
          <p:nvPr/>
        </p:nvSpPr>
        <p:spPr>
          <a:xfrm>
            <a:off x="6972470" y="7834397"/>
            <a:ext cx="2826415"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奥行</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45</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ｃｍの省スペース設計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9" name="直線コネクタ 9">
            <a:extLst>
              <a:ext uri="{FF2B5EF4-FFF2-40B4-BE49-F238E27FC236}">
                <a16:creationId xmlns:a16="http://schemas.microsoft.com/office/drawing/2014/main" id="{B3340AFF-3CF7-DB67-7C12-9DA088D61FE8}"/>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正方形/長方形 19">
            <a:extLst>
              <a:ext uri="{FF2B5EF4-FFF2-40B4-BE49-F238E27FC236}">
                <a16:creationId xmlns:a16="http://schemas.microsoft.com/office/drawing/2014/main" id="{BA9C0E23-BFA8-8BFD-3FE3-2FD75A3B1A3F}"/>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 name="Picture 1090" descr="パース">
            <a:extLst>
              <a:ext uri="{FF2B5EF4-FFF2-40B4-BE49-F238E27FC236}">
                <a16:creationId xmlns:a16="http://schemas.microsoft.com/office/drawing/2014/main" id="{C07EF89C-474C-6D2E-33F0-FD4E573C199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4908" t="7272" r="1709"/>
          <a:stretch>
            <a:fillRect/>
          </a:stretch>
        </p:blipFill>
        <p:spPr bwMode="auto">
          <a:xfrm>
            <a:off x="9633678" y="8224936"/>
            <a:ext cx="1517385" cy="1246010"/>
          </a:xfrm>
          <a:prstGeom prst="rect">
            <a:avLst/>
          </a:prstGeom>
          <a:ln>
            <a:noFill/>
          </a:ln>
          <a:effectLst>
            <a:softEdge rad="112500"/>
          </a:effectLst>
        </p:spPr>
      </p:pic>
      <p:pic>
        <p:nvPicPr>
          <p:cNvPr id="42" name="図 41" descr="ダイアグラム が含まれている画像&#10;&#10;AI によって生成されたコンテンツは間違っている可能性があります。">
            <a:extLst>
              <a:ext uri="{FF2B5EF4-FFF2-40B4-BE49-F238E27FC236}">
                <a16:creationId xmlns:a16="http://schemas.microsoft.com/office/drawing/2014/main" id="{25CA180A-9326-BBB4-06FC-DAA20D931C7F}"/>
              </a:ext>
            </a:extLst>
          </p:cNvPr>
          <p:cNvPicPr>
            <a:picLocks noChangeAspect="1"/>
          </p:cNvPicPr>
          <p:nvPr/>
        </p:nvPicPr>
        <p:blipFill>
          <a:blip r:embed="rId17" cstate="print">
            <a:extLst>
              <a:ext uri="{28A0092B-C50C-407E-A947-70E740481C1C}">
                <a14:useLocalDpi xmlns:a14="http://schemas.microsoft.com/office/drawing/2010/main" val="0"/>
              </a:ext>
            </a:extLst>
          </a:blip>
          <a:srcRect b="12402"/>
          <a:stretch/>
        </p:blipFill>
        <p:spPr>
          <a:xfrm>
            <a:off x="7095192" y="8254038"/>
            <a:ext cx="2462287" cy="1377172"/>
          </a:xfrm>
          <a:prstGeom prst="rect">
            <a:avLst/>
          </a:prstGeom>
        </p:spPr>
      </p:pic>
      <p:sp>
        <p:nvSpPr>
          <p:cNvPr id="48" name="テキスト ボックス 47">
            <a:extLst>
              <a:ext uri="{FF2B5EF4-FFF2-40B4-BE49-F238E27FC236}">
                <a16:creationId xmlns:a16="http://schemas.microsoft.com/office/drawing/2014/main" id="{9B749095-3AC3-1F73-6E22-736ACDED9D6C}"/>
              </a:ext>
            </a:extLst>
          </p:cNvPr>
          <p:cNvSpPr txBox="1"/>
          <p:nvPr/>
        </p:nvSpPr>
        <p:spPr>
          <a:xfrm>
            <a:off x="11186350" y="8434104"/>
            <a:ext cx="1987766" cy="954107"/>
          </a:xfrm>
          <a:prstGeom prst="rect">
            <a:avLst/>
          </a:prstGeom>
          <a:noFill/>
        </p:spPr>
        <p:txBody>
          <a:bodyPr wrap="square" rtlCol="0">
            <a:spAutoFit/>
          </a:bodyPr>
          <a:lstStyle/>
          <a:p>
            <a:r>
              <a:rPr kumimoji="1" lang="ja-JP" altLang="en-US" sz="1600" b="1" u="sng" dirty="0">
                <a:latin typeface="Meiryo UI" panose="020B0604030504040204" pitchFamily="50" charset="-128"/>
                <a:ea typeface="Meiryo UI" panose="020B0604030504040204" pitchFamily="50" charset="-128"/>
              </a:rPr>
              <a:t>奥行</a:t>
            </a:r>
            <a:r>
              <a:rPr kumimoji="1" lang="en-US" altLang="ja-JP" sz="1600" b="1" u="sng" dirty="0">
                <a:latin typeface="Meiryo UI" panose="020B0604030504040204" pitchFamily="50" charset="-128"/>
                <a:ea typeface="Meiryo UI" panose="020B0604030504040204" pitchFamily="50" charset="-128"/>
              </a:rPr>
              <a:t>45</a:t>
            </a:r>
            <a:r>
              <a:rPr kumimoji="1" lang="ja-JP" altLang="en-US" sz="1600" b="1" u="sng" dirty="0">
                <a:latin typeface="Meiryo UI" panose="020B0604030504040204" pitchFamily="50" charset="-128"/>
                <a:ea typeface="Meiryo UI" panose="020B0604030504040204" pitchFamily="50" charset="-128"/>
              </a:rPr>
              <a:t>㎝の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1" u="sng" dirty="0">
                <a:latin typeface="Meiryo UI" panose="020B0604030504040204" pitchFamily="50" charset="-128"/>
                <a:ea typeface="Meiryo UI" panose="020B0604030504040204" pitchFamily="50" charset="-128"/>
              </a:rPr>
              <a:t>省スペース設置</a:t>
            </a:r>
            <a:endParaRPr kumimoji="1" lang="en-US" altLang="ja-JP" sz="1600" b="1" u="sng" dirty="0">
              <a:latin typeface="Meiryo UI" panose="020B0604030504040204" pitchFamily="50" charset="-128"/>
              <a:ea typeface="Meiryo UI" panose="020B0604030504040204" pitchFamily="50" charset="-128"/>
            </a:endParaRPr>
          </a:p>
          <a:p>
            <a:endParaRPr kumimoji="1" lang="en-US" altLang="ja-JP" sz="12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狭い敷地にもジャストフィット</a:t>
            </a:r>
          </a:p>
        </p:txBody>
      </p:sp>
      <p:pic>
        <p:nvPicPr>
          <p:cNvPr id="50" name="図 4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31AFA77-4F38-7902-DD00-0243E51FF76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09790" y="1083470"/>
            <a:ext cx="1148208" cy="2268239"/>
          </a:xfrm>
          <a:prstGeom prst="rect">
            <a:avLst/>
          </a:prstGeom>
        </p:spPr>
      </p:pic>
      <p:pic>
        <p:nvPicPr>
          <p:cNvPr id="55" name="図 54" descr="ファン, 器具, デバイス, 座る が含まれている画像&#10;&#10;AI によって生成されたコンテンツは間違っている可能性があります。">
            <a:extLst>
              <a:ext uri="{FF2B5EF4-FFF2-40B4-BE49-F238E27FC236}">
                <a16:creationId xmlns:a16="http://schemas.microsoft.com/office/drawing/2014/main" id="{3EA96099-6815-7956-7761-90342D28545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85018" y="2397259"/>
            <a:ext cx="1182955" cy="944344"/>
          </a:xfrm>
          <a:prstGeom prst="rect">
            <a:avLst/>
          </a:prstGeom>
        </p:spPr>
      </p:pic>
      <p:sp>
        <p:nvSpPr>
          <p:cNvPr id="49" name="テキスト ボックス 48">
            <a:extLst>
              <a:ext uri="{FF2B5EF4-FFF2-40B4-BE49-F238E27FC236}">
                <a16:creationId xmlns:a16="http://schemas.microsoft.com/office/drawing/2014/main" id="{47CB0018-1DBA-3BDF-50F0-DA32721DB278}"/>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4" name="テキスト ボックス 53">
            <a:extLst>
              <a:ext uri="{FF2B5EF4-FFF2-40B4-BE49-F238E27FC236}">
                <a16:creationId xmlns:a16="http://schemas.microsoft.com/office/drawing/2014/main" id="{3662B3E8-B428-B947-D556-6DB4A00FAEF4}"/>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3D5BD85C-04FB-1AB5-00F8-876741A88AFC}"/>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グラフ, ダイアグラム&#10;&#10;AI によって生成されたコンテンツは間違っている可能性があります。">
            <a:extLst>
              <a:ext uri="{FF2B5EF4-FFF2-40B4-BE49-F238E27FC236}">
                <a16:creationId xmlns:a16="http://schemas.microsoft.com/office/drawing/2014/main" id="{0D7A17A4-2B6D-14AF-0261-F6BA9EE3E108}"/>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59" name="テキスト ボックス 274">
            <a:extLst>
              <a:ext uri="{FF2B5EF4-FFF2-40B4-BE49-F238E27FC236}">
                <a16:creationId xmlns:a16="http://schemas.microsoft.com/office/drawing/2014/main" id="{C0DF70CE-7652-83FC-B1FA-464672EE76C6}"/>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a:latin typeface="メイリオ" panose="020B0604030504040204" pitchFamily="50" charset="-128"/>
                <a:ea typeface="メイリオ" panose="020B0604030504040204" pitchFamily="50" charset="-128"/>
              </a:rPr>
              <a:t>350kPa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60" name="吹き出し: 円形 59">
            <a:extLst>
              <a:ext uri="{FF2B5EF4-FFF2-40B4-BE49-F238E27FC236}">
                <a16:creationId xmlns:a16="http://schemas.microsoft.com/office/drawing/2014/main" id="{51AA8CE9-BC55-BF51-C167-151E6B5CD7B8}"/>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1" name="正方形/長方形 60">
            <a:extLst>
              <a:ext uri="{FF2B5EF4-FFF2-40B4-BE49-F238E27FC236}">
                <a16:creationId xmlns:a16="http://schemas.microsoft.com/office/drawing/2014/main" id="{778F0251-2BE2-C073-0DF1-2CCB500485AA}"/>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
        <p:nvSpPr>
          <p:cNvPr id="3" name="テキスト ボックス 6">
            <a:extLst>
              <a:ext uri="{FF2B5EF4-FFF2-40B4-BE49-F238E27FC236}">
                <a16:creationId xmlns:a16="http://schemas.microsoft.com/office/drawing/2014/main" id="{1D4E8E2C-8648-A204-52DB-3E5573CE4FAC}"/>
              </a:ext>
            </a:extLst>
          </p:cNvPr>
          <p:cNvSpPr txBox="1">
            <a:spLocks noChangeArrowheads="1"/>
          </p:cNvSpPr>
          <p:nvPr/>
        </p:nvSpPr>
        <p:spPr bwMode="auto">
          <a:xfrm>
            <a:off x="11423649" y="6185887"/>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51" name="表 50">
            <a:extLst>
              <a:ext uri="{FF2B5EF4-FFF2-40B4-BE49-F238E27FC236}">
                <a16:creationId xmlns:a16="http://schemas.microsoft.com/office/drawing/2014/main" id="{BC21731C-A40D-1FF4-E3CF-B01A23AF691C}"/>
              </a:ext>
            </a:extLst>
          </p:cNvPr>
          <p:cNvGraphicFramePr>
            <a:graphicFrameLocks noGrp="1"/>
          </p:cNvGraphicFramePr>
          <p:nvPr>
            <p:extLst>
              <p:ext uri="{D42A27DB-BD31-4B8C-83A1-F6EECF244321}">
                <p14:modId xmlns:p14="http://schemas.microsoft.com/office/powerpoint/2010/main" val="1745676289"/>
              </p:ext>
            </p:extLst>
          </p:nvPr>
        </p:nvGraphicFramePr>
        <p:xfrm>
          <a:off x="6846858" y="5117403"/>
          <a:ext cx="4499954" cy="1297043"/>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3927586217"/>
                    </a:ext>
                  </a:extLst>
                </a:gridCol>
                <a:gridCol w="1607126">
                  <a:extLst>
                    <a:ext uri="{9D8B030D-6E8A-4147-A177-3AD203B41FA5}">
                      <a16:colId xmlns:a16="http://schemas.microsoft.com/office/drawing/2014/main" val="1864593865"/>
                    </a:ext>
                  </a:extLst>
                </a:gridCol>
                <a:gridCol w="642851">
                  <a:extLst>
                    <a:ext uri="{9D8B030D-6E8A-4147-A177-3AD203B41FA5}">
                      <a16:colId xmlns:a16="http://schemas.microsoft.com/office/drawing/2014/main" val="637975332"/>
                    </a:ext>
                  </a:extLst>
                </a:gridCol>
                <a:gridCol w="1607126">
                  <a:extLst>
                    <a:ext uri="{9D8B030D-6E8A-4147-A177-3AD203B41FA5}">
                      <a16:colId xmlns:a16="http://schemas.microsoft.com/office/drawing/2014/main" val="2500243132"/>
                    </a:ext>
                  </a:extLst>
                </a:gridCol>
              </a:tblGrid>
              <a:tr h="466955">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7251">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297407">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27251">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grpSp>
        <p:nvGrpSpPr>
          <p:cNvPr id="52" name="グループ化 51">
            <a:extLst>
              <a:ext uri="{FF2B5EF4-FFF2-40B4-BE49-F238E27FC236}">
                <a16:creationId xmlns:a16="http://schemas.microsoft.com/office/drawing/2014/main" id="{37A944CA-3289-D0F3-5E3C-D82871191EBC}"/>
              </a:ext>
            </a:extLst>
          </p:cNvPr>
          <p:cNvGrpSpPr/>
          <p:nvPr/>
        </p:nvGrpSpPr>
        <p:grpSpPr>
          <a:xfrm>
            <a:off x="5963859" y="4147035"/>
            <a:ext cx="591636" cy="1228988"/>
            <a:chOff x="4553023" y="4890757"/>
            <a:chExt cx="1018959" cy="2116656"/>
          </a:xfrm>
        </p:grpSpPr>
        <p:pic>
          <p:nvPicPr>
            <p:cNvPr id="53" name="Picture 2" descr="「スマートフォン」の画像検索結果">
              <a:extLst>
                <a:ext uri="{FF2B5EF4-FFF2-40B4-BE49-F238E27FC236}">
                  <a16:creationId xmlns:a16="http://schemas.microsoft.com/office/drawing/2014/main" id="{F0BAD8CA-E503-5639-A983-F3ABECDBF575}"/>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図 61">
              <a:extLst>
                <a:ext uri="{FF2B5EF4-FFF2-40B4-BE49-F238E27FC236}">
                  <a16:creationId xmlns:a16="http://schemas.microsoft.com/office/drawing/2014/main" id="{7121139D-96D0-D3C8-E7C1-9270E4E46B0E}"/>
                </a:ext>
              </a:extLst>
            </p:cNvPr>
            <p:cNvPicPr>
              <a:picLocks noChangeAspect="1"/>
            </p:cNvPicPr>
            <p:nvPr/>
          </p:nvPicPr>
          <p:blipFill rotWithShape="1">
            <a:blip r:embed="rId22"/>
            <a:srcRect b="20647"/>
            <a:stretch/>
          </p:blipFill>
          <p:spPr>
            <a:xfrm>
              <a:off x="4652057" y="5196348"/>
              <a:ext cx="763793" cy="1533426"/>
            </a:xfrm>
            <a:prstGeom prst="rect">
              <a:avLst/>
            </a:prstGeom>
          </p:spPr>
        </p:pic>
        <p:pic>
          <p:nvPicPr>
            <p:cNvPr id="63" name="図 62">
              <a:extLst>
                <a:ext uri="{FF2B5EF4-FFF2-40B4-BE49-F238E27FC236}">
                  <a16:creationId xmlns:a16="http://schemas.microsoft.com/office/drawing/2014/main" id="{49298335-C87A-12C8-9B7B-F0AD7B6DA1FD}"/>
                </a:ext>
              </a:extLst>
            </p:cNvPr>
            <p:cNvPicPr>
              <a:picLocks noChangeAspect="1"/>
            </p:cNvPicPr>
            <p:nvPr/>
          </p:nvPicPr>
          <p:blipFill rotWithShape="1">
            <a:blip r:embed="rId22"/>
            <a:srcRect t="93213"/>
            <a:stretch/>
          </p:blipFill>
          <p:spPr>
            <a:xfrm>
              <a:off x="4644106" y="6594445"/>
              <a:ext cx="766167" cy="131560"/>
            </a:xfrm>
            <a:prstGeom prst="rect">
              <a:avLst/>
            </a:prstGeom>
          </p:spPr>
        </p:pic>
      </p:grpSp>
      <p:pic>
        <p:nvPicPr>
          <p:cNvPr id="128" name="図 127">
            <a:extLst>
              <a:ext uri="{FF2B5EF4-FFF2-40B4-BE49-F238E27FC236}">
                <a16:creationId xmlns:a16="http://schemas.microsoft.com/office/drawing/2014/main" id="{9EDD3F92-8C71-1232-E31D-6FF7644FD53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459078" y="4243325"/>
            <a:ext cx="606032" cy="606032"/>
          </a:xfrm>
          <a:prstGeom prst="rect">
            <a:avLst/>
          </a:prstGeom>
          <a:ln>
            <a:noFill/>
          </a:ln>
          <a:effectLst>
            <a:outerShdw blurRad="63500" sx="102000" sy="102000" algn="ctr" rotWithShape="0">
              <a:prstClr val="black">
                <a:alpha val="40000"/>
              </a:prstClr>
            </a:outerShdw>
          </a:effectLst>
        </p:spPr>
      </p:pic>
      <p:sp>
        <p:nvSpPr>
          <p:cNvPr id="129" name="テキスト ボックス 8">
            <a:extLst>
              <a:ext uri="{FF2B5EF4-FFF2-40B4-BE49-F238E27FC236}">
                <a16:creationId xmlns:a16="http://schemas.microsoft.com/office/drawing/2014/main" id="{341C1A96-5E00-7C8F-2CBF-0120F652E841}"/>
              </a:ext>
            </a:extLst>
          </p:cNvPr>
          <p:cNvSpPr txBox="1">
            <a:spLocks noChangeArrowheads="1"/>
          </p:cNvSpPr>
          <p:nvPr/>
        </p:nvSpPr>
        <p:spPr bwMode="auto">
          <a:xfrm>
            <a:off x="103902" y="57376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130" name="テキスト ボックス 289">
            <a:extLst>
              <a:ext uri="{FF2B5EF4-FFF2-40B4-BE49-F238E27FC236}">
                <a16:creationId xmlns:a16="http://schemas.microsoft.com/office/drawing/2014/main" id="{5968B033-3871-8A25-8B92-CEA0B0785660}"/>
              </a:ext>
            </a:extLst>
          </p:cNvPr>
          <p:cNvSpPr txBox="1">
            <a:spLocks noChangeArrowheads="1"/>
          </p:cNvSpPr>
          <p:nvPr/>
        </p:nvSpPr>
        <p:spPr bwMode="auto">
          <a:xfrm>
            <a:off x="3280315" y="5707312"/>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31" name="正方形/長方形 290">
            <a:extLst>
              <a:ext uri="{FF2B5EF4-FFF2-40B4-BE49-F238E27FC236}">
                <a16:creationId xmlns:a16="http://schemas.microsoft.com/office/drawing/2014/main" id="{17752601-5EA3-EF88-438D-F14B10765E01}"/>
              </a:ext>
            </a:extLst>
          </p:cNvPr>
          <p:cNvSpPr>
            <a:spLocks noChangeArrowheads="1"/>
          </p:cNvSpPr>
          <p:nvPr/>
        </p:nvSpPr>
        <p:spPr bwMode="auto">
          <a:xfrm>
            <a:off x="3351171" y="6161995"/>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32" name="正方形/長方形 291">
            <a:extLst>
              <a:ext uri="{FF2B5EF4-FFF2-40B4-BE49-F238E27FC236}">
                <a16:creationId xmlns:a16="http://schemas.microsoft.com/office/drawing/2014/main" id="{E4DD3AAC-E72D-4ECC-4696-94A7B4133F88}"/>
              </a:ext>
            </a:extLst>
          </p:cNvPr>
          <p:cNvSpPr>
            <a:spLocks noChangeArrowheads="1"/>
          </p:cNvSpPr>
          <p:nvPr/>
        </p:nvSpPr>
        <p:spPr bwMode="auto">
          <a:xfrm>
            <a:off x="3350195" y="6381627"/>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33" name="テキスト ボックス 292">
            <a:extLst>
              <a:ext uri="{FF2B5EF4-FFF2-40B4-BE49-F238E27FC236}">
                <a16:creationId xmlns:a16="http://schemas.microsoft.com/office/drawing/2014/main" id="{6974293F-5FBD-356A-B71A-D624076AC960}"/>
              </a:ext>
            </a:extLst>
          </p:cNvPr>
          <p:cNvSpPr txBox="1">
            <a:spLocks noChangeArrowheads="1"/>
          </p:cNvSpPr>
          <p:nvPr/>
        </p:nvSpPr>
        <p:spPr bwMode="auto">
          <a:xfrm>
            <a:off x="80464" y="6859038"/>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34" name="テキスト ボックス 293">
            <a:extLst>
              <a:ext uri="{FF2B5EF4-FFF2-40B4-BE49-F238E27FC236}">
                <a16:creationId xmlns:a16="http://schemas.microsoft.com/office/drawing/2014/main" id="{A68518D3-8662-88FB-4C00-D0B84432146A}"/>
              </a:ext>
            </a:extLst>
          </p:cNvPr>
          <p:cNvSpPr txBox="1">
            <a:spLocks noChangeArrowheads="1"/>
          </p:cNvSpPr>
          <p:nvPr/>
        </p:nvSpPr>
        <p:spPr bwMode="auto">
          <a:xfrm>
            <a:off x="3319993" y="6758775"/>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35" name="角丸四角形 17">
            <a:extLst>
              <a:ext uri="{FF2B5EF4-FFF2-40B4-BE49-F238E27FC236}">
                <a16:creationId xmlns:a16="http://schemas.microsoft.com/office/drawing/2014/main" id="{E27A015E-A926-9B59-B613-0F6DA2DA3027}"/>
              </a:ext>
            </a:extLst>
          </p:cNvPr>
          <p:cNvSpPr>
            <a:spLocks noChangeArrowheads="1"/>
          </p:cNvSpPr>
          <p:nvPr/>
        </p:nvSpPr>
        <p:spPr bwMode="auto">
          <a:xfrm>
            <a:off x="1128470" y="5695372"/>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6" name="テキスト ボックス 19">
            <a:extLst>
              <a:ext uri="{FF2B5EF4-FFF2-40B4-BE49-F238E27FC236}">
                <a16:creationId xmlns:a16="http://schemas.microsoft.com/office/drawing/2014/main" id="{BF0016F7-56B2-9510-139C-2C5CC9FDD1B3}"/>
              </a:ext>
            </a:extLst>
          </p:cNvPr>
          <p:cNvSpPr txBox="1">
            <a:spLocks noChangeArrowheads="1"/>
          </p:cNvSpPr>
          <p:nvPr/>
        </p:nvSpPr>
        <p:spPr bwMode="auto">
          <a:xfrm>
            <a:off x="1128470" y="5740753"/>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137" name="角丸四角形 305">
            <a:extLst>
              <a:ext uri="{FF2B5EF4-FFF2-40B4-BE49-F238E27FC236}">
                <a16:creationId xmlns:a16="http://schemas.microsoft.com/office/drawing/2014/main" id="{190B9AC7-B49D-9E44-6A77-631EB25142AE}"/>
              </a:ext>
            </a:extLst>
          </p:cNvPr>
          <p:cNvSpPr>
            <a:spLocks noChangeArrowheads="1"/>
          </p:cNvSpPr>
          <p:nvPr/>
        </p:nvSpPr>
        <p:spPr bwMode="auto">
          <a:xfrm>
            <a:off x="4190136" y="5655922"/>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8" name="テキスト ボックス 258">
            <a:extLst>
              <a:ext uri="{FF2B5EF4-FFF2-40B4-BE49-F238E27FC236}">
                <a16:creationId xmlns:a16="http://schemas.microsoft.com/office/drawing/2014/main" id="{6E83340C-C805-6AD4-7CEB-18672592EBFC}"/>
              </a:ext>
            </a:extLst>
          </p:cNvPr>
          <p:cNvSpPr txBox="1">
            <a:spLocks noChangeArrowheads="1"/>
          </p:cNvSpPr>
          <p:nvPr/>
        </p:nvSpPr>
        <p:spPr bwMode="auto">
          <a:xfrm>
            <a:off x="109790" y="7305368"/>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139" name="テキスト ボックス 258">
            <a:extLst>
              <a:ext uri="{FF2B5EF4-FFF2-40B4-BE49-F238E27FC236}">
                <a16:creationId xmlns:a16="http://schemas.microsoft.com/office/drawing/2014/main" id="{3267CE20-14CA-8C2C-A681-54406A6F1AB5}"/>
              </a:ext>
            </a:extLst>
          </p:cNvPr>
          <p:cNvSpPr txBox="1">
            <a:spLocks noChangeArrowheads="1"/>
          </p:cNvSpPr>
          <p:nvPr/>
        </p:nvSpPr>
        <p:spPr bwMode="auto">
          <a:xfrm>
            <a:off x="3355527" y="7213399"/>
            <a:ext cx="30721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140" name="角丸四角形 322">
            <a:extLst>
              <a:ext uri="{FF2B5EF4-FFF2-40B4-BE49-F238E27FC236}">
                <a16:creationId xmlns:a16="http://schemas.microsoft.com/office/drawing/2014/main" id="{3FB02652-856B-BF7E-F753-979AB2D00FAF}"/>
              </a:ext>
            </a:extLst>
          </p:cNvPr>
          <p:cNvSpPr>
            <a:spLocks noChangeArrowheads="1"/>
          </p:cNvSpPr>
          <p:nvPr/>
        </p:nvSpPr>
        <p:spPr bwMode="auto">
          <a:xfrm>
            <a:off x="1441933" y="6791687"/>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1" name="テキスト ボックス 323">
            <a:extLst>
              <a:ext uri="{FF2B5EF4-FFF2-40B4-BE49-F238E27FC236}">
                <a16:creationId xmlns:a16="http://schemas.microsoft.com/office/drawing/2014/main" id="{17CC7E73-37CB-7DAD-3A67-AFF47ADA8A20}"/>
              </a:ext>
            </a:extLst>
          </p:cNvPr>
          <p:cNvSpPr txBox="1">
            <a:spLocks noChangeArrowheads="1"/>
          </p:cNvSpPr>
          <p:nvPr/>
        </p:nvSpPr>
        <p:spPr bwMode="auto">
          <a:xfrm>
            <a:off x="1516346" y="6857575"/>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42" name="角丸四角形 325">
            <a:extLst>
              <a:ext uri="{FF2B5EF4-FFF2-40B4-BE49-F238E27FC236}">
                <a16:creationId xmlns:a16="http://schemas.microsoft.com/office/drawing/2014/main" id="{0EC03484-CA93-FEA9-01A3-409B30B34888}"/>
              </a:ext>
            </a:extLst>
          </p:cNvPr>
          <p:cNvSpPr>
            <a:spLocks noChangeArrowheads="1"/>
          </p:cNvSpPr>
          <p:nvPr/>
        </p:nvSpPr>
        <p:spPr bwMode="auto">
          <a:xfrm>
            <a:off x="4563183" y="6726571"/>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43" name="正方形/長方形 142">
            <a:extLst>
              <a:ext uri="{FF2B5EF4-FFF2-40B4-BE49-F238E27FC236}">
                <a16:creationId xmlns:a16="http://schemas.microsoft.com/office/drawing/2014/main" id="{2A14A933-C114-901B-A26F-65BF6BF79703}"/>
              </a:ext>
            </a:extLst>
          </p:cNvPr>
          <p:cNvSpPr/>
          <p:nvPr/>
        </p:nvSpPr>
        <p:spPr>
          <a:xfrm>
            <a:off x="4636367" y="6790451"/>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44" name="テキスト ボックス 258">
            <a:extLst>
              <a:ext uri="{FF2B5EF4-FFF2-40B4-BE49-F238E27FC236}">
                <a16:creationId xmlns:a16="http://schemas.microsoft.com/office/drawing/2014/main" id="{F2569E69-F0CB-5532-0607-021D1F8E3B2B}"/>
              </a:ext>
            </a:extLst>
          </p:cNvPr>
          <p:cNvSpPr txBox="1">
            <a:spLocks noChangeArrowheads="1"/>
          </p:cNvSpPr>
          <p:nvPr/>
        </p:nvSpPr>
        <p:spPr bwMode="auto">
          <a:xfrm>
            <a:off x="95487" y="6449888"/>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■湯増し一時休止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145" name="テキスト ボックス 258">
            <a:extLst>
              <a:ext uri="{FF2B5EF4-FFF2-40B4-BE49-F238E27FC236}">
                <a16:creationId xmlns:a16="http://schemas.microsoft.com/office/drawing/2014/main" id="{9C84DB48-9300-4C4E-B985-039D8785B6F4}"/>
              </a:ext>
            </a:extLst>
          </p:cNvPr>
          <p:cNvSpPr txBox="1">
            <a:spLocks noChangeArrowheads="1"/>
          </p:cNvSpPr>
          <p:nvPr/>
        </p:nvSpPr>
        <p:spPr bwMode="auto">
          <a:xfrm>
            <a:off x="88830" y="6221141"/>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146" name="テキスト ボックス 145">
            <a:extLst>
              <a:ext uri="{FF2B5EF4-FFF2-40B4-BE49-F238E27FC236}">
                <a16:creationId xmlns:a16="http://schemas.microsoft.com/office/drawing/2014/main" id="{8B756F82-87E7-7F8E-3AC3-0F40E7D6CFDE}"/>
              </a:ext>
            </a:extLst>
          </p:cNvPr>
          <p:cNvSpPr txBox="1"/>
          <p:nvPr/>
        </p:nvSpPr>
        <p:spPr>
          <a:xfrm>
            <a:off x="102770" y="5198477"/>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47" name="テキスト ボックス 146">
            <a:extLst>
              <a:ext uri="{FF2B5EF4-FFF2-40B4-BE49-F238E27FC236}">
                <a16:creationId xmlns:a16="http://schemas.microsoft.com/office/drawing/2014/main" id="{29467A94-D901-D080-0036-8FF17D3D0DCF}"/>
              </a:ext>
            </a:extLst>
          </p:cNvPr>
          <p:cNvSpPr txBox="1"/>
          <p:nvPr/>
        </p:nvSpPr>
        <p:spPr>
          <a:xfrm>
            <a:off x="78414" y="4916835"/>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48" name="テキスト ボックス 147">
            <a:extLst>
              <a:ext uri="{FF2B5EF4-FFF2-40B4-BE49-F238E27FC236}">
                <a16:creationId xmlns:a16="http://schemas.microsoft.com/office/drawing/2014/main" id="{F15E4511-601A-BD36-7034-77D067260DC1}"/>
              </a:ext>
            </a:extLst>
          </p:cNvPr>
          <p:cNvSpPr txBox="1"/>
          <p:nvPr/>
        </p:nvSpPr>
        <p:spPr>
          <a:xfrm>
            <a:off x="3272541" y="4907559"/>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49" name="テキスト ボックス 148">
            <a:extLst>
              <a:ext uri="{FF2B5EF4-FFF2-40B4-BE49-F238E27FC236}">
                <a16:creationId xmlns:a16="http://schemas.microsoft.com/office/drawing/2014/main" id="{8F75E3D0-4A85-0137-0BAA-0D0D9B7CBBC4}"/>
              </a:ext>
            </a:extLst>
          </p:cNvPr>
          <p:cNvSpPr txBox="1"/>
          <p:nvPr/>
        </p:nvSpPr>
        <p:spPr>
          <a:xfrm>
            <a:off x="3247261" y="5205326"/>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50" name="テキスト ボックス 149">
            <a:extLst>
              <a:ext uri="{FF2B5EF4-FFF2-40B4-BE49-F238E27FC236}">
                <a16:creationId xmlns:a16="http://schemas.microsoft.com/office/drawing/2014/main" id="{03F47E51-D02F-B2FA-F71B-C619829B156F}"/>
              </a:ext>
            </a:extLst>
          </p:cNvPr>
          <p:cNvSpPr txBox="1"/>
          <p:nvPr/>
        </p:nvSpPr>
        <p:spPr>
          <a:xfrm>
            <a:off x="123271" y="4179881"/>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51" name="テキスト ボックス 150">
            <a:extLst>
              <a:ext uri="{FF2B5EF4-FFF2-40B4-BE49-F238E27FC236}">
                <a16:creationId xmlns:a16="http://schemas.microsoft.com/office/drawing/2014/main" id="{EA39AF0A-C870-16C1-5573-FB2C3302119A}"/>
              </a:ext>
            </a:extLst>
          </p:cNvPr>
          <p:cNvSpPr txBox="1"/>
          <p:nvPr/>
        </p:nvSpPr>
        <p:spPr>
          <a:xfrm>
            <a:off x="510710" y="465062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52" name="直線コネクタ 151">
            <a:extLst>
              <a:ext uri="{FF2B5EF4-FFF2-40B4-BE49-F238E27FC236}">
                <a16:creationId xmlns:a16="http://schemas.microsoft.com/office/drawing/2014/main" id="{26EA5843-5D7B-D0E2-409C-8D628375E667}"/>
              </a:ext>
            </a:extLst>
          </p:cNvPr>
          <p:cNvCxnSpPr/>
          <p:nvPr/>
        </p:nvCxnSpPr>
        <p:spPr>
          <a:xfrm>
            <a:off x="184047" y="4691322"/>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直線コネクタ 152">
            <a:extLst>
              <a:ext uri="{FF2B5EF4-FFF2-40B4-BE49-F238E27FC236}">
                <a16:creationId xmlns:a16="http://schemas.microsoft.com/office/drawing/2014/main" id="{11451C5A-F166-635C-570D-A067A25DBFE8}"/>
              </a:ext>
            </a:extLst>
          </p:cNvPr>
          <p:cNvCxnSpPr/>
          <p:nvPr/>
        </p:nvCxnSpPr>
        <p:spPr>
          <a:xfrm flipV="1">
            <a:off x="3404751" y="4639980"/>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4" name="テキスト ボックス 258">
            <a:extLst>
              <a:ext uri="{FF2B5EF4-FFF2-40B4-BE49-F238E27FC236}">
                <a16:creationId xmlns:a16="http://schemas.microsoft.com/office/drawing/2014/main" id="{596B2D84-D535-9309-7EF6-79E276502BBD}"/>
              </a:ext>
            </a:extLst>
          </p:cNvPr>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55" name="図 197">
            <a:extLst>
              <a:ext uri="{FF2B5EF4-FFF2-40B4-BE49-F238E27FC236}">
                <a16:creationId xmlns:a16="http://schemas.microsoft.com/office/drawing/2014/main" id="{46922B14-A39D-43F1-6F1A-4C22F4979AAB}"/>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 name="テキスト ボックス 306">
            <a:extLst>
              <a:ext uri="{FF2B5EF4-FFF2-40B4-BE49-F238E27FC236}">
                <a16:creationId xmlns:a16="http://schemas.microsoft.com/office/drawing/2014/main" id="{AB5C8DED-F4FD-F13F-AD46-3432B9529E54}"/>
              </a:ext>
            </a:extLst>
          </p:cNvPr>
          <p:cNvSpPr txBox="1">
            <a:spLocks noChangeArrowheads="1"/>
          </p:cNvSpPr>
          <p:nvPr/>
        </p:nvSpPr>
        <p:spPr bwMode="auto">
          <a:xfrm>
            <a:off x="4269130" y="5720234"/>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58" name="図 157">
            <a:extLst>
              <a:ext uri="{FF2B5EF4-FFF2-40B4-BE49-F238E27FC236}">
                <a16:creationId xmlns:a16="http://schemas.microsoft.com/office/drawing/2014/main" id="{454E4E47-29ED-CEDD-636A-928626704037}"/>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51513" y="4191571"/>
            <a:ext cx="717570" cy="717570"/>
          </a:xfrm>
          <a:prstGeom prst="rect">
            <a:avLst/>
          </a:prstGeom>
        </p:spPr>
      </p:pic>
      <p:sp>
        <p:nvSpPr>
          <p:cNvPr id="165" name="テキスト ボックス 203">
            <a:extLst>
              <a:ext uri="{FF2B5EF4-FFF2-40B4-BE49-F238E27FC236}">
                <a16:creationId xmlns:a16="http://schemas.microsoft.com/office/drawing/2014/main" id="{15020C03-7DC3-B4AE-F9D4-BCFE9894CC04}"/>
              </a:ext>
            </a:extLst>
          </p:cNvPr>
          <p:cNvSpPr txBox="1"/>
          <p:nvPr/>
        </p:nvSpPr>
        <p:spPr>
          <a:xfrm>
            <a:off x="5281408" y="4834291"/>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67" name="直線コネクタ 9">
            <a:extLst>
              <a:ext uri="{FF2B5EF4-FFF2-40B4-BE49-F238E27FC236}">
                <a16:creationId xmlns:a16="http://schemas.microsoft.com/office/drawing/2014/main" id="{15FE5A0C-4E98-2CA5-3D88-2949F917CE68}"/>
              </a:ext>
            </a:extLst>
          </p:cNvPr>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8" name="正方形/長方形 19">
            <a:extLst>
              <a:ext uri="{FF2B5EF4-FFF2-40B4-BE49-F238E27FC236}">
                <a16:creationId xmlns:a16="http://schemas.microsoft.com/office/drawing/2014/main" id="{DB094A80-1D7A-4B99-3DDF-6ED5296978C2}"/>
              </a:ext>
            </a:extLst>
          </p:cNvPr>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69" name="直線コネクタ 9">
            <a:extLst>
              <a:ext uri="{FF2B5EF4-FFF2-40B4-BE49-F238E27FC236}">
                <a16:creationId xmlns:a16="http://schemas.microsoft.com/office/drawing/2014/main" id="{A4402165-CC4C-6F97-1FCD-CA0F426B58C2}"/>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正方形/長方形 169">
            <a:extLst>
              <a:ext uri="{FF2B5EF4-FFF2-40B4-BE49-F238E27FC236}">
                <a16:creationId xmlns:a16="http://schemas.microsoft.com/office/drawing/2014/main" id="{49B45AB5-4780-DE3E-4819-97AE2E8E4B35}"/>
              </a:ext>
            </a:extLst>
          </p:cNvPr>
          <p:cNvSpPr/>
          <p:nvPr/>
        </p:nvSpPr>
        <p:spPr>
          <a:xfrm>
            <a:off x="6342966" y="4409626"/>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1" name="直線コネクタ 9">
            <a:extLst>
              <a:ext uri="{FF2B5EF4-FFF2-40B4-BE49-F238E27FC236}">
                <a16:creationId xmlns:a16="http://schemas.microsoft.com/office/drawing/2014/main" id="{9063A3A3-0CB1-7755-59A4-AE52DA8A1DB0}"/>
              </a:ext>
            </a:extLst>
          </p:cNvPr>
          <p:cNvCxnSpPr>
            <a:cxnSpLocks noChangeShapeType="1"/>
          </p:cNvCxnSpPr>
          <p:nvPr/>
        </p:nvCxnSpPr>
        <p:spPr bwMode="auto">
          <a:xfrm>
            <a:off x="155779" y="7821483"/>
            <a:ext cx="618703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直線コネクタ 9">
            <a:extLst>
              <a:ext uri="{FF2B5EF4-FFF2-40B4-BE49-F238E27FC236}">
                <a16:creationId xmlns:a16="http://schemas.microsoft.com/office/drawing/2014/main" id="{85BBC98C-9E00-1973-FEE9-55E896C773A2}"/>
              </a:ext>
            </a:extLst>
          </p:cNvPr>
          <p:cNvCxnSpPr>
            <a:cxnSpLocks noChangeShapeType="1"/>
          </p:cNvCxnSpPr>
          <p:nvPr/>
        </p:nvCxnSpPr>
        <p:spPr bwMode="auto">
          <a:xfrm>
            <a:off x="123149" y="8189473"/>
            <a:ext cx="621966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3" name="正方形/長方形 19">
            <a:extLst>
              <a:ext uri="{FF2B5EF4-FFF2-40B4-BE49-F238E27FC236}">
                <a16:creationId xmlns:a16="http://schemas.microsoft.com/office/drawing/2014/main" id="{2F02E661-34FA-15FA-E89C-A9D90B5F79B8}"/>
              </a:ext>
            </a:extLst>
          </p:cNvPr>
          <p:cNvSpPr>
            <a:spLocks noChangeArrowheads="1"/>
          </p:cNvSpPr>
          <p:nvPr/>
        </p:nvSpPr>
        <p:spPr bwMode="auto">
          <a:xfrm>
            <a:off x="118386"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74" name="正方形/長方形 173">
            <a:extLst>
              <a:ext uri="{FF2B5EF4-FFF2-40B4-BE49-F238E27FC236}">
                <a16:creationId xmlns:a16="http://schemas.microsoft.com/office/drawing/2014/main" id="{FB1B059C-C948-6A73-3E29-323335C13A53}"/>
              </a:ext>
            </a:extLst>
          </p:cNvPr>
          <p:cNvSpPr/>
          <p:nvPr/>
        </p:nvSpPr>
        <p:spPr>
          <a:xfrm>
            <a:off x="78414" y="7830105"/>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75" name="図 174" descr="QR コード&#10;&#10;AI 生成コンテンツは誤りを含む可能性があります。">
            <a:extLst>
              <a:ext uri="{FF2B5EF4-FFF2-40B4-BE49-F238E27FC236}">
                <a16:creationId xmlns:a16="http://schemas.microsoft.com/office/drawing/2014/main" id="{854419AC-3575-5B9D-3FFE-2A4D9DF63AA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642790" y="8289841"/>
            <a:ext cx="2420863" cy="1235968"/>
          </a:xfrm>
          <a:prstGeom prst="rect">
            <a:avLst/>
          </a:prstGeom>
        </p:spPr>
      </p:pic>
      <p:grpSp>
        <p:nvGrpSpPr>
          <p:cNvPr id="176" name="object 33">
            <a:extLst>
              <a:ext uri="{FF2B5EF4-FFF2-40B4-BE49-F238E27FC236}">
                <a16:creationId xmlns:a16="http://schemas.microsoft.com/office/drawing/2014/main" id="{DFC9CA84-8C9E-13CC-61AC-6C5B88983AD4}"/>
              </a:ext>
            </a:extLst>
          </p:cNvPr>
          <p:cNvGrpSpPr/>
          <p:nvPr/>
        </p:nvGrpSpPr>
        <p:grpSpPr>
          <a:xfrm>
            <a:off x="6098056" y="7785884"/>
            <a:ext cx="432434" cy="432434"/>
            <a:chOff x="909735" y="2161233"/>
            <a:chExt cx="432434" cy="432434"/>
          </a:xfrm>
        </p:grpSpPr>
        <p:sp>
          <p:nvSpPr>
            <p:cNvPr id="177" name="object 34">
              <a:extLst>
                <a:ext uri="{FF2B5EF4-FFF2-40B4-BE49-F238E27FC236}">
                  <a16:creationId xmlns:a16="http://schemas.microsoft.com/office/drawing/2014/main" id="{444F9D23-3DC4-0F68-6630-326808F04AC9}"/>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79" name="object 35">
              <a:extLst>
                <a:ext uri="{FF2B5EF4-FFF2-40B4-BE49-F238E27FC236}">
                  <a16:creationId xmlns:a16="http://schemas.microsoft.com/office/drawing/2014/main" id="{6EA36426-09CC-4E95-1722-BCA4BC8515DE}"/>
                </a:ext>
              </a:extLst>
            </p:cNvPr>
            <p:cNvPicPr/>
            <p:nvPr/>
          </p:nvPicPr>
          <p:blipFill>
            <a:blip r:embed="rId14" cstate="print"/>
            <a:stretch>
              <a:fillRect/>
            </a:stretch>
          </p:blipFill>
          <p:spPr>
            <a:xfrm>
              <a:off x="972442" y="2324323"/>
              <a:ext cx="87109" cy="106311"/>
            </a:xfrm>
            <a:prstGeom prst="rect">
              <a:avLst/>
            </a:prstGeom>
          </p:spPr>
        </p:pic>
        <p:pic>
          <p:nvPicPr>
            <p:cNvPr id="180" name="object 36">
              <a:extLst>
                <a:ext uri="{FF2B5EF4-FFF2-40B4-BE49-F238E27FC236}">
                  <a16:creationId xmlns:a16="http://schemas.microsoft.com/office/drawing/2014/main" id="{61FC1544-6BEF-D850-56B1-E27C058BC7CF}"/>
                </a:ext>
              </a:extLst>
            </p:cNvPr>
            <p:cNvPicPr/>
            <p:nvPr/>
          </p:nvPicPr>
          <p:blipFill>
            <a:blip r:embed="rId15" cstate="print"/>
            <a:stretch>
              <a:fillRect/>
            </a:stretch>
          </p:blipFill>
          <p:spPr>
            <a:xfrm>
              <a:off x="1079921" y="2323413"/>
              <a:ext cx="199285" cy="107861"/>
            </a:xfrm>
            <a:prstGeom prst="rect">
              <a:avLst/>
            </a:prstGeom>
          </p:spPr>
        </p:pic>
      </p:grpSp>
      <p:sp>
        <p:nvSpPr>
          <p:cNvPr id="181" name="テキスト ボックス 180">
            <a:extLst>
              <a:ext uri="{FF2B5EF4-FFF2-40B4-BE49-F238E27FC236}">
                <a16:creationId xmlns:a16="http://schemas.microsoft.com/office/drawing/2014/main" id="{A96F17B4-7F91-5C2A-BC75-09A12D638DE5}"/>
              </a:ext>
            </a:extLst>
          </p:cNvPr>
          <p:cNvSpPr txBox="1"/>
          <p:nvPr/>
        </p:nvSpPr>
        <p:spPr>
          <a:xfrm>
            <a:off x="-141417" y="8309156"/>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cxnSp>
        <p:nvCxnSpPr>
          <p:cNvPr id="182" name="直線コネクタ 181">
            <a:extLst>
              <a:ext uri="{FF2B5EF4-FFF2-40B4-BE49-F238E27FC236}">
                <a16:creationId xmlns:a16="http://schemas.microsoft.com/office/drawing/2014/main" id="{0E346B06-B1B6-77C4-8625-409D9D8B0E01}"/>
              </a:ext>
            </a:extLst>
          </p:cNvPr>
          <p:cNvCxnSpPr>
            <a:cxnSpLocks/>
          </p:cNvCxnSpPr>
          <p:nvPr/>
        </p:nvCxnSpPr>
        <p:spPr>
          <a:xfrm>
            <a:off x="132851" y="8407013"/>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a:extLst>
              <a:ext uri="{FF2B5EF4-FFF2-40B4-BE49-F238E27FC236}">
                <a16:creationId xmlns:a16="http://schemas.microsoft.com/office/drawing/2014/main" id="{71D6389B-FC32-4D64-4BFE-B931146B8E7A}"/>
              </a:ext>
            </a:extLst>
          </p:cNvPr>
          <p:cNvCxnSpPr>
            <a:cxnSpLocks/>
          </p:cNvCxnSpPr>
          <p:nvPr/>
        </p:nvCxnSpPr>
        <p:spPr>
          <a:xfrm flipV="1">
            <a:off x="3215093" y="8415692"/>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4" name="テキスト ボックス 323">
            <a:extLst>
              <a:ext uri="{FF2B5EF4-FFF2-40B4-BE49-F238E27FC236}">
                <a16:creationId xmlns:a16="http://schemas.microsoft.com/office/drawing/2014/main" id="{AADEF0A2-ABD5-FEB5-B3AC-3FCEF3519DA3}"/>
              </a:ext>
            </a:extLst>
          </p:cNvPr>
          <p:cNvSpPr txBox="1">
            <a:spLocks noChangeArrowheads="1"/>
          </p:cNvSpPr>
          <p:nvPr/>
        </p:nvSpPr>
        <p:spPr bwMode="auto">
          <a:xfrm>
            <a:off x="66954" y="9003205"/>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185" name="矢印: 右 184">
            <a:extLst>
              <a:ext uri="{FF2B5EF4-FFF2-40B4-BE49-F238E27FC236}">
                <a16:creationId xmlns:a16="http://schemas.microsoft.com/office/drawing/2014/main" id="{89E56AC8-0E27-1185-06B0-DF5CCE47DF8C}"/>
              </a:ext>
            </a:extLst>
          </p:cNvPr>
          <p:cNvSpPr/>
          <p:nvPr/>
        </p:nvSpPr>
        <p:spPr>
          <a:xfrm rot="5400000">
            <a:off x="1601057" y="8709129"/>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830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208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4067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7919" y="6756827"/>
            <a:ext cx="1206686" cy="1644323"/>
          </a:xfrm>
          <a:prstGeom prst="rect">
            <a:avLst/>
          </a:prstGeom>
        </p:spPr>
      </p:pic>
      <p:sp>
        <p:nvSpPr>
          <p:cNvPr id="146" name="テキスト ボックス 145"/>
          <p:cNvSpPr txBox="1"/>
          <p:nvPr/>
        </p:nvSpPr>
        <p:spPr>
          <a:xfrm>
            <a:off x="701576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8263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677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6226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553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6317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740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1301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759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1766"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71119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8E4B1DC-8D84-D6B7-6BEF-6D1A69DC2D54}"/>
              </a:ext>
            </a:extLst>
          </p:cNvPr>
          <p:cNvSpPr txBox="1"/>
          <p:nvPr/>
        </p:nvSpPr>
        <p:spPr>
          <a:xfrm>
            <a:off x="1872766" y="4928026"/>
            <a:ext cx="1601721" cy="184666"/>
          </a:xfrm>
          <a:prstGeom prst="rect">
            <a:avLst/>
          </a:prstGeom>
          <a:noFill/>
        </p:spPr>
        <p:txBody>
          <a:bodyPr wrap="none" rtlCol="0">
            <a:spAutoFit/>
          </a:bodyPr>
          <a:lstStyle/>
          <a:p>
            <a:r>
              <a:rPr kumimoji="1" lang="en-US" altLang="ja-JP" sz="600" dirty="0"/>
              <a:t>※</a:t>
            </a:r>
            <a:r>
              <a:rPr kumimoji="1" lang="ja-JP" altLang="en-US" sz="600" dirty="0"/>
              <a:t>写真は</a:t>
            </a:r>
            <a:r>
              <a:rPr kumimoji="1" lang="en-US" altLang="ja-JP" sz="600" dirty="0"/>
              <a:t>1</a:t>
            </a:r>
            <a:r>
              <a:rPr kumimoji="1" lang="ja-JP" altLang="en-US" sz="600" dirty="0"/>
              <a:t>缶</a:t>
            </a:r>
            <a:r>
              <a:rPr kumimoji="1" lang="en-US" altLang="ja-JP" sz="600" dirty="0"/>
              <a:t>370L</a:t>
            </a:r>
            <a:r>
              <a:rPr kumimoji="1" lang="ja-JP" altLang="en-US" sz="600" dirty="0"/>
              <a:t>を例に説明しています。</a:t>
            </a: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4960</TotalTime>
  <Words>1574</Words>
  <Application>Microsoft Office PowerPoint</Application>
  <PresentationFormat>A3 297x420 mm</PresentationFormat>
  <Paragraphs>204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330</cp:revision>
  <cp:lastPrinted>2023-12-13T05:58:51Z</cp:lastPrinted>
  <dcterms:created xsi:type="dcterms:W3CDTF">2020-12-15T06:24:16Z</dcterms:created>
  <dcterms:modified xsi:type="dcterms:W3CDTF">2026-03-24T04:14:30Z</dcterms:modified>
</cp:coreProperties>
</file>