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56" d="100"/>
          <a:sy n="56" d="100"/>
        </p:scale>
        <p:origin x="102" y="93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284656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 name="Rectangle 33"/>
          <p:cNvSpPr>
            <a:spLocks/>
          </p:cNvSpPr>
          <p:nvPr/>
        </p:nvSpPr>
        <p:spPr bwMode="auto">
          <a:xfrm>
            <a:off x="2589962" y="266820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63558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111</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164490"/>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302040"/>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1,478,400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1,344,000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10703"/>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1200" y="108288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pic>
        <p:nvPicPr>
          <p:cNvPr id="180" name="図 179" descr="グラフ, ダイアグラム&#10;&#10;AI によって生成されたコンテンツは間違っている可能性があります。">
            <a:extLst>
              <a:ext uri="{FF2B5EF4-FFF2-40B4-BE49-F238E27FC236}">
                <a16:creationId xmlns:a16="http://schemas.microsoft.com/office/drawing/2014/main" id="{27AC7921-5C69-B1B9-D854-14E879019F3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39" name="テキスト ボックス 274">
            <a:extLst>
              <a:ext uri="{FF2B5EF4-FFF2-40B4-BE49-F238E27FC236}">
                <a16:creationId xmlns:a16="http://schemas.microsoft.com/office/drawing/2014/main" id="{7BE1904D-8BD5-3EBD-DA56-9C7D86283A60}"/>
              </a:ext>
            </a:extLst>
          </p:cNvPr>
          <p:cNvSpPr txBox="1"/>
          <p:nvPr/>
        </p:nvSpPr>
        <p:spPr>
          <a:xfrm>
            <a:off x="11642160" y="2436473"/>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16" cstate="print">
            <a:extLst>
              <a:ext uri="{28A0092B-C50C-407E-A947-70E740481C1C}">
                <a14:useLocalDpi xmlns:a14="http://schemas.microsoft.com/office/drawing/2010/main" val="0"/>
              </a:ext>
            </a:extLst>
          </a:blip>
          <a:srcRect l="48133"/>
          <a:stretch/>
        </p:blipFill>
        <p:spPr>
          <a:xfrm>
            <a:off x="4740505" y="951976"/>
            <a:ext cx="1387292" cy="2588424"/>
          </a:xfrm>
          <a:prstGeom prst="rect">
            <a:avLst/>
          </a:prstGeom>
        </p:spPr>
      </p:pic>
      <p:sp>
        <p:nvSpPr>
          <p:cNvPr id="4" name="吹き出し: 円形 3">
            <a:extLst>
              <a:ext uri="{FF2B5EF4-FFF2-40B4-BE49-F238E27FC236}">
                <a16:creationId xmlns:a16="http://schemas.microsoft.com/office/drawing/2014/main" id="{70058126-1B8C-462C-E9DF-C3B37447594B}"/>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pic>
        <p:nvPicPr>
          <p:cNvPr id="34" name="図 33">
            <a:extLst>
              <a:ext uri="{FF2B5EF4-FFF2-40B4-BE49-F238E27FC236}">
                <a16:creationId xmlns:a16="http://schemas.microsoft.com/office/drawing/2014/main" id="{1B6323FE-BD7B-6499-EBE8-684AE031616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56498" y="2479759"/>
            <a:ext cx="1225263" cy="974375"/>
          </a:xfrm>
          <a:prstGeom prst="rect">
            <a:avLst/>
          </a:prstGeom>
        </p:spPr>
      </p:pic>
      <p:pic>
        <p:nvPicPr>
          <p:cNvPr id="40" name="図 39">
            <a:extLst>
              <a:ext uri="{FF2B5EF4-FFF2-40B4-BE49-F238E27FC236}">
                <a16:creationId xmlns:a16="http://schemas.microsoft.com/office/drawing/2014/main" id="{3E09588F-EDDA-C1E5-706C-7315422EE53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7220" y="765223"/>
            <a:ext cx="2140158" cy="1152746"/>
          </a:xfrm>
          <a:prstGeom prst="rect">
            <a:avLst/>
          </a:prstGeom>
        </p:spPr>
      </p:pic>
      <p:sp>
        <p:nvSpPr>
          <p:cNvPr id="41" name="Rectangle 61">
            <a:extLst>
              <a:ext uri="{FF2B5EF4-FFF2-40B4-BE49-F238E27FC236}">
                <a16:creationId xmlns:a16="http://schemas.microsoft.com/office/drawing/2014/main" id="{1F8D3E82-7A0D-64C5-40AF-F8452A4A7430}"/>
              </a:ext>
            </a:extLst>
          </p:cNvPr>
          <p:cNvSpPr>
            <a:spLocks/>
          </p:cNvSpPr>
          <p:nvPr/>
        </p:nvSpPr>
        <p:spPr bwMode="auto">
          <a:xfrm>
            <a:off x="315048"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sp>
        <p:nvSpPr>
          <p:cNvPr id="42" name="Rectangle 30">
            <a:extLst>
              <a:ext uri="{FF2B5EF4-FFF2-40B4-BE49-F238E27FC236}">
                <a16:creationId xmlns:a16="http://schemas.microsoft.com/office/drawing/2014/main" id="{789A5DE5-0266-42C2-FFBA-0795CE49D156}"/>
              </a:ext>
            </a:extLst>
          </p:cNvPr>
          <p:cNvSpPr>
            <a:spLocks/>
          </p:cNvSpPr>
          <p:nvPr/>
        </p:nvSpPr>
        <p:spPr bwMode="auto">
          <a:xfrm>
            <a:off x="224024" y="3199246"/>
            <a:ext cx="2454048" cy="23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★「エネルギー消費性能計算プログラムについて、詳しくはこちらをご覧ください。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a:lnSpc>
                <a:spcPct val="90000"/>
              </a:lnSpc>
              <a:spcBef>
                <a:spcPct val="0"/>
              </a:spcBef>
              <a:buSz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https://www.corona.co.jp/eco/lowenergy-about/index.htm</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ｌ</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48" name="図 47" descr="QR コード&#10;&#10;AI によって生成されたコンテンツは間違っている可能性があります。">
            <a:extLst>
              <a:ext uri="{FF2B5EF4-FFF2-40B4-BE49-F238E27FC236}">
                <a16:creationId xmlns:a16="http://schemas.microsoft.com/office/drawing/2014/main" id="{7060616A-6DBE-6401-53D9-39A902EAE80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80726" y="3144454"/>
            <a:ext cx="387396" cy="387396"/>
          </a:xfrm>
          <a:prstGeom prst="rect">
            <a:avLst/>
          </a:prstGeom>
        </p:spPr>
      </p:pic>
      <p:sp>
        <p:nvSpPr>
          <p:cNvPr id="49" name="Rectangle 30">
            <a:extLst>
              <a:ext uri="{FF2B5EF4-FFF2-40B4-BE49-F238E27FC236}">
                <a16:creationId xmlns:a16="http://schemas.microsoft.com/office/drawing/2014/main" id="{7D89D8AF-A4CE-F5FA-2141-1C7F6B6EE4A0}"/>
              </a:ext>
            </a:extLst>
          </p:cNvPr>
          <p:cNvSpPr>
            <a:spLocks/>
          </p:cNvSpPr>
          <p:nvPr/>
        </p:nvSpPr>
        <p:spPr bwMode="auto">
          <a:xfrm>
            <a:off x="2610717" y="2671927"/>
            <a:ext cx="787400" cy="438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効率の入力値は、</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上記システム形式を指定ください。★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0" name="正方形/長方形 49">
            <a:extLst>
              <a:ext uri="{FF2B5EF4-FFF2-40B4-BE49-F238E27FC236}">
                <a16:creationId xmlns:a16="http://schemas.microsoft.com/office/drawing/2014/main" id="{1B7E28A2-2B79-675F-A432-02A18EACE14F}"/>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cxnSp>
        <p:nvCxnSpPr>
          <p:cNvPr id="54" name="直線コネクタ 9">
            <a:extLst>
              <a:ext uri="{FF2B5EF4-FFF2-40B4-BE49-F238E27FC236}">
                <a16:creationId xmlns:a16="http://schemas.microsoft.com/office/drawing/2014/main" id="{A71C387C-A1F1-A818-3DB8-A975BA328866}"/>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テキスト ボックス 13">
            <a:extLst>
              <a:ext uri="{FF2B5EF4-FFF2-40B4-BE49-F238E27FC236}">
                <a16:creationId xmlns:a16="http://schemas.microsoft.com/office/drawing/2014/main" id="{449085D2-CA84-C83C-1CAC-B74DBE61D9F4}"/>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3" name="テキスト ボックス 6">
            <a:extLst>
              <a:ext uri="{FF2B5EF4-FFF2-40B4-BE49-F238E27FC236}">
                <a16:creationId xmlns:a16="http://schemas.microsoft.com/office/drawing/2014/main" id="{11C3A456-0CA1-8F60-5D3F-51DD577CF36B}"/>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9" name="正方形/長方形 178">
            <a:extLst>
              <a:ext uri="{FF2B5EF4-FFF2-40B4-BE49-F238E27FC236}">
                <a16:creationId xmlns:a16="http://schemas.microsoft.com/office/drawing/2014/main" id="{00D7BEBB-9D4C-E5EB-0DDB-5EEC16B87058}"/>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93" name="直線コネクタ 9">
            <a:extLst>
              <a:ext uri="{FF2B5EF4-FFF2-40B4-BE49-F238E27FC236}">
                <a16:creationId xmlns:a16="http://schemas.microsoft.com/office/drawing/2014/main" id="{701FDFAE-79FA-317E-AB38-2EC1F79D7E21}"/>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正方形/長方形 19">
            <a:extLst>
              <a:ext uri="{FF2B5EF4-FFF2-40B4-BE49-F238E27FC236}">
                <a16:creationId xmlns:a16="http://schemas.microsoft.com/office/drawing/2014/main" id="{2A0C984A-96BE-758A-9651-1471BDFEC79B}"/>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5" name="テキスト ボックス 6">
            <a:extLst>
              <a:ext uri="{FF2B5EF4-FFF2-40B4-BE49-F238E27FC236}">
                <a16:creationId xmlns:a16="http://schemas.microsoft.com/office/drawing/2014/main" id="{8FF0EA38-9D37-F191-EB59-8B217484AE13}"/>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6" name="テキスト ボックス 195">
            <a:extLst>
              <a:ext uri="{FF2B5EF4-FFF2-40B4-BE49-F238E27FC236}">
                <a16:creationId xmlns:a16="http://schemas.microsoft.com/office/drawing/2014/main" id="{A2AFC2DC-3021-CE69-6D7D-9052947A2F59}"/>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7" name="テキスト ボックス 6">
            <a:extLst>
              <a:ext uri="{FF2B5EF4-FFF2-40B4-BE49-F238E27FC236}">
                <a16:creationId xmlns:a16="http://schemas.microsoft.com/office/drawing/2014/main" id="{27E5CF99-DA9B-0124-7E93-1CFAAEE16216}"/>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9" name="object 33">
            <a:extLst>
              <a:ext uri="{FF2B5EF4-FFF2-40B4-BE49-F238E27FC236}">
                <a16:creationId xmlns:a16="http://schemas.microsoft.com/office/drawing/2014/main" id="{E77D9F06-D9D5-5D84-D316-DC8CF66C53EB}"/>
              </a:ext>
            </a:extLst>
          </p:cNvPr>
          <p:cNvGrpSpPr/>
          <p:nvPr/>
        </p:nvGrpSpPr>
        <p:grpSpPr>
          <a:xfrm>
            <a:off x="12333825" y="3728220"/>
            <a:ext cx="432434" cy="432434"/>
            <a:chOff x="909735" y="2161233"/>
            <a:chExt cx="432434" cy="432434"/>
          </a:xfrm>
        </p:grpSpPr>
        <p:sp>
          <p:nvSpPr>
            <p:cNvPr id="200" name="object 34">
              <a:extLst>
                <a:ext uri="{FF2B5EF4-FFF2-40B4-BE49-F238E27FC236}">
                  <a16:creationId xmlns:a16="http://schemas.microsoft.com/office/drawing/2014/main" id="{67C195BC-F3CC-DDE2-A890-638A8F8D3A32}"/>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01" name="object 35">
              <a:extLst>
                <a:ext uri="{FF2B5EF4-FFF2-40B4-BE49-F238E27FC236}">
                  <a16:creationId xmlns:a16="http://schemas.microsoft.com/office/drawing/2014/main" id="{50DC2ED8-9CB3-AC47-9094-E285BB44AB9C}"/>
                </a:ext>
              </a:extLst>
            </p:cNvPr>
            <p:cNvPicPr/>
            <p:nvPr/>
          </p:nvPicPr>
          <p:blipFill>
            <a:blip r:embed="rId13" cstate="print"/>
            <a:stretch>
              <a:fillRect/>
            </a:stretch>
          </p:blipFill>
          <p:spPr>
            <a:xfrm>
              <a:off x="972442" y="2324323"/>
              <a:ext cx="87109" cy="106311"/>
            </a:xfrm>
            <a:prstGeom prst="rect">
              <a:avLst/>
            </a:prstGeom>
          </p:spPr>
        </p:pic>
        <p:pic>
          <p:nvPicPr>
            <p:cNvPr id="202" name="object 36">
              <a:extLst>
                <a:ext uri="{FF2B5EF4-FFF2-40B4-BE49-F238E27FC236}">
                  <a16:creationId xmlns:a16="http://schemas.microsoft.com/office/drawing/2014/main" id="{7D2F39B7-4A51-EC4E-E25C-009C523D7CC5}"/>
                </a:ext>
              </a:extLst>
            </p:cNvPr>
            <p:cNvPicPr/>
            <p:nvPr/>
          </p:nvPicPr>
          <p:blipFill>
            <a:blip r:embed="rId14" cstate="print"/>
            <a:stretch>
              <a:fillRect/>
            </a:stretch>
          </p:blipFill>
          <p:spPr>
            <a:xfrm>
              <a:off x="1079921" y="2323413"/>
              <a:ext cx="199285" cy="107861"/>
            </a:xfrm>
            <a:prstGeom prst="rect">
              <a:avLst/>
            </a:prstGeom>
          </p:spPr>
        </p:pic>
      </p:grpSp>
      <p:graphicFrame>
        <p:nvGraphicFramePr>
          <p:cNvPr id="205" name="表 204">
            <a:extLst>
              <a:ext uri="{FF2B5EF4-FFF2-40B4-BE49-F238E27FC236}">
                <a16:creationId xmlns:a16="http://schemas.microsoft.com/office/drawing/2014/main" id="{2AC635C1-7330-CEC9-87AD-8CED07E6C47A}"/>
              </a:ext>
            </a:extLst>
          </p:cNvPr>
          <p:cNvGraphicFramePr>
            <a:graphicFrameLocks noGrp="1"/>
          </p:cNvGraphicFramePr>
          <p:nvPr>
            <p:extLst>
              <p:ext uri="{D42A27DB-BD31-4B8C-83A1-F6EECF244321}">
                <p14:modId xmlns:p14="http://schemas.microsoft.com/office/powerpoint/2010/main" val="1342572289"/>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7" name="グループ化 56">
            <a:extLst>
              <a:ext uri="{FF2B5EF4-FFF2-40B4-BE49-F238E27FC236}">
                <a16:creationId xmlns:a16="http://schemas.microsoft.com/office/drawing/2014/main" id="{E82749F2-4DA1-3DD0-EC6C-308FD9C95BEB}"/>
              </a:ext>
            </a:extLst>
          </p:cNvPr>
          <p:cNvGrpSpPr/>
          <p:nvPr/>
        </p:nvGrpSpPr>
        <p:grpSpPr>
          <a:xfrm>
            <a:off x="5963859" y="4147035"/>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CA854E2C-4EDD-D387-B276-9716076AD12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45AE7E62-B344-599C-8430-06C00585F05E}"/>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1C56152D-F15C-3A55-4F33-82C82D520EFB}"/>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F902794F-8078-3045-2B9E-21FB2FCCBD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F68570A0-15AB-D7F1-5961-899EDDDFC85A}"/>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B1E81762-EA27-A669-4670-7BFD2FB29AA8}"/>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1" name="正方形/長方形 290">
            <a:extLst>
              <a:ext uri="{FF2B5EF4-FFF2-40B4-BE49-F238E27FC236}">
                <a16:creationId xmlns:a16="http://schemas.microsoft.com/office/drawing/2014/main" id="{3B7DA073-1F52-0522-B13D-8252EF1DC490}"/>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2" name="正方形/長方形 291">
            <a:extLst>
              <a:ext uri="{FF2B5EF4-FFF2-40B4-BE49-F238E27FC236}">
                <a16:creationId xmlns:a16="http://schemas.microsoft.com/office/drawing/2014/main" id="{436FE081-124C-B56C-9A68-27566F3168BF}"/>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3" name="テキスト ボックス 292">
            <a:extLst>
              <a:ext uri="{FF2B5EF4-FFF2-40B4-BE49-F238E27FC236}">
                <a16:creationId xmlns:a16="http://schemas.microsoft.com/office/drawing/2014/main" id="{DC8AC144-1415-AEC7-A1E6-4598F9C8116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6" name="テキスト ボックス 293">
            <a:extLst>
              <a:ext uri="{FF2B5EF4-FFF2-40B4-BE49-F238E27FC236}">
                <a16:creationId xmlns:a16="http://schemas.microsoft.com/office/drawing/2014/main" id="{E7FFE246-390D-675D-3B68-05969D058396}"/>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78" name="角丸四角形 17">
            <a:extLst>
              <a:ext uri="{FF2B5EF4-FFF2-40B4-BE49-F238E27FC236}">
                <a16:creationId xmlns:a16="http://schemas.microsoft.com/office/drawing/2014/main" id="{66B30017-1A3E-E871-058F-E89A6310466A}"/>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7" name="テキスト ボックス 19">
            <a:extLst>
              <a:ext uri="{FF2B5EF4-FFF2-40B4-BE49-F238E27FC236}">
                <a16:creationId xmlns:a16="http://schemas.microsoft.com/office/drawing/2014/main" id="{83022BD1-4DD3-B3E1-8DD3-8C876C212D82}"/>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8" name="角丸四角形 305">
            <a:extLst>
              <a:ext uri="{FF2B5EF4-FFF2-40B4-BE49-F238E27FC236}">
                <a16:creationId xmlns:a16="http://schemas.microsoft.com/office/drawing/2014/main" id="{254E8D8E-BB2B-9BD7-5D6B-0DFDC02BC880}"/>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9" name="テキスト ボックス 258">
            <a:extLst>
              <a:ext uri="{FF2B5EF4-FFF2-40B4-BE49-F238E27FC236}">
                <a16:creationId xmlns:a16="http://schemas.microsoft.com/office/drawing/2014/main" id="{07352280-B9AA-3347-A64C-5CC607AE04C2}"/>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0" name="テキスト ボックス 258">
            <a:extLst>
              <a:ext uri="{FF2B5EF4-FFF2-40B4-BE49-F238E27FC236}">
                <a16:creationId xmlns:a16="http://schemas.microsoft.com/office/drawing/2014/main" id="{FA66E78A-E254-DC13-BA6D-E25C0F376656}"/>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1" name="角丸四角形 322">
            <a:extLst>
              <a:ext uri="{FF2B5EF4-FFF2-40B4-BE49-F238E27FC236}">
                <a16:creationId xmlns:a16="http://schemas.microsoft.com/office/drawing/2014/main" id="{0DD925F3-DA96-CE8A-98F0-F3CDD4A94DF9}"/>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323">
            <a:extLst>
              <a:ext uri="{FF2B5EF4-FFF2-40B4-BE49-F238E27FC236}">
                <a16:creationId xmlns:a16="http://schemas.microsoft.com/office/drawing/2014/main" id="{637B7F24-3BBD-015E-A858-4CBECDAEF4C4}"/>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06" name="角丸四角形 325">
            <a:extLst>
              <a:ext uri="{FF2B5EF4-FFF2-40B4-BE49-F238E27FC236}">
                <a16:creationId xmlns:a16="http://schemas.microsoft.com/office/drawing/2014/main" id="{35FE3D84-4C4B-7DC7-1948-BF240CEFA882}"/>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7" name="正方形/長方形 206">
            <a:extLst>
              <a:ext uri="{FF2B5EF4-FFF2-40B4-BE49-F238E27FC236}">
                <a16:creationId xmlns:a16="http://schemas.microsoft.com/office/drawing/2014/main" id="{4ECD4BAF-2084-0BFC-6185-E9FB33892A5F}"/>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8" name="テキスト ボックス 258">
            <a:extLst>
              <a:ext uri="{FF2B5EF4-FFF2-40B4-BE49-F238E27FC236}">
                <a16:creationId xmlns:a16="http://schemas.microsoft.com/office/drawing/2014/main" id="{E9CBF46F-45AC-296A-6FA2-C426D50D15C5}"/>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9" name="テキスト ボックス 258">
            <a:extLst>
              <a:ext uri="{FF2B5EF4-FFF2-40B4-BE49-F238E27FC236}">
                <a16:creationId xmlns:a16="http://schemas.microsoft.com/office/drawing/2014/main" id="{47038F20-F22B-8272-E073-DAFEB8D204D7}"/>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10" name="テキスト ボックス 209">
            <a:extLst>
              <a:ext uri="{FF2B5EF4-FFF2-40B4-BE49-F238E27FC236}">
                <a16:creationId xmlns:a16="http://schemas.microsoft.com/office/drawing/2014/main" id="{5CA558BE-9ED7-752A-C875-672B228B957E}"/>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11" name="テキスト ボックス 210">
            <a:extLst>
              <a:ext uri="{FF2B5EF4-FFF2-40B4-BE49-F238E27FC236}">
                <a16:creationId xmlns:a16="http://schemas.microsoft.com/office/drawing/2014/main" id="{BE04EAEC-8103-550F-BFD3-927C89B1A030}"/>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12" name="テキスト ボックス 211">
            <a:extLst>
              <a:ext uri="{FF2B5EF4-FFF2-40B4-BE49-F238E27FC236}">
                <a16:creationId xmlns:a16="http://schemas.microsoft.com/office/drawing/2014/main" id="{9A565C8F-CD20-CE10-E04E-B76D9DB3FE43}"/>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13" name="テキスト ボックス 212">
            <a:extLst>
              <a:ext uri="{FF2B5EF4-FFF2-40B4-BE49-F238E27FC236}">
                <a16:creationId xmlns:a16="http://schemas.microsoft.com/office/drawing/2014/main" id="{AC8465B8-A63B-C349-21CC-1487B8487222}"/>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14" name="テキスト ボックス 213">
            <a:extLst>
              <a:ext uri="{FF2B5EF4-FFF2-40B4-BE49-F238E27FC236}">
                <a16:creationId xmlns:a16="http://schemas.microsoft.com/office/drawing/2014/main" id="{CA9DED71-CA35-FC9D-0DF8-673A03D3CB8C}"/>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15" name="テキスト ボックス 214">
            <a:extLst>
              <a:ext uri="{FF2B5EF4-FFF2-40B4-BE49-F238E27FC236}">
                <a16:creationId xmlns:a16="http://schemas.microsoft.com/office/drawing/2014/main" id="{45E0780B-31FD-2360-A517-D4EE41E4584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6" name="直線コネクタ 215">
            <a:extLst>
              <a:ext uri="{FF2B5EF4-FFF2-40B4-BE49-F238E27FC236}">
                <a16:creationId xmlns:a16="http://schemas.microsoft.com/office/drawing/2014/main" id="{DA94344D-0854-F51F-E4EE-5779A8F2D977}"/>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A3F8980E-F64D-5AF9-2D59-B21B6A01A325}"/>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8" name="テキスト ボックス 258">
            <a:extLst>
              <a:ext uri="{FF2B5EF4-FFF2-40B4-BE49-F238E27FC236}">
                <a16:creationId xmlns:a16="http://schemas.microsoft.com/office/drawing/2014/main" id="{B1E3D39C-74AF-157B-BF84-4F2FA8D992A2}"/>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9" name="図 197">
            <a:extLst>
              <a:ext uri="{FF2B5EF4-FFF2-40B4-BE49-F238E27FC236}">
                <a16:creationId xmlns:a16="http://schemas.microsoft.com/office/drawing/2014/main" id="{D8929A87-CE65-DABB-841C-5D70B49B2220}"/>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テキスト ボックス 306">
            <a:extLst>
              <a:ext uri="{FF2B5EF4-FFF2-40B4-BE49-F238E27FC236}">
                <a16:creationId xmlns:a16="http://schemas.microsoft.com/office/drawing/2014/main" id="{4C500EA9-626E-F1CC-026C-2BA45C006003}"/>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21" name="図 220">
            <a:extLst>
              <a:ext uri="{FF2B5EF4-FFF2-40B4-BE49-F238E27FC236}">
                <a16:creationId xmlns:a16="http://schemas.microsoft.com/office/drawing/2014/main" id="{265BEC41-85A5-CB06-5297-5E6A1738895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22" name="テキスト ボックス 203">
            <a:extLst>
              <a:ext uri="{FF2B5EF4-FFF2-40B4-BE49-F238E27FC236}">
                <a16:creationId xmlns:a16="http://schemas.microsoft.com/office/drawing/2014/main" id="{D17AC5F4-3BAD-6636-DC65-2D533795813C}"/>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23" name="直線コネクタ 9">
            <a:extLst>
              <a:ext uri="{FF2B5EF4-FFF2-40B4-BE49-F238E27FC236}">
                <a16:creationId xmlns:a16="http://schemas.microsoft.com/office/drawing/2014/main" id="{5D3BF6E0-56BE-A944-AE73-4EB95628424F}"/>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 name="正方形/長方形 19">
            <a:extLst>
              <a:ext uri="{FF2B5EF4-FFF2-40B4-BE49-F238E27FC236}">
                <a16:creationId xmlns:a16="http://schemas.microsoft.com/office/drawing/2014/main" id="{1C5EE78E-8713-41D4-8F8A-D47C7B1FEB88}"/>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25" name="直線コネクタ 9">
            <a:extLst>
              <a:ext uri="{FF2B5EF4-FFF2-40B4-BE49-F238E27FC236}">
                <a16:creationId xmlns:a16="http://schemas.microsoft.com/office/drawing/2014/main" id="{08539E16-91C1-472E-1906-2D021BBD59B1}"/>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正方形/長方形 225">
            <a:extLst>
              <a:ext uri="{FF2B5EF4-FFF2-40B4-BE49-F238E27FC236}">
                <a16:creationId xmlns:a16="http://schemas.microsoft.com/office/drawing/2014/main" id="{2725A8CD-AFA6-DE8F-7A56-2BD03D3F0AE3}"/>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7" name="直線コネクタ 9">
            <a:extLst>
              <a:ext uri="{FF2B5EF4-FFF2-40B4-BE49-F238E27FC236}">
                <a16:creationId xmlns:a16="http://schemas.microsoft.com/office/drawing/2014/main" id="{B49D2596-98B3-36A6-1B4D-4C578639181F}"/>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直線コネクタ 9">
            <a:extLst>
              <a:ext uri="{FF2B5EF4-FFF2-40B4-BE49-F238E27FC236}">
                <a16:creationId xmlns:a16="http://schemas.microsoft.com/office/drawing/2014/main" id="{A9321189-55E0-A48D-B0F3-A9F49BE73BC1}"/>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正方形/長方形 19">
            <a:extLst>
              <a:ext uri="{FF2B5EF4-FFF2-40B4-BE49-F238E27FC236}">
                <a16:creationId xmlns:a16="http://schemas.microsoft.com/office/drawing/2014/main" id="{0E69B7BE-D499-5CED-AE20-09C9B81F3B5E}"/>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30" name="正方形/長方形 229">
            <a:extLst>
              <a:ext uri="{FF2B5EF4-FFF2-40B4-BE49-F238E27FC236}">
                <a16:creationId xmlns:a16="http://schemas.microsoft.com/office/drawing/2014/main" id="{01253BDC-B0EA-4658-B0CD-8750179615D4}"/>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31" name="図 230" descr="QR コード&#10;&#10;AI 生成コンテンツは誤りを含む可能性があります。">
            <a:extLst>
              <a:ext uri="{FF2B5EF4-FFF2-40B4-BE49-F238E27FC236}">
                <a16:creationId xmlns:a16="http://schemas.microsoft.com/office/drawing/2014/main" id="{57B48C5D-7B9F-2683-23E3-229B670C628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32" name="object 33">
            <a:extLst>
              <a:ext uri="{FF2B5EF4-FFF2-40B4-BE49-F238E27FC236}">
                <a16:creationId xmlns:a16="http://schemas.microsoft.com/office/drawing/2014/main" id="{427B6B4A-61F9-A0B3-EDA8-7D060E18EA0D}"/>
              </a:ext>
            </a:extLst>
          </p:cNvPr>
          <p:cNvGrpSpPr/>
          <p:nvPr/>
        </p:nvGrpSpPr>
        <p:grpSpPr>
          <a:xfrm>
            <a:off x="6098056" y="7785884"/>
            <a:ext cx="432434" cy="432434"/>
            <a:chOff x="909735" y="2161233"/>
            <a:chExt cx="432434" cy="432434"/>
          </a:xfrm>
        </p:grpSpPr>
        <p:sp>
          <p:nvSpPr>
            <p:cNvPr id="233" name="object 34">
              <a:extLst>
                <a:ext uri="{FF2B5EF4-FFF2-40B4-BE49-F238E27FC236}">
                  <a16:creationId xmlns:a16="http://schemas.microsoft.com/office/drawing/2014/main" id="{C9061D81-4CA4-BB16-57E7-8DC1153D928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34" name="object 35">
              <a:extLst>
                <a:ext uri="{FF2B5EF4-FFF2-40B4-BE49-F238E27FC236}">
                  <a16:creationId xmlns:a16="http://schemas.microsoft.com/office/drawing/2014/main" id="{B3276543-087F-8EC9-71D6-0F10BA7B8E92}"/>
                </a:ext>
              </a:extLst>
            </p:cNvPr>
            <p:cNvPicPr/>
            <p:nvPr/>
          </p:nvPicPr>
          <p:blipFill>
            <a:blip r:embed="rId13" cstate="print"/>
            <a:stretch>
              <a:fillRect/>
            </a:stretch>
          </p:blipFill>
          <p:spPr>
            <a:xfrm>
              <a:off x="972442" y="2324323"/>
              <a:ext cx="87109" cy="106311"/>
            </a:xfrm>
            <a:prstGeom prst="rect">
              <a:avLst/>
            </a:prstGeom>
          </p:spPr>
        </p:pic>
        <p:pic>
          <p:nvPicPr>
            <p:cNvPr id="235" name="object 36">
              <a:extLst>
                <a:ext uri="{FF2B5EF4-FFF2-40B4-BE49-F238E27FC236}">
                  <a16:creationId xmlns:a16="http://schemas.microsoft.com/office/drawing/2014/main" id="{ABF1E821-C3B5-0F3E-8BC7-8B63217F5711}"/>
                </a:ext>
              </a:extLst>
            </p:cNvPr>
            <p:cNvPicPr/>
            <p:nvPr/>
          </p:nvPicPr>
          <p:blipFill>
            <a:blip r:embed="rId14" cstate="print"/>
            <a:stretch>
              <a:fillRect/>
            </a:stretch>
          </p:blipFill>
          <p:spPr>
            <a:xfrm>
              <a:off x="1079921" y="2323413"/>
              <a:ext cx="199285" cy="107861"/>
            </a:xfrm>
            <a:prstGeom prst="rect">
              <a:avLst/>
            </a:prstGeom>
          </p:spPr>
        </p:pic>
      </p:grpSp>
      <p:sp>
        <p:nvSpPr>
          <p:cNvPr id="236" name="テキスト ボックス 235">
            <a:extLst>
              <a:ext uri="{FF2B5EF4-FFF2-40B4-BE49-F238E27FC236}">
                <a16:creationId xmlns:a16="http://schemas.microsoft.com/office/drawing/2014/main" id="{630206BF-994B-EDF6-FF8E-FFDE0BB5284D}"/>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7" name="直線コネクタ 236">
            <a:extLst>
              <a:ext uri="{FF2B5EF4-FFF2-40B4-BE49-F238E27FC236}">
                <a16:creationId xmlns:a16="http://schemas.microsoft.com/office/drawing/2014/main" id="{EFF7AFB3-B415-CD5D-5C24-212A010C1CC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ADC6BEF9-3C92-93A7-F1CB-6A82FA0D594D}"/>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9" name="テキスト ボックス 323">
            <a:extLst>
              <a:ext uri="{FF2B5EF4-FFF2-40B4-BE49-F238E27FC236}">
                <a16:creationId xmlns:a16="http://schemas.microsoft.com/office/drawing/2014/main" id="{57B770BA-C41E-4A51-14D8-93BEA791EC1A}"/>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40" name="矢印: 右 239">
            <a:extLst>
              <a:ext uri="{FF2B5EF4-FFF2-40B4-BE49-F238E27FC236}">
                <a16:creationId xmlns:a16="http://schemas.microsoft.com/office/drawing/2014/main" id="{4CE10AD5-6CF8-706C-8724-8C57E16E9304}"/>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46" name="テキスト ボックス 145"/>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3110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5010</TotalTime>
  <Words>1605</Words>
  <Application>Microsoft Office PowerPoint</Application>
  <PresentationFormat>A3 297x420 mm</PresentationFormat>
  <Paragraphs>205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331</cp:revision>
  <cp:lastPrinted>2023-12-13T05:58:51Z</cp:lastPrinted>
  <dcterms:created xsi:type="dcterms:W3CDTF">2020-12-15T06:24:16Z</dcterms:created>
  <dcterms:modified xsi:type="dcterms:W3CDTF">2026-03-24T04:17:47Z</dcterms:modified>
</cp:coreProperties>
</file>