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56" d="100"/>
          <a:sy n="56" d="100"/>
        </p:scale>
        <p:origin x="84" y="93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196" y="1702067"/>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584975" y="1505119"/>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780195" y="1706463"/>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57586" y="1523703"/>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66811" y="1491083"/>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44174" y="1038468"/>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00385" y="1176018"/>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1,368,400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1,244,000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5" name="図 4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26467" y="2486149"/>
            <a:ext cx="1144475" cy="979067"/>
          </a:xfrm>
          <a:prstGeom prst="rect">
            <a:avLst/>
          </a:prstGeom>
        </p:spPr>
      </p:pic>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83959" y="1418211"/>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21022" y="804407"/>
            <a:ext cx="1208863" cy="307777"/>
          </a:xfrm>
          <a:prstGeom prst="rect">
            <a:avLst/>
          </a:prstGeom>
          <a:noFill/>
        </p:spPr>
        <p:txBody>
          <a:bodyPr wrap="square" rtlCol="0">
            <a:spAutoFit/>
          </a:bodyPr>
          <a:lstStyle/>
          <a:p>
            <a:r>
              <a:rPr kumimoji="1" lang="en-US" altLang="ja-JP" sz="1400" b="1" dirty="0">
                <a:solidFill>
                  <a:schemeClr val="bg2">
                    <a:lumMod val="25000"/>
                  </a:schemeClr>
                </a:solidFill>
              </a:rPr>
              <a:t> </a:t>
            </a:r>
            <a:r>
              <a:rPr kumimoji="1" lang="en-US" altLang="ja-JP" sz="1400" b="1" dirty="0">
                <a:solidFill>
                  <a:schemeClr val="tx1">
                    <a:lumMod val="75000"/>
                    <a:lumOff val="25000"/>
                  </a:schemeClr>
                </a:solidFill>
              </a:rPr>
              <a:t>CHP-46AZ2JE</a:t>
            </a:r>
            <a:endParaRPr kumimoji="1" lang="ja-JP" altLang="en-US" sz="1400" b="1" dirty="0">
              <a:solidFill>
                <a:schemeClr val="tx1">
                  <a:lumMod val="75000"/>
                  <a:lumOff val="25000"/>
                </a:schemeClr>
              </a:solidFill>
            </a:endParaRPr>
          </a:p>
        </p:txBody>
      </p:sp>
      <p:pic>
        <p:nvPicPr>
          <p:cNvPr id="41" name="図 40">
            <a:extLst>
              <a:ext uri="{FF2B5EF4-FFF2-40B4-BE49-F238E27FC236}">
                <a16:creationId xmlns:a16="http://schemas.microsoft.com/office/drawing/2014/main" id="{5F47DAB8-4AC9-8CB0-4B4C-0F1050E1E1A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0385" y="2375385"/>
            <a:ext cx="2588998" cy="1149063"/>
          </a:xfrm>
          <a:prstGeom prst="rect">
            <a:avLst/>
          </a:prstGeom>
        </p:spPr>
      </p:pic>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220183" y="747716"/>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6437" t="8899" r="17483" b="10655"/>
          <a:stretch/>
        </p:blipFill>
        <p:spPr>
          <a:xfrm>
            <a:off x="3464455" y="1889428"/>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51904" y="2003276"/>
            <a:ext cx="3425938"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耐塩害仕様で海の近くの設置に最適</a:t>
            </a:r>
          </a:p>
        </p:txBody>
      </p:sp>
      <p:pic>
        <p:nvPicPr>
          <p:cNvPr id="50" name="図 4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617A4C9-1481-1F26-5633-FFBC44271E1E}"/>
              </a:ext>
            </a:extLst>
          </p:cNvPr>
          <p:cNvPicPr>
            <a:picLocks noChangeAspect="1"/>
          </p:cNvPicPr>
          <p:nvPr/>
        </p:nvPicPr>
        <p:blipFill>
          <a:blip r:embed="rId18"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
        <p:nvSpPr>
          <p:cNvPr id="54" name="テキスト ボックス 53">
            <a:extLst>
              <a:ext uri="{FF2B5EF4-FFF2-40B4-BE49-F238E27FC236}">
                <a16:creationId xmlns:a16="http://schemas.microsoft.com/office/drawing/2014/main" id="{1BF13A91-3BF7-79F3-1642-D4015A10983B}"/>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4700DACA-AACC-DF94-3ADC-1AA4A784FEB6}"/>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0A7A62D-EE03-D384-5C14-C2277FBB947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07DBD1AF-70B7-F7EB-8066-3453032B714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3" name="Rectangle 16">
            <a:extLst>
              <a:ext uri="{FF2B5EF4-FFF2-40B4-BE49-F238E27FC236}">
                <a16:creationId xmlns:a16="http://schemas.microsoft.com/office/drawing/2014/main" id="{648B2B79-B118-2C86-3C44-BA06577CB09F}"/>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cxnSp>
        <p:nvCxnSpPr>
          <p:cNvPr id="10" name="直線コネクタ 9">
            <a:extLst>
              <a:ext uri="{FF2B5EF4-FFF2-40B4-BE49-F238E27FC236}">
                <a16:creationId xmlns:a16="http://schemas.microsoft.com/office/drawing/2014/main" id="{45A0CB4E-0303-A466-C1F6-DCE6CB820FA7}"/>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テキスト ボックス 13">
            <a:extLst>
              <a:ext uri="{FF2B5EF4-FFF2-40B4-BE49-F238E27FC236}">
                <a16:creationId xmlns:a16="http://schemas.microsoft.com/office/drawing/2014/main" id="{6712437D-540D-A1E9-6A37-391B9F5A9725}"/>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2" name="テキスト ボックス 6">
            <a:extLst>
              <a:ext uri="{FF2B5EF4-FFF2-40B4-BE49-F238E27FC236}">
                <a16:creationId xmlns:a16="http://schemas.microsoft.com/office/drawing/2014/main" id="{DFFE5354-8057-C65E-52ED-4312164FB192}"/>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7" name="正方形/長方形 176">
            <a:extLst>
              <a:ext uri="{FF2B5EF4-FFF2-40B4-BE49-F238E27FC236}">
                <a16:creationId xmlns:a16="http://schemas.microsoft.com/office/drawing/2014/main" id="{7F4C8418-B715-6D23-4B9D-75746C56DCCE}"/>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5" name="直線コネクタ 9">
            <a:extLst>
              <a:ext uri="{FF2B5EF4-FFF2-40B4-BE49-F238E27FC236}">
                <a16:creationId xmlns:a16="http://schemas.microsoft.com/office/drawing/2014/main" id="{B9AAFA3F-D7AE-3CD0-6760-52CD43C9D5B5}"/>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 name="正方形/長方形 19">
            <a:extLst>
              <a:ext uri="{FF2B5EF4-FFF2-40B4-BE49-F238E27FC236}">
                <a16:creationId xmlns:a16="http://schemas.microsoft.com/office/drawing/2014/main" id="{AC7CE3B0-0419-4161-0ACF-E96DD255F87A}"/>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93" name="テキスト ボックス 6">
            <a:extLst>
              <a:ext uri="{FF2B5EF4-FFF2-40B4-BE49-F238E27FC236}">
                <a16:creationId xmlns:a16="http://schemas.microsoft.com/office/drawing/2014/main" id="{6F33C21B-9298-602D-E2DF-585E5416AD37}"/>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4" name="テキスト ボックス 193">
            <a:extLst>
              <a:ext uri="{FF2B5EF4-FFF2-40B4-BE49-F238E27FC236}">
                <a16:creationId xmlns:a16="http://schemas.microsoft.com/office/drawing/2014/main" id="{1AB124B5-94B3-185B-5D6D-22014271C04B}"/>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5" name="テキスト ボックス 6">
            <a:extLst>
              <a:ext uri="{FF2B5EF4-FFF2-40B4-BE49-F238E27FC236}">
                <a16:creationId xmlns:a16="http://schemas.microsoft.com/office/drawing/2014/main" id="{83548554-3E7E-0828-05AA-D30C9A751BF3}"/>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7" name="object 33">
            <a:extLst>
              <a:ext uri="{FF2B5EF4-FFF2-40B4-BE49-F238E27FC236}">
                <a16:creationId xmlns:a16="http://schemas.microsoft.com/office/drawing/2014/main" id="{13D3CE8D-C38A-9BEF-8AFC-207B0DAF8CA5}"/>
              </a:ext>
            </a:extLst>
          </p:cNvPr>
          <p:cNvGrpSpPr/>
          <p:nvPr/>
        </p:nvGrpSpPr>
        <p:grpSpPr>
          <a:xfrm>
            <a:off x="12333825" y="3728220"/>
            <a:ext cx="432434" cy="432434"/>
            <a:chOff x="909735" y="2161233"/>
            <a:chExt cx="432434" cy="432434"/>
          </a:xfrm>
        </p:grpSpPr>
        <p:sp>
          <p:nvSpPr>
            <p:cNvPr id="198" name="object 34">
              <a:extLst>
                <a:ext uri="{FF2B5EF4-FFF2-40B4-BE49-F238E27FC236}">
                  <a16:creationId xmlns:a16="http://schemas.microsoft.com/office/drawing/2014/main" id="{205513F5-7FEC-39A5-CD9D-759F4CAF0F7D}"/>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9" name="object 35">
              <a:extLst>
                <a:ext uri="{FF2B5EF4-FFF2-40B4-BE49-F238E27FC236}">
                  <a16:creationId xmlns:a16="http://schemas.microsoft.com/office/drawing/2014/main" id="{22EA585A-6043-9DD4-09CF-82D6EB77C715}"/>
                </a:ext>
              </a:extLst>
            </p:cNvPr>
            <p:cNvPicPr/>
            <p:nvPr/>
          </p:nvPicPr>
          <p:blipFill>
            <a:blip r:embed="rId14" cstate="print"/>
            <a:stretch>
              <a:fillRect/>
            </a:stretch>
          </p:blipFill>
          <p:spPr>
            <a:xfrm>
              <a:off x="972442" y="2324323"/>
              <a:ext cx="87109" cy="106311"/>
            </a:xfrm>
            <a:prstGeom prst="rect">
              <a:avLst/>
            </a:prstGeom>
          </p:spPr>
        </p:pic>
        <p:pic>
          <p:nvPicPr>
            <p:cNvPr id="200" name="object 36">
              <a:extLst>
                <a:ext uri="{FF2B5EF4-FFF2-40B4-BE49-F238E27FC236}">
                  <a16:creationId xmlns:a16="http://schemas.microsoft.com/office/drawing/2014/main" id="{8772FBA5-BF57-FBD5-21C6-622E9F7CA71D}"/>
                </a:ext>
              </a:extLst>
            </p:cNvPr>
            <p:cNvPicPr/>
            <p:nvPr/>
          </p:nvPicPr>
          <p:blipFill>
            <a:blip r:embed="rId15" cstate="print"/>
            <a:stretch>
              <a:fillRect/>
            </a:stretch>
          </p:blipFill>
          <p:spPr>
            <a:xfrm>
              <a:off x="1079921" y="2323413"/>
              <a:ext cx="199285" cy="107861"/>
            </a:xfrm>
            <a:prstGeom prst="rect">
              <a:avLst/>
            </a:prstGeom>
          </p:spPr>
        </p:pic>
      </p:grpSp>
      <p:graphicFrame>
        <p:nvGraphicFramePr>
          <p:cNvPr id="203" name="表 202">
            <a:extLst>
              <a:ext uri="{FF2B5EF4-FFF2-40B4-BE49-F238E27FC236}">
                <a16:creationId xmlns:a16="http://schemas.microsoft.com/office/drawing/2014/main" id="{DE147056-98B7-D8E6-BD55-D4331C88CF92}"/>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3" name="グループ化 52">
            <a:extLst>
              <a:ext uri="{FF2B5EF4-FFF2-40B4-BE49-F238E27FC236}">
                <a16:creationId xmlns:a16="http://schemas.microsoft.com/office/drawing/2014/main" id="{75A3AF30-6E62-5CA7-1D75-910ED4127B10}"/>
              </a:ext>
            </a:extLst>
          </p:cNvPr>
          <p:cNvGrpSpPr/>
          <p:nvPr/>
        </p:nvGrpSpPr>
        <p:grpSpPr>
          <a:xfrm>
            <a:off x="5963859" y="4147035"/>
            <a:ext cx="591636" cy="1228988"/>
            <a:chOff x="4553023" y="4890757"/>
            <a:chExt cx="1018959" cy="2116656"/>
          </a:xfrm>
        </p:grpSpPr>
        <p:pic>
          <p:nvPicPr>
            <p:cNvPr id="57" name="Picture 2" descr="「スマートフォン」の画像検索結果">
              <a:extLst>
                <a:ext uri="{FF2B5EF4-FFF2-40B4-BE49-F238E27FC236}">
                  <a16:creationId xmlns:a16="http://schemas.microsoft.com/office/drawing/2014/main" id="{D29E3A1A-A6DD-DF59-8243-FE42C7274B8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154">
              <a:extLst>
                <a:ext uri="{FF2B5EF4-FFF2-40B4-BE49-F238E27FC236}">
                  <a16:creationId xmlns:a16="http://schemas.microsoft.com/office/drawing/2014/main" id="{2AB53A00-6102-9C26-CC32-8EFD82D21739}"/>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156" name="図 155">
              <a:extLst>
                <a:ext uri="{FF2B5EF4-FFF2-40B4-BE49-F238E27FC236}">
                  <a16:creationId xmlns:a16="http://schemas.microsoft.com/office/drawing/2014/main" id="{05707D57-5317-F655-89FC-9FDACD9099E2}"/>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157" name="図 156">
            <a:extLst>
              <a:ext uri="{FF2B5EF4-FFF2-40B4-BE49-F238E27FC236}">
                <a16:creationId xmlns:a16="http://schemas.microsoft.com/office/drawing/2014/main" id="{0BA7E95B-1F4C-62EE-B78B-B39A159C699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58" name="テキスト ボックス 8">
            <a:extLst>
              <a:ext uri="{FF2B5EF4-FFF2-40B4-BE49-F238E27FC236}">
                <a16:creationId xmlns:a16="http://schemas.microsoft.com/office/drawing/2014/main" id="{C0B52564-1AD8-9116-703D-C0517F0F4DDC}"/>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59" name="テキスト ボックス 289">
            <a:extLst>
              <a:ext uri="{FF2B5EF4-FFF2-40B4-BE49-F238E27FC236}">
                <a16:creationId xmlns:a16="http://schemas.microsoft.com/office/drawing/2014/main" id="{A98AAA6C-E782-9CC5-D31A-19A1E7EFCA3A}"/>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60" name="正方形/長方形 290">
            <a:extLst>
              <a:ext uri="{FF2B5EF4-FFF2-40B4-BE49-F238E27FC236}">
                <a16:creationId xmlns:a16="http://schemas.microsoft.com/office/drawing/2014/main" id="{E0B27C5E-88DB-5342-AA5F-3D71DE8120E2}"/>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61" name="正方形/長方形 291">
            <a:extLst>
              <a:ext uri="{FF2B5EF4-FFF2-40B4-BE49-F238E27FC236}">
                <a16:creationId xmlns:a16="http://schemas.microsoft.com/office/drawing/2014/main" id="{6D694675-E14E-AD5D-75FF-816247CE478A}"/>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62" name="テキスト ボックス 292">
            <a:extLst>
              <a:ext uri="{FF2B5EF4-FFF2-40B4-BE49-F238E27FC236}">
                <a16:creationId xmlns:a16="http://schemas.microsoft.com/office/drawing/2014/main" id="{801DB9A1-DA07-DF74-817D-62176AB7651E}"/>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63" name="テキスト ボックス 293">
            <a:extLst>
              <a:ext uri="{FF2B5EF4-FFF2-40B4-BE49-F238E27FC236}">
                <a16:creationId xmlns:a16="http://schemas.microsoft.com/office/drawing/2014/main" id="{3C141780-8C51-E50A-4904-10C52D28D928}"/>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66" name="角丸四角形 17">
            <a:extLst>
              <a:ext uri="{FF2B5EF4-FFF2-40B4-BE49-F238E27FC236}">
                <a16:creationId xmlns:a16="http://schemas.microsoft.com/office/drawing/2014/main" id="{CC7599EC-C82B-9096-8348-7C0786B32365}"/>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8" name="テキスト ボックス 19">
            <a:extLst>
              <a:ext uri="{FF2B5EF4-FFF2-40B4-BE49-F238E27FC236}">
                <a16:creationId xmlns:a16="http://schemas.microsoft.com/office/drawing/2014/main" id="{6AC9B4E1-AE4F-4D78-7A53-D02CEB8EDBF1}"/>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87" name="角丸四角形 305">
            <a:extLst>
              <a:ext uri="{FF2B5EF4-FFF2-40B4-BE49-F238E27FC236}">
                <a16:creationId xmlns:a16="http://schemas.microsoft.com/office/drawing/2014/main" id="{E25F7592-9BB5-736B-0293-E120521EC35E}"/>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88" name="テキスト ボックス 258">
            <a:extLst>
              <a:ext uri="{FF2B5EF4-FFF2-40B4-BE49-F238E27FC236}">
                <a16:creationId xmlns:a16="http://schemas.microsoft.com/office/drawing/2014/main" id="{E94D794A-C48E-A88C-DE93-92965F81F53F}"/>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89" name="テキスト ボックス 258">
            <a:extLst>
              <a:ext uri="{FF2B5EF4-FFF2-40B4-BE49-F238E27FC236}">
                <a16:creationId xmlns:a16="http://schemas.microsoft.com/office/drawing/2014/main" id="{9F87BD11-8C64-5708-CE53-20E9B13B233D}"/>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0" name="角丸四角形 322">
            <a:extLst>
              <a:ext uri="{FF2B5EF4-FFF2-40B4-BE49-F238E27FC236}">
                <a16:creationId xmlns:a16="http://schemas.microsoft.com/office/drawing/2014/main" id="{EE0BB2AA-80AD-A2CC-AA64-0D82AF059B64}"/>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323">
            <a:extLst>
              <a:ext uri="{FF2B5EF4-FFF2-40B4-BE49-F238E27FC236}">
                <a16:creationId xmlns:a16="http://schemas.microsoft.com/office/drawing/2014/main" id="{278BF075-A82E-4F04-D00D-9C16E4A99822}"/>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2" name="角丸四角形 325">
            <a:extLst>
              <a:ext uri="{FF2B5EF4-FFF2-40B4-BE49-F238E27FC236}">
                <a16:creationId xmlns:a16="http://schemas.microsoft.com/office/drawing/2014/main" id="{5C7A08F5-5670-86E5-CE10-83B171EF2F94}"/>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04" name="正方形/長方形 203">
            <a:extLst>
              <a:ext uri="{FF2B5EF4-FFF2-40B4-BE49-F238E27FC236}">
                <a16:creationId xmlns:a16="http://schemas.microsoft.com/office/drawing/2014/main" id="{6A8AE486-8F00-8BE9-CDF9-FBD0D53A718B}"/>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5" name="テキスト ボックス 258">
            <a:extLst>
              <a:ext uri="{FF2B5EF4-FFF2-40B4-BE49-F238E27FC236}">
                <a16:creationId xmlns:a16="http://schemas.microsoft.com/office/drawing/2014/main" id="{76CEE096-542B-5B14-8448-7E9AD16D8DE2}"/>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206" name="テキスト ボックス 258">
            <a:extLst>
              <a:ext uri="{FF2B5EF4-FFF2-40B4-BE49-F238E27FC236}">
                <a16:creationId xmlns:a16="http://schemas.microsoft.com/office/drawing/2014/main" id="{8D1857D7-8768-095A-8C41-B6306B47071B}"/>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7" name="テキスト ボックス 206">
            <a:extLst>
              <a:ext uri="{FF2B5EF4-FFF2-40B4-BE49-F238E27FC236}">
                <a16:creationId xmlns:a16="http://schemas.microsoft.com/office/drawing/2014/main" id="{06C27D4D-FC20-AEB6-2F10-7B19A410D63F}"/>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8" name="テキスト ボックス 207">
            <a:extLst>
              <a:ext uri="{FF2B5EF4-FFF2-40B4-BE49-F238E27FC236}">
                <a16:creationId xmlns:a16="http://schemas.microsoft.com/office/drawing/2014/main" id="{FFB3C546-DFE6-AC16-2884-6522FDD9D959}"/>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9" name="テキスト ボックス 208">
            <a:extLst>
              <a:ext uri="{FF2B5EF4-FFF2-40B4-BE49-F238E27FC236}">
                <a16:creationId xmlns:a16="http://schemas.microsoft.com/office/drawing/2014/main" id="{675491FA-B2BB-000E-7470-80282F80F5B7}"/>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10" name="テキスト ボックス 209">
            <a:extLst>
              <a:ext uri="{FF2B5EF4-FFF2-40B4-BE49-F238E27FC236}">
                <a16:creationId xmlns:a16="http://schemas.microsoft.com/office/drawing/2014/main" id="{67C7E7FD-8718-FA28-A134-2090EDB7F304}"/>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11" name="テキスト ボックス 210">
            <a:extLst>
              <a:ext uri="{FF2B5EF4-FFF2-40B4-BE49-F238E27FC236}">
                <a16:creationId xmlns:a16="http://schemas.microsoft.com/office/drawing/2014/main" id="{B6542271-A0C7-232B-D34C-A0267D4F19A4}"/>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12" name="テキスト ボックス 211">
            <a:extLst>
              <a:ext uri="{FF2B5EF4-FFF2-40B4-BE49-F238E27FC236}">
                <a16:creationId xmlns:a16="http://schemas.microsoft.com/office/drawing/2014/main" id="{7741B8BE-73E6-9BF0-EDF5-994625EAAC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13" name="直線コネクタ 212">
            <a:extLst>
              <a:ext uri="{FF2B5EF4-FFF2-40B4-BE49-F238E27FC236}">
                <a16:creationId xmlns:a16="http://schemas.microsoft.com/office/drawing/2014/main" id="{91A1473D-5987-2E85-DD0A-14EA699F7A04}"/>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83621F69-4298-F874-68CE-CC68AED3EDA2}"/>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5" name="テキスト ボックス 258">
            <a:extLst>
              <a:ext uri="{FF2B5EF4-FFF2-40B4-BE49-F238E27FC236}">
                <a16:creationId xmlns:a16="http://schemas.microsoft.com/office/drawing/2014/main" id="{F33C2B29-E23C-69BA-AE6B-5C6867B6BCF6}"/>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6" name="図 197">
            <a:extLst>
              <a:ext uri="{FF2B5EF4-FFF2-40B4-BE49-F238E27FC236}">
                <a16:creationId xmlns:a16="http://schemas.microsoft.com/office/drawing/2014/main" id="{C1AFAD07-4475-0C78-E53B-DEC0928EBDF4}"/>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テキスト ボックス 306">
            <a:extLst>
              <a:ext uri="{FF2B5EF4-FFF2-40B4-BE49-F238E27FC236}">
                <a16:creationId xmlns:a16="http://schemas.microsoft.com/office/drawing/2014/main" id="{0E28D8A3-8588-1883-FEE2-EF31028A858D}"/>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8" name="図 217">
            <a:extLst>
              <a:ext uri="{FF2B5EF4-FFF2-40B4-BE49-F238E27FC236}">
                <a16:creationId xmlns:a16="http://schemas.microsoft.com/office/drawing/2014/main" id="{2D44FEA4-D9BE-BD30-30DD-D8099386F5C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9" name="テキスト ボックス 203">
            <a:extLst>
              <a:ext uri="{FF2B5EF4-FFF2-40B4-BE49-F238E27FC236}">
                <a16:creationId xmlns:a16="http://schemas.microsoft.com/office/drawing/2014/main" id="{1712231E-65CD-C11D-2447-E8FA7ED1B07C}"/>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20" name="直線コネクタ 9">
            <a:extLst>
              <a:ext uri="{FF2B5EF4-FFF2-40B4-BE49-F238E27FC236}">
                <a16:creationId xmlns:a16="http://schemas.microsoft.com/office/drawing/2014/main" id="{74F6AAF6-98D8-E8E5-FC99-8E256195EEC5}"/>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395DBA5B-3CC3-30B3-BF36-0FF71682ABFD}"/>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22" name="直線コネクタ 9">
            <a:extLst>
              <a:ext uri="{FF2B5EF4-FFF2-40B4-BE49-F238E27FC236}">
                <a16:creationId xmlns:a16="http://schemas.microsoft.com/office/drawing/2014/main" id="{FD58C180-DED8-6943-ED5E-2F76738F17BF}"/>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 name="正方形/長方形 222">
            <a:extLst>
              <a:ext uri="{FF2B5EF4-FFF2-40B4-BE49-F238E27FC236}">
                <a16:creationId xmlns:a16="http://schemas.microsoft.com/office/drawing/2014/main" id="{782BD80C-DF5A-C55C-3B6B-3FFFEA3F4D7C}"/>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4" name="直線コネクタ 9">
            <a:extLst>
              <a:ext uri="{FF2B5EF4-FFF2-40B4-BE49-F238E27FC236}">
                <a16:creationId xmlns:a16="http://schemas.microsoft.com/office/drawing/2014/main" id="{1B0D486A-3E0F-4142-8F60-952DF29F45FB}"/>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コネクタ 9">
            <a:extLst>
              <a:ext uri="{FF2B5EF4-FFF2-40B4-BE49-F238E27FC236}">
                <a16:creationId xmlns:a16="http://schemas.microsoft.com/office/drawing/2014/main" id="{82E98628-A9FE-3B3A-910F-ECB847D1311F}"/>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 name="正方形/長方形 19">
            <a:extLst>
              <a:ext uri="{FF2B5EF4-FFF2-40B4-BE49-F238E27FC236}">
                <a16:creationId xmlns:a16="http://schemas.microsoft.com/office/drawing/2014/main" id="{EAC4FC36-D4BE-0A63-F95B-86431E0D3E09}"/>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7" name="正方形/長方形 226">
            <a:extLst>
              <a:ext uri="{FF2B5EF4-FFF2-40B4-BE49-F238E27FC236}">
                <a16:creationId xmlns:a16="http://schemas.microsoft.com/office/drawing/2014/main" id="{4658097D-D6E0-933D-E1F4-44515FA348B3}"/>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8" name="図 227" descr="QR コード&#10;&#10;AI 生成コンテンツは誤りを含む可能性があります。">
            <a:extLst>
              <a:ext uri="{FF2B5EF4-FFF2-40B4-BE49-F238E27FC236}">
                <a16:creationId xmlns:a16="http://schemas.microsoft.com/office/drawing/2014/main" id="{95A77AE2-A54C-ABC5-2878-B0CAE7C9DB1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9" name="object 33">
            <a:extLst>
              <a:ext uri="{FF2B5EF4-FFF2-40B4-BE49-F238E27FC236}">
                <a16:creationId xmlns:a16="http://schemas.microsoft.com/office/drawing/2014/main" id="{05E670C1-804B-F45D-47D0-20636D9D4901}"/>
              </a:ext>
            </a:extLst>
          </p:cNvPr>
          <p:cNvGrpSpPr/>
          <p:nvPr/>
        </p:nvGrpSpPr>
        <p:grpSpPr>
          <a:xfrm>
            <a:off x="6098056" y="7785884"/>
            <a:ext cx="432434" cy="432434"/>
            <a:chOff x="909735" y="2161233"/>
            <a:chExt cx="432434" cy="432434"/>
          </a:xfrm>
        </p:grpSpPr>
        <p:sp>
          <p:nvSpPr>
            <p:cNvPr id="230" name="object 34">
              <a:extLst>
                <a:ext uri="{FF2B5EF4-FFF2-40B4-BE49-F238E27FC236}">
                  <a16:creationId xmlns:a16="http://schemas.microsoft.com/office/drawing/2014/main" id="{7DEBB642-EBAE-85A0-FFB3-F3F860B9AC9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31" name="object 35">
              <a:extLst>
                <a:ext uri="{FF2B5EF4-FFF2-40B4-BE49-F238E27FC236}">
                  <a16:creationId xmlns:a16="http://schemas.microsoft.com/office/drawing/2014/main" id="{C5A25EA4-DD0B-BF02-3167-C26232FA2929}"/>
                </a:ext>
              </a:extLst>
            </p:cNvPr>
            <p:cNvPicPr/>
            <p:nvPr/>
          </p:nvPicPr>
          <p:blipFill>
            <a:blip r:embed="rId14" cstate="print"/>
            <a:stretch>
              <a:fillRect/>
            </a:stretch>
          </p:blipFill>
          <p:spPr>
            <a:xfrm>
              <a:off x="972442" y="2324323"/>
              <a:ext cx="87109" cy="106311"/>
            </a:xfrm>
            <a:prstGeom prst="rect">
              <a:avLst/>
            </a:prstGeom>
          </p:spPr>
        </p:pic>
        <p:pic>
          <p:nvPicPr>
            <p:cNvPr id="232" name="object 36">
              <a:extLst>
                <a:ext uri="{FF2B5EF4-FFF2-40B4-BE49-F238E27FC236}">
                  <a16:creationId xmlns:a16="http://schemas.microsoft.com/office/drawing/2014/main" id="{EB9F8CFF-6E40-B1CA-7E4B-F06C601E5AFC}"/>
                </a:ext>
              </a:extLst>
            </p:cNvPr>
            <p:cNvPicPr/>
            <p:nvPr/>
          </p:nvPicPr>
          <p:blipFill>
            <a:blip r:embed="rId15" cstate="print"/>
            <a:stretch>
              <a:fillRect/>
            </a:stretch>
          </p:blipFill>
          <p:spPr>
            <a:xfrm>
              <a:off x="1079921" y="2323413"/>
              <a:ext cx="199285" cy="107861"/>
            </a:xfrm>
            <a:prstGeom prst="rect">
              <a:avLst/>
            </a:prstGeom>
          </p:spPr>
        </p:pic>
      </p:grpSp>
      <p:sp>
        <p:nvSpPr>
          <p:cNvPr id="233" name="テキスト ボックス 232">
            <a:extLst>
              <a:ext uri="{FF2B5EF4-FFF2-40B4-BE49-F238E27FC236}">
                <a16:creationId xmlns:a16="http://schemas.microsoft.com/office/drawing/2014/main" id="{24FBE4D6-E886-3A4C-BD3F-CB2197024B05}"/>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34" name="直線コネクタ 233">
            <a:extLst>
              <a:ext uri="{FF2B5EF4-FFF2-40B4-BE49-F238E27FC236}">
                <a16:creationId xmlns:a16="http://schemas.microsoft.com/office/drawing/2014/main" id="{BFE68D8E-53CB-C2F8-261E-C354B04A52EC}"/>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a:extLst>
              <a:ext uri="{FF2B5EF4-FFF2-40B4-BE49-F238E27FC236}">
                <a16:creationId xmlns:a16="http://schemas.microsoft.com/office/drawing/2014/main" id="{5255DB72-DFAD-A170-3B3E-BD87FB30FFD6}"/>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6" name="テキスト ボックス 323">
            <a:extLst>
              <a:ext uri="{FF2B5EF4-FFF2-40B4-BE49-F238E27FC236}">
                <a16:creationId xmlns:a16="http://schemas.microsoft.com/office/drawing/2014/main" id="{95E67ABA-FB6D-A1F1-250D-CD6EA21D8FFE}"/>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7" name="矢印: 右 236">
            <a:extLst>
              <a:ext uri="{FF2B5EF4-FFF2-40B4-BE49-F238E27FC236}">
                <a16:creationId xmlns:a16="http://schemas.microsoft.com/office/drawing/2014/main" id="{C0806D4C-B25A-F464-3116-31853C694168}"/>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271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098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957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6818" y="6756827"/>
            <a:ext cx="1206686" cy="1644323"/>
          </a:xfrm>
          <a:prstGeom prst="rect">
            <a:avLst/>
          </a:prstGeom>
        </p:spPr>
      </p:pic>
      <p:sp>
        <p:nvSpPr>
          <p:cNvPr id="146" name="テキスト ボックス 145"/>
          <p:cNvSpPr txBox="1"/>
          <p:nvPr/>
        </p:nvSpPr>
        <p:spPr>
          <a:xfrm>
            <a:off x="701238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926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567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6116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443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6207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630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1191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649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4385"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7087BE96-C657-13F2-BB58-80E5C389F02D}"/>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5015</TotalTime>
  <Words>1567</Words>
  <Application>Microsoft Office PowerPoint</Application>
  <PresentationFormat>A3 297x420 mm</PresentationFormat>
  <Paragraphs>200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332</cp:revision>
  <cp:lastPrinted>2023-12-13T05:58:51Z</cp:lastPrinted>
  <dcterms:created xsi:type="dcterms:W3CDTF">2020-12-15T06:24:16Z</dcterms:created>
  <dcterms:modified xsi:type="dcterms:W3CDTF">2026-03-24T04:08:44Z</dcterms:modified>
</cp:coreProperties>
</file>