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45" autoAdjust="0"/>
    <p:restoredTop sz="91437" autoAdjust="0"/>
  </p:normalViewPr>
  <p:slideViewPr>
    <p:cSldViewPr snapToGrid="0">
      <p:cViewPr>
        <p:scale>
          <a:sx n="66" d="100"/>
          <a:sy n="66" d="100"/>
        </p:scale>
        <p:origin x="108" y="55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17.png"/><Relationship Id="rId3" Type="http://schemas.openxmlformats.org/officeDocument/2006/relationships/image" Target="../media/image22.png"/><Relationship Id="rId21" Type="http://schemas.openxmlformats.org/officeDocument/2006/relationships/image" Target="../media/image35.png"/><Relationship Id="rId7" Type="http://schemas.openxmlformats.org/officeDocument/2006/relationships/image" Target="../media/image2.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30.jpeg"/><Relationship Id="rId20" Type="http://schemas.openxmlformats.org/officeDocument/2006/relationships/image" Target="../media/image34.jpeg"/><Relationship Id="rId29"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5.png"/><Relationship Id="rId24" Type="http://schemas.openxmlformats.org/officeDocument/2006/relationships/image" Target="../media/image38.emf"/><Relationship Id="rId5" Type="http://schemas.openxmlformats.org/officeDocument/2006/relationships/image" Target="../media/image24.png"/><Relationship Id="rId15" Type="http://schemas.openxmlformats.org/officeDocument/2006/relationships/image" Target="../media/image29.jpeg"/><Relationship Id="rId23" Type="http://schemas.openxmlformats.org/officeDocument/2006/relationships/image" Target="../media/image37.jpg"/><Relationship Id="rId28" Type="http://schemas.openxmlformats.org/officeDocument/2006/relationships/image" Target="../media/image40.svg"/><Relationship Id="rId10" Type="http://schemas.openxmlformats.org/officeDocument/2006/relationships/image" Target="../media/image5.png"/><Relationship Id="rId19" Type="http://schemas.openxmlformats.org/officeDocument/2006/relationships/image" Target="../media/image33.png"/><Relationship Id="rId4" Type="http://schemas.openxmlformats.org/officeDocument/2006/relationships/image" Target="../media/image23.svg"/><Relationship Id="rId9" Type="http://schemas.openxmlformats.org/officeDocument/2006/relationships/image" Target="../media/image4.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1,278,200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1,162,000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CHP-46AZ2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2" name="図 1"/>
          <p:cNvPicPr>
            <a:picLocks noChangeAspect="1"/>
          </p:cNvPicPr>
          <p:nvPr/>
        </p:nvPicPr>
        <p:blipFill rotWithShape="1">
          <a:blip r:embed="rId1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1200" y="1082880"/>
            <a:ext cx="1427500" cy="57738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05637" y="818425"/>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138"/>
          <a:stretch/>
        </p:blipFill>
        <p:spPr bwMode="auto">
          <a:xfrm>
            <a:off x="9867616" y="2173901"/>
            <a:ext cx="2613983" cy="1177610"/>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5"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6" cstate="print"/>
            <a:stretch>
              <a:fillRect/>
            </a:stretch>
          </p:blipFill>
          <p:spPr>
            <a:xfrm>
              <a:off x="1079921" y="2323413"/>
              <a:ext cx="199285" cy="107861"/>
            </a:xfrm>
            <a:prstGeom prst="rect">
              <a:avLst/>
            </a:prstGeom>
          </p:spPr>
        </p:pic>
      </p:grpSp>
      <p:sp>
        <p:nvSpPr>
          <p:cNvPr id="4" name="テキスト ボックス 274">
            <a:extLst>
              <a:ext uri="{FF2B5EF4-FFF2-40B4-BE49-F238E27FC236}">
                <a16:creationId xmlns:a16="http://schemas.microsoft.com/office/drawing/2014/main" id="{A23BDC15-8485-F5B5-88DB-6AA5D1909C7B}"/>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pic>
        <p:nvPicPr>
          <p:cNvPr id="41" name="図 4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BEC9D35-D301-3AAE-D021-99D2D2A992C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69524" y="948764"/>
            <a:ext cx="2674705" cy="2588424"/>
          </a:xfrm>
          <a:prstGeom prst="rect">
            <a:avLst/>
          </a:prstGeom>
        </p:spPr>
      </p:pic>
      <p:cxnSp>
        <p:nvCxnSpPr>
          <p:cNvPr id="3" name="直線コネクタ 9">
            <a:extLst>
              <a:ext uri="{FF2B5EF4-FFF2-40B4-BE49-F238E27FC236}">
                <a16:creationId xmlns:a16="http://schemas.microsoft.com/office/drawing/2014/main" id="{C00FD22F-820B-80D7-5008-326FB730B38F}"/>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テキスト ボックス 13">
            <a:extLst>
              <a:ext uri="{FF2B5EF4-FFF2-40B4-BE49-F238E27FC236}">
                <a16:creationId xmlns:a16="http://schemas.microsoft.com/office/drawing/2014/main" id="{5D9CCBBE-B384-FE06-9915-B2DF2F682137}"/>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47" name="テキスト ボックス 6">
            <a:extLst>
              <a:ext uri="{FF2B5EF4-FFF2-40B4-BE49-F238E27FC236}">
                <a16:creationId xmlns:a16="http://schemas.microsoft.com/office/drawing/2014/main" id="{804306BB-54A0-5903-59CA-962FBD7E5851}"/>
              </a:ext>
            </a:extLst>
          </p:cNvPr>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72" name="正方形/長方形 171">
            <a:extLst>
              <a:ext uri="{FF2B5EF4-FFF2-40B4-BE49-F238E27FC236}">
                <a16:creationId xmlns:a16="http://schemas.microsoft.com/office/drawing/2014/main" id="{5D129A29-29CB-08AA-0E8D-6834B89387B8}"/>
              </a:ext>
            </a:extLst>
          </p:cNvPr>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0" name="直線コネクタ 9">
            <a:extLst>
              <a:ext uri="{FF2B5EF4-FFF2-40B4-BE49-F238E27FC236}">
                <a16:creationId xmlns:a16="http://schemas.microsoft.com/office/drawing/2014/main" id="{AF1DFEC5-5315-BD4A-39CD-E130C7DFA6CD}"/>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1" name="正方形/長方形 19">
            <a:extLst>
              <a:ext uri="{FF2B5EF4-FFF2-40B4-BE49-F238E27FC236}">
                <a16:creationId xmlns:a16="http://schemas.microsoft.com/office/drawing/2014/main" id="{333DB2EB-0B3B-E259-8674-0ED10CCE1436}"/>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82" name="テキスト ボックス 6">
            <a:extLst>
              <a:ext uri="{FF2B5EF4-FFF2-40B4-BE49-F238E27FC236}">
                <a16:creationId xmlns:a16="http://schemas.microsoft.com/office/drawing/2014/main" id="{F30D6B98-C936-9BAA-808B-53DCF565FAD0}"/>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83" name="テキスト ボックス 182">
            <a:extLst>
              <a:ext uri="{FF2B5EF4-FFF2-40B4-BE49-F238E27FC236}">
                <a16:creationId xmlns:a16="http://schemas.microsoft.com/office/drawing/2014/main" id="{9086ACA0-C16C-9425-D9E8-0A0ADF0D0001}"/>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84" name="テキスト ボックス 6">
            <a:extLst>
              <a:ext uri="{FF2B5EF4-FFF2-40B4-BE49-F238E27FC236}">
                <a16:creationId xmlns:a16="http://schemas.microsoft.com/office/drawing/2014/main" id="{13EA76C9-E767-B562-3C69-1DBFE4009553}"/>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86" name="object 33">
            <a:extLst>
              <a:ext uri="{FF2B5EF4-FFF2-40B4-BE49-F238E27FC236}">
                <a16:creationId xmlns:a16="http://schemas.microsoft.com/office/drawing/2014/main" id="{C3ECB084-38F0-64E6-A16F-9B3D894F21EE}"/>
              </a:ext>
            </a:extLst>
          </p:cNvPr>
          <p:cNvGrpSpPr/>
          <p:nvPr/>
        </p:nvGrpSpPr>
        <p:grpSpPr>
          <a:xfrm>
            <a:off x="12333825" y="3728220"/>
            <a:ext cx="432434" cy="432434"/>
            <a:chOff x="909735" y="2161233"/>
            <a:chExt cx="432434" cy="432434"/>
          </a:xfrm>
        </p:grpSpPr>
        <p:sp>
          <p:nvSpPr>
            <p:cNvPr id="193" name="object 34">
              <a:extLst>
                <a:ext uri="{FF2B5EF4-FFF2-40B4-BE49-F238E27FC236}">
                  <a16:creationId xmlns:a16="http://schemas.microsoft.com/office/drawing/2014/main" id="{A2DF8C0C-92CD-5EF5-5E54-307F20AF8395}"/>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94" name="object 35">
              <a:extLst>
                <a:ext uri="{FF2B5EF4-FFF2-40B4-BE49-F238E27FC236}">
                  <a16:creationId xmlns:a16="http://schemas.microsoft.com/office/drawing/2014/main" id="{6822A7E0-F38E-A21B-B1FA-98A5C7B95482}"/>
                </a:ext>
              </a:extLst>
            </p:cNvPr>
            <p:cNvPicPr/>
            <p:nvPr/>
          </p:nvPicPr>
          <p:blipFill>
            <a:blip r:embed="rId15" cstate="print"/>
            <a:stretch>
              <a:fillRect/>
            </a:stretch>
          </p:blipFill>
          <p:spPr>
            <a:xfrm>
              <a:off x="972442" y="2324323"/>
              <a:ext cx="87109" cy="106311"/>
            </a:xfrm>
            <a:prstGeom prst="rect">
              <a:avLst/>
            </a:prstGeom>
          </p:spPr>
        </p:pic>
        <p:pic>
          <p:nvPicPr>
            <p:cNvPr id="195" name="object 36">
              <a:extLst>
                <a:ext uri="{FF2B5EF4-FFF2-40B4-BE49-F238E27FC236}">
                  <a16:creationId xmlns:a16="http://schemas.microsoft.com/office/drawing/2014/main" id="{7D161B6F-AC99-37A5-C276-3EC0599FE7DF}"/>
                </a:ext>
              </a:extLst>
            </p:cNvPr>
            <p:cNvPicPr/>
            <p:nvPr/>
          </p:nvPicPr>
          <p:blipFill>
            <a:blip r:embed="rId16" cstate="print"/>
            <a:stretch>
              <a:fillRect/>
            </a:stretch>
          </p:blipFill>
          <p:spPr>
            <a:xfrm>
              <a:off x="1079921" y="2323413"/>
              <a:ext cx="199285" cy="107861"/>
            </a:xfrm>
            <a:prstGeom prst="rect">
              <a:avLst/>
            </a:prstGeom>
          </p:spPr>
        </p:pic>
      </p:grpSp>
      <p:graphicFrame>
        <p:nvGraphicFramePr>
          <p:cNvPr id="198" name="表 197">
            <a:extLst>
              <a:ext uri="{FF2B5EF4-FFF2-40B4-BE49-F238E27FC236}">
                <a16:creationId xmlns:a16="http://schemas.microsoft.com/office/drawing/2014/main" id="{C7C7BAC7-C478-6B14-2F55-456FCE1B63C9}"/>
              </a:ext>
            </a:extLst>
          </p:cNvPr>
          <p:cNvGraphicFramePr>
            <a:graphicFrameLocks noGrp="1"/>
          </p:cNvGraphicFramePr>
          <p:nvPr>
            <p:extLst>
              <p:ext uri="{D42A27DB-BD31-4B8C-83A1-F6EECF244321}">
                <p14:modId xmlns:p14="http://schemas.microsoft.com/office/powerpoint/2010/main" val="4181614178"/>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49" name="グループ化 48">
            <a:extLst>
              <a:ext uri="{FF2B5EF4-FFF2-40B4-BE49-F238E27FC236}">
                <a16:creationId xmlns:a16="http://schemas.microsoft.com/office/drawing/2014/main" id="{E200118C-04F1-5A70-191B-BA558685B6D6}"/>
              </a:ext>
            </a:extLst>
          </p:cNvPr>
          <p:cNvGrpSpPr/>
          <p:nvPr/>
        </p:nvGrpSpPr>
        <p:grpSpPr>
          <a:xfrm>
            <a:off x="5963859" y="4147035"/>
            <a:ext cx="591636" cy="1228988"/>
            <a:chOff x="4553023" y="4890757"/>
            <a:chExt cx="1018959" cy="2116656"/>
          </a:xfrm>
        </p:grpSpPr>
        <p:pic>
          <p:nvPicPr>
            <p:cNvPr id="57" name="Picture 2" descr="「スマートフォン」の画像検索結果">
              <a:extLst>
                <a:ext uri="{FF2B5EF4-FFF2-40B4-BE49-F238E27FC236}">
                  <a16:creationId xmlns:a16="http://schemas.microsoft.com/office/drawing/2014/main" id="{BBC0E1E6-2837-B996-9E93-EA5574C8A89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図 154">
              <a:extLst>
                <a:ext uri="{FF2B5EF4-FFF2-40B4-BE49-F238E27FC236}">
                  <a16:creationId xmlns:a16="http://schemas.microsoft.com/office/drawing/2014/main" id="{F6C11AA1-B566-A2AF-DBCD-C4877E6B6B55}"/>
                </a:ext>
              </a:extLst>
            </p:cNvPr>
            <p:cNvPicPr>
              <a:picLocks noChangeAspect="1"/>
            </p:cNvPicPr>
            <p:nvPr/>
          </p:nvPicPr>
          <p:blipFill rotWithShape="1">
            <a:blip r:embed="rId19"/>
            <a:srcRect b="20647"/>
            <a:stretch/>
          </p:blipFill>
          <p:spPr>
            <a:xfrm>
              <a:off x="4652057" y="5196348"/>
              <a:ext cx="763793" cy="1533426"/>
            </a:xfrm>
            <a:prstGeom prst="rect">
              <a:avLst/>
            </a:prstGeom>
          </p:spPr>
        </p:pic>
        <p:pic>
          <p:nvPicPr>
            <p:cNvPr id="156" name="図 155">
              <a:extLst>
                <a:ext uri="{FF2B5EF4-FFF2-40B4-BE49-F238E27FC236}">
                  <a16:creationId xmlns:a16="http://schemas.microsoft.com/office/drawing/2014/main" id="{09DD1D93-1BAF-87CC-AE29-F5D80AEEF608}"/>
                </a:ext>
              </a:extLst>
            </p:cNvPr>
            <p:cNvPicPr>
              <a:picLocks noChangeAspect="1"/>
            </p:cNvPicPr>
            <p:nvPr/>
          </p:nvPicPr>
          <p:blipFill rotWithShape="1">
            <a:blip r:embed="rId19"/>
            <a:srcRect t="93213"/>
            <a:stretch/>
          </p:blipFill>
          <p:spPr>
            <a:xfrm>
              <a:off x="4644106" y="6594445"/>
              <a:ext cx="766167" cy="131560"/>
            </a:xfrm>
            <a:prstGeom prst="rect">
              <a:avLst/>
            </a:prstGeom>
          </p:spPr>
        </p:pic>
      </p:grpSp>
      <p:pic>
        <p:nvPicPr>
          <p:cNvPr id="157" name="図 156">
            <a:extLst>
              <a:ext uri="{FF2B5EF4-FFF2-40B4-BE49-F238E27FC236}">
                <a16:creationId xmlns:a16="http://schemas.microsoft.com/office/drawing/2014/main" id="{56AF3262-260D-9340-3CB6-482824BF734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58" name="テキスト ボックス 8">
            <a:extLst>
              <a:ext uri="{FF2B5EF4-FFF2-40B4-BE49-F238E27FC236}">
                <a16:creationId xmlns:a16="http://schemas.microsoft.com/office/drawing/2014/main" id="{73ACCE8D-15D4-4FFD-4D2F-A08AD8BC573A}"/>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59" name="テキスト ボックス 289">
            <a:extLst>
              <a:ext uri="{FF2B5EF4-FFF2-40B4-BE49-F238E27FC236}">
                <a16:creationId xmlns:a16="http://schemas.microsoft.com/office/drawing/2014/main" id="{23057839-8FB1-789F-3528-0716607C1774}"/>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60" name="正方形/長方形 290">
            <a:extLst>
              <a:ext uri="{FF2B5EF4-FFF2-40B4-BE49-F238E27FC236}">
                <a16:creationId xmlns:a16="http://schemas.microsoft.com/office/drawing/2014/main" id="{06F3D02B-5E0C-643C-78A4-47C1FE65951E}"/>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61" name="正方形/長方形 291">
            <a:extLst>
              <a:ext uri="{FF2B5EF4-FFF2-40B4-BE49-F238E27FC236}">
                <a16:creationId xmlns:a16="http://schemas.microsoft.com/office/drawing/2014/main" id="{06664EE1-6DFE-782F-57F9-D568CA953E1A}"/>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62" name="テキスト ボックス 292">
            <a:extLst>
              <a:ext uri="{FF2B5EF4-FFF2-40B4-BE49-F238E27FC236}">
                <a16:creationId xmlns:a16="http://schemas.microsoft.com/office/drawing/2014/main" id="{3F9DED6C-6078-C3A6-4EA4-F4416CEA8021}"/>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63" name="テキスト ボックス 293">
            <a:extLst>
              <a:ext uri="{FF2B5EF4-FFF2-40B4-BE49-F238E27FC236}">
                <a16:creationId xmlns:a16="http://schemas.microsoft.com/office/drawing/2014/main" id="{071A8E31-9DEA-9961-DAE3-F765AD8026C3}"/>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66" name="角丸四角形 17">
            <a:extLst>
              <a:ext uri="{FF2B5EF4-FFF2-40B4-BE49-F238E27FC236}">
                <a16:creationId xmlns:a16="http://schemas.microsoft.com/office/drawing/2014/main" id="{1A28E781-DA75-DE99-A187-A71A79926334}"/>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78" name="テキスト ボックス 19">
            <a:extLst>
              <a:ext uri="{FF2B5EF4-FFF2-40B4-BE49-F238E27FC236}">
                <a16:creationId xmlns:a16="http://schemas.microsoft.com/office/drawing/2014/main" id="{57125B8C-C629-BBFB-4E9A-8C0556810803}"/>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87" name="角丸四角形 305">
            <a:extLst>
              <a:ext uri="{FF2B5EF4-FFF2-40B4-BE49-F238E27FC236}">
                <a16:creationId xmlns:a16="http://schemas.microsoft.com/office/drawing/2014/main" id="{326A97F8-E0C0-EC19-605C-740B9BB13E03}"/>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8" name="テキスト ボックス 258">
            <a:extLst>
              <a:ext uri="{FF2B5EF4-FFF2-40B4-BE49-F238E27FC236}">
                <a16:creationId xmlns:a16="http://schemas.microsoft.com/office/drawing/2014/main" id="{CA3D735A-C8D4-2235-3CD1-122C582B1196}"/>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89" name="テキスト ボックス 258">
            <a:extLst>
              <a:ext uri="{FF2B5EF4-FFF2-40B4-BE49-F238E27FC236}">
                <a16:creationId xmlns:a16="http://schemas.microsoft.com/office/drawing/2014/main" id="{B6723AC3-D2E7-377F-9857-944599064891}"/>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0" name="角丸四角形 322">
            <a:extLst>
              <a:ext uri="{FF2B5EF4-FFF2-40B4-BE49-F238E27FC236}">
                <a16:creationId xmlns:a16="http://schemas.microsoft.com/office/drawing/2014/main" id="{6E1F7C1A-A538-A5E6-BB78-F0540F76DB65}"/>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1" name="テキスト ボックス 323">
            <a:extLst>
              <a:ext uri="{FF2B5EF4-FFF2-40B4-BE49-F238E27FC236}">
                <a16:creationId xmlns:a16="http://schemas.microsoft.com/office/drawing/2014/main" id="{C9163224-722D-54F1-1485-FC11A189DE19}"/>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2" name="角丸四角形 325">
            <a:extLst>
              <a:ext uri="{FF2B5EF4-FFF2-40B4-BE49-F238E27FC236}">
                <a16:creationId xmlns:a16="http://schemas.microsoft.com/office/drawing/2014/main" id="{B98E2EBE-AD46-23DC-4DD6-948C78AEC022}"/>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99" name="正方形/長方形 198">
            <a:extLst>
              <a:ext uri="{FF2B5EF4-FFF2-40B4-BE49-F238E27FC236}">
                <a16:creationId xmlns:a16="http://schemas.microsoft.com/office/drawing/2014/main" id="{10954E56-75B4-1F21-75D9-00B1668F9740}"/>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0" name="テキスト ボックス 258">
            <a:extLst>
              <a:ext uri="{FF2B5EF4-FFF2-40B4-BE49-F238E27FC236}">
                <a16:creationId xmlns:a16="http://schemas.microsoft.com/office/drawing/2014/main" id="{BD7259FF-C0E1-03D9-F5EE-B8BD1C1FA3EA}"/>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01" name="テキスト ボックス 258">
            <a:extLst>
              <a:ext uri="{FF2B5EF4-FFF2-40B4-BE49-F238E27FC236}">
                <a16:creationId xmlns:a16="http://schemas.microsoft.com/office/drawing/2014/main" id="{EE06AD53-4DE3-0016-5746-AB1E37BEDB03}"/>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02" name="テキスト ボックス 201">
            <a:extLst>
              <a:ext uri="{FF2B5EF4-FFF2-40B4-BE49-F238E27FC236}">
                <a16:creationId xmlns:a16="http://schemas.microsoft.com/office/drawing/2014/main" id="{67989603-378C-AC06-49EF-5396AB6A8D4E}"/>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3" name="テキスト ボックス 202">
            <a:extLst>
              <a:ext uri="{FF2B5EF4-FFF2-40B4-BE49-F238E27FC236}">
                <a16:creationId xmlns:a16="http://schemas.microsoft.com/office/drawing/2014/main" id="{AAA79477-CEDD-9EAE-75D8-286BDC2BA6DD}"/>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4" name="テキスト ボックス 203">
            <a:extLst>
              <a:ext uri="{FF2B5EF4-FFF2-40B4-BE49-F238E27FC236}">
                <a16:creationId xmlns:a16="http://schemas.microsoft.com/office/drawing/2014/main" id="{91E61562-2446-A7B1-7A73-4C2A080C96BE}"/>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05" name="テキスト ボックス 204">
            <a:extLst>
              <a:ext uri="{FF2B5EF4-FFF2-40B4-BE49-F238E27FC236}">
                <a16:creationId xmlns:a16="http://schemas.microsoft.com/office/drawing/2014/main" id="{DD22F1C0-19B0-A95F-8C09-0460F20570BA}"/>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06" name="テキスト ボックス 205">
            <a:extLst>
              <a:ext uri="{FF2B5EF4-FFF2-40B4-BE49-F238E27FC236}">
                <a16:creationId xmlns:a16="http://schemas.microsoft.com/office/drawing/2014/main" id="{92DFB137-D0E8-33BF-45A9-6CDBDB8CE2B5}"/>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07" name="テキスト ボックス 206">
            <a:extLst>
              <a:ext uri="{FF2B5EF4-FFF2-40B4-BE49-F238E27FC236}">
                <a16:creationId xmlns:a16="http://schemas.microsoft.com/office/drawing/2014/main" id="{FB138474-CE5E-F8C7-08D7-FF95675DA602}"/>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08" name="直線コネクタ 207">
            <a:extLst>
              <a:ext uri="{FF2B5EF4-FFF2-40B4-BE49-F238E27FC236}">
                <a16:creationId xmlns:a16="http://schemas.microsoft.com/office/drawing/2014/main" id="{990DC30F-9409-9234-456C-1E02D3071210}"/>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28BB5CDF-CF9F-E8E9-2924-590B6F5D745B}"/>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0" name="テキスト ボックス 258">
            <a:extLst>
              <a:ext uri="{FF2B5EF4-FFF2-40B4-BE49-F238E27FC236}">
                <a16:creationId xmlns:a16="http://schemas.microsoft.com/office/drawing/2014/main" id="{E83D247E-C9F9-A142-90DB-A938DA4363A4}"/>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1" name="図 197">
            <a:extLst>
              <a:ext uri="{FF2B5EF4-FFF2-40B4-BE49-F238E27FC236}">
                <a16:creationId xmlns:a16="http://schemas.microsoft.com/office/drawing/2014/main" id="{14C4421D-EC8C-0099-E18B-FB746AAB1799}"/>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テキスト ボックス 306">
            <a:extLst>
              <a:ext uri="{FF2B5EF4-FFF2-40B4-BE49-F238E27FC236}">
                <a16:creationId xmlns:a16="http://schemas.microsoft.com/office/drawing/2014/main" id="{03597398-8E64-5C00-8967-FB06849CA0AA}"/>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3" name="図 212">
            <a:extLst>
              <a:ext uri="{FF2B5EF4-FFF2-40B4-BE49-F238E27FC236}">
                <a16:creationId xmlns:a16="http://schemas.microsoft.com/office/drawing/2014/main" id="{3B0EABC9-97C8-DD5E-FD97-4F4067FF2BA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14" name="テキスト ボックス 203">
            <a:extLst>
              <a:ext uri="{FF2B5EF4-FFF2-40B4-BE49-F238E27FC236}">
                <a16:creationId xmlns:a16="http://schemas.microsoft.com/office/drawing/2014/main" id="{BD49D723-DC7D-5CEA-5270-939C2802B880}"/>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15" name="直線コネクタ 9">
            <a:extLst>
              <a:ext uri="{FF2B5EF4-FFF2-40B4-BE49-F238E27FC236}">
                <a16:creationId xmlns:a16="http://schemas.microsoft.com/office/drawing/2014/main" id="{9FB7869E-1338-EE42-7A7D-02CCD2CAF266}"/>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正方形/長方形 19">
            <a:extLst>
              <a:ext uri="{FF2B5EF4-FFF2-40B4-BE49-F238E27FC236}">
                <a16:creationId xmlns:a16="http://schemas.microsoft.com/office/drawing/2014/main" id="{EEA41855-CC38-D86A-7A50-FC8BB4E25517}"/>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17" name="直線コネクタ 9">
            <a:extLst>
              <a:ext uri="{FF2B5EF4-FFF2-40B4-BE49-F238E27FC236}">
                <a16:creationId xmlns:a16="http://schemas.microsoft.com/office/drawing/2014/main" id="{9D8A250B-A071-DA4C-B663-CF17996158E7}"/>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正方形/長方形 217">
            <a:extLst>
              <a:ext uri="{FF2B5EF4-FFF2-40B4-BE49-F238E27FC236}">
                <a16:creationId xmlns:a16="http://schemas.microsoft.com/office/drawing/2014/main" id="{A981CFC6-41E3-3AEB-8AE1-A0BAB6B11726}"/>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9" name="直線コネクタ 9">
            <a:extLst>
              <a:ext uri="{FF2B5EF4-FFF2-40B4-BE49-F238E27FC236}">
                <a16:creationId xmlns:a16="http://schemas.microsoft.com/office/drawing/2014/main" id="{DF6EA80D-3DE3-8DDD-8169-D1F998005643}"/>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直線コネクタ 9">
            <a:extLst>
              <a:ext uri="{FF2B5EF4-FFF2-40B4-BE49-F238E27FC236}">
                <a16:creationId xmlns:a16="http://schemas.microsoft.com/office/drawing/2014/main" id="{CD7EB25F-1159-F20A-17DE-96C766E16A09}"/>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正方形/長方形 19">
            <a:extLst>
              <a:ext uri="{FF2B5EF4-FFF2-40B4-BE49-F238E27FC236}">
                <a16:creationId xmlns:a16="http://schemas.microsoft.com/office/drawing/2014/main" id="{B93C173F-EFEF-4075-072C-A66FCEA0EF5E}"/>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2" name="正方形/長方形 221">
            <a:extLst>
              <a:ext uri="{FF2B5EF4-FFF2-40B4-BE49-F238E27FC236}">
                <a16:creationId xmlns:a16="http://schemas.microsoft.com/office/drawing/2014/main" id="{DAA2FB8D-6602-6A61-8CD5-B3ECBD4995C3}"/>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3" name="図 222" descr="QR コード&#10;&#10;AI 生成コンテンツは誤りを含む可能性があります。">
            <a:extLst>
              <a:ext uri="{FF2B5EF4-FFF2-40B4-BE49-F238E27FC236}">
                <a16:creationId xmlns:a16="http://schemas.microsoft.com/office/drawing/2014/main" id="{F829E9FC-4324-E7E8-621B-3C58D872D9A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24" name="object 33">
            <a:extLst>
              <a:ext uri="{FF2B5EF4-FFF2-40B4-BE49-F238E27FC236}">
                <a16:creationId xmlns:a16="http://schemas.microsoft.com/office/drawing/2014/main" id="{5FE78427-7F1D-4A01-261C-C271999F0404}"/>
              </a:ext>
            </a:extLst>
          </p:cNvPr>
          <p:cNvGrpSpPr/>
          <p:nvPr/>
        </p:nvGrpSpPr>
        <p:grpSpPr>
          <a:xfrm>
            <a:off x="6098056" y="7785884"/>
            <a:ext cx="432434" cy="432434"/>
            <a:chOff x="909735" y="2161233"/>
            <a:chExt cx="432434" cy="432434"/>
          </a:xfrm>
        </p:grpSpPr>
        <p:sp>
          <p:nvSpPr>
            <p:cNvPr id="225" name="object 34">
              <a:extLst>
                <a:ext uri="{FF2B5EF4-FFF2-40B4-BE49-F238E27FC236}">
                  <a16:creationId xmlns:a16="http://schemas.microsoft.com/office/drawing/2014/main" id="{3B5CC59F-14A2-FEC9-626B-1EEC1E43757E}"/>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26" name="object 35">
              <a:extLst>
                <a:ext uri="{FF2B5EF4-FFF2-40B4-BE49-F238E27FC236}">
                  <a16:creationId xmlns:a16="http://schemas.microsoft.com/office/drawing/2014/main" id="{57E61008-22E3-01C8-3CD4-F31A759B7F5B}"/>
                </a:ext>
              </a:extLst>
            </p:cNvPr>
            <p:cNvPicPr/>
            <p:nvPr/>
          </p:nvPicPr>
          <p:blipFill>
            <a:blip r:embed="rId15" cstate="print"/>
            <a:stretch>
              <a:fillRect/>
            </a:stretch>
          </p:blipFill>
          <p:spPr>
            <a:xfrm>
              <a:off x="972442" y="2324323"/>
              <a:ext cx="87109" cy="106311"/>
            </a:xfrm>
            <a:prstGeom prst="rect">
              <a:avLst/>
            </a:prstGeom>
          </p:spPr>
        </p:pic>
        <p:pic>
          <p:nvPicPr>
            <p:cNvPr id="227" name="object 36">
              <a:extLst>
                <a:ext uri="{FF2B5EF4-FFF2-40B4-BE49-F238E27FC236}">
                  <a16:creationId xmlns:a16="http://schemas.microsoft.com/office/drawing/2014/main" id="{604A68B5-6CEF-8D53-1598-81D8EADEA755}"/>
                </a:ext>
              </a:extLst>
            </p:cNvPr>
            <p:cNvPicPr/>
            <p:nvPr/>
          </p:nvPicPr>
          <p:blipFill>
            <a:blip r:embed="rId16" cstate="print"/>
            <a:stretch>
              <a:fillRect/>
            </a:stretch>
          </p:blipFill>
          <p:spPr>
            <a:xfrm>
              <a:off x="1079921" y="2323413"/>
              <a:ext cx="199285" cy="107861"/>
            </a:xfrm>
            <a:prstGeom prst="rect">
              <a:avLst/>
            </a:prstGeom>
          </p:spPr>
        </p:pic>
      </p:grpSp>
      <p:sp>
        <p:nvSpPr>
          <p:cNvPr id="228" name="テキスト ボックス 227">
            <a:extLst>
              <a:ext uri="{FF2B5EF4-FFF2-40B4-BE49-F238E27FC236}">
                <a16:creationId xmlns:a16="http://schemas.microsoft.com/office/drawing/2014/main" id="{AB24FF7D-ED76-3ACA-FCBF-ADA998D3BF20}"/>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29" name="直線コネクタ 228">
            <a:extLst>
              <a:ext uri="{FF2B5EF4-FFF2-40B4-BE49-F238E27FC236}">
                <a16:creationId xmlns:a16="http://schemas.microsoft.com/office/drawing/2014/main" id="{B67ACC95-445A-6EBE-E697-406479A5ABB0}"/>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81E709E0-28DB-59DA-0004-DA913AC039D1}"/>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1" name="テキスト ボックス 323">
            <a:extLst>
              <a:ext uri="{FF2B5EF4-FFF2-40B4-BE49-F238E27FC236}">
                <a16:creationId xmlns:a16="http://schemas.microsoft.com/office/drawing/2014/main" id="{154A29C6-BD56-4F71-AFA9-02081A0F9CE3}"/>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2" name="矢印: 右 231">
            <a:extLst>
              <a:ext uri="{FF2B5EF4-FFF2-40B4-BE49-F238E27FC236}">
                <a16:creationId xmlns:a16="http://schemas.microsoft.com/office/drawing/2014/main" id="{759D745E-DB39-002A-7A39-EE439B53B2F2}"/>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8476"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6748"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5341"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2582" y="6756827"/>
            <a:ext cx="1206686" cy="1644323"/>
          </a:xfrm>
          <a:prstGeom prst="rect">
            <a:avLst/>
          </a:prstGeom>
        </p:spPr>
      </p:pic>
      <p:sp>
        <p:nvSpPr>
          <p:cNvPr id="146" name="テキスト ボックス 145"/>
          <p:cNvSpPr txBox="1"/>
          <p:nvPr/>
        </p:nvSpPr>
        <p:spPr>
          <a:xfrm>
            <a:off x="7030428"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97302"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1439"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76932"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0201"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77834"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2068"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27681"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2257"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1579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845453"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4993</TotalTime>
  <Words>1548</Words>
  <Application>Microsoft Office PowerPoint</Application>
  <PresentationFormat>A3 297x420 mm</PresentationFormat>
  <Paragraphs>197</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324</cp:revision>
  <cp:lastPrinted>2023-12-13T05:58:51Z</cp:lastPrinted>
  <dcterms:created xsi:type="dcterms:W3CDTF">2020-12-15T06:24:16Z</dcterms:created>
  <dcterms:modified xsi:type="dcterms:W3CDTF">2026-03-24T04:07:16Z</dcterms:modified>
</cp:coreProperties>
</file>