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3" autoAdjust="0"/>
    <p:restoredTop sz="95026" autoAdjust="0"/>
  </p:normalViewPr>
  <p:slideViewPr>
    <p:cSldViewPr snapToGrid="0">
      <p:cViewPr>
        <p:scale>
          <a:sx n="100" d="100"/>
          <a:sy n="100" d="100"/>
        </p:scale>
        <p:origin x="162" y="-26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22.png"/><Relationship Id="rId3" Type="http://schemas.openxmlformats.org/officeDocument/2006/relationships/image" Target="../media/image27.png"/><Relationship Id="rId21" Type="http://schemas.openxmlformats.org/officeDocument/2006/relationships/image" Target="../media/image40.png"/><Relationship Id="rId7" Type="http://schemas.openxmlformats.org/officeDocument/2006/relationships/image" Target="../media/image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0.png"/><Relationship Id="rId24" Type="http://schemas.openxmlformats.org/officeDocument/2006/relationships/image" Target="../media/image43.emf"/><Relationship Id="rId5" Type="http://schemas.openxmlformats.org/officeDocument/2006/relationships/image" Target="../media/image29.png"/><Relationship Id="rId15" Type="http://schemas.openxmlformats.org/officeDocument/2006/relationships/image" Target="../media/image34.jpeg"/><Relationship Id="rId23" Type="http://schemas.openxmlformats.org/officeDocument/2006/relationships/image" Target="../media/image42.jpg"/><Relationship Id="rId28" Type="http://schemas.openxmlformats.org/officeDocument/2006/relationships/image" Target="../media/image45.svg"/><Relationship Id="rId10" Type="http://schemas.openxmlformats.org/officeDocument/2006/relationships/image" Target="../media/image5.png"/><Relationship Id="rId19"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image" Target="../media/image4.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1"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13940" y="3052057"/>
              <a:ext cx="837362"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4"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1,442,100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1,381,000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76550" y="1995368"/>
            <a:ext cx="1825306"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CHP-ES46AZ2K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1200" y="1082880"/>
            <a:ext cx="1427500" cy="57738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05637" y="818425"/>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cxnSp>
        <p:nvCxnSpPr>
          <p:cNvPr id="3" name="直線コネクタ 9">
            <a:extLst>
              <a:ext uri="{FF2B5EF4-FFF2-40B4-BE49-F238E27FC236}">
                <a16:creationId xmlns:a16="http://schemas.microsoft.com/office/drawing/2014/main" id="{C00FD22F-820B-80D7-5008-326FB730B38F}"/>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テキスト ボックス 13">
            <a:extLst>
              <a:ext uri="{FF2B5EF4-FFF2-40B4-BE49-F238E27FC236}">
                <a16:creationId xmlns:a16="http://schemas.microsoft.com/office/drawing/2014/main" id="{5D9CCBBE-B384-FE06-9915-B2DF2F68213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2" name="正方形/長方形 171">
            <a:extLst>
              <a:ext uri="{FF2B5EF4-FFF2-40B4-BE49-F238E27FC236}">
                <a16:creationId xmlns:a16="http://schemas.microsoft.com/office/drawing/2014/main" id="{5D129A29-29CB-08AA-0E8D-6834B89387B8}"/>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0" name="直線コネクタ 9">
            <a:extLst>
              <a:ext uri="{FF2B5EF4-FFF2-40B4-BE49-F238E27FC236}">
                <a16:creationId xmlns:a16="http://schemas.microsoft.com/office/drawing/2014/main" id="{AF1DFEC5-5315-BD4A-39CD-E130C7DFA6CD}"/>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正方形/長方形 19">
            <a:extLst>
              <a:ext uri="{FF2B5EF4-FFF2-40B4-BE49-F238E27FC236}">
                <a16:creationId xmlns:a16="http://schemas.microsoft.com/office/drawing/2014/main" id="{333DB2EB-0B3B-E259-8674-0ED10CCE1436}"/>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grpSp>
        <p:nvGrpSpPr>
          <p:cNvPr id="186" name="object 33">
            <a:extLst>
              <a:ext uri="{FF2B5EF4-FFF2-40B4-BE49-F238E27FC236}">
                <a16:creationId xmlns:a16="http://schemas.microsoft.com/office/drawing/2014/main" id="{C3ECB084-38F0-64E6-A16F-9B3D894F21EE}"/>
              </a:ext>
            </a:extLst>
          </p:cNvPr>
          <p:cNvGrpSpPr/>
          <p:nvPr/>
        </p:nvGrpSpPr>
        <p:grpSpPr>
          <a:xfrm>
            <a:off x="12333825" y="3728220"/>
            <a:ext cx="432434" cy="432434"/>
            <a:chOff x="909735" y="2161233"/>
            <a:chExt cx="432434" cy="432434"/>
          </a:xfrm>
        </p:grpSpPr>
        <p:sp>
          <p:nvSpPr>
            <p:cNvPr id="193" name="object 34">
              <a:extLst>
                <a:ext uri="{FF2B5EF4-FFF2-40B4-BE49-F238E27FC236}">
                  <a16:creationId xmlns:a16="http://schemas.microsoft.com/office/drawing/2014/main" id="{A2DF8C0C-92CD-5EF5-5E54-307F20AF8395}"/>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4" name="object 35">
              <a:extLst>
                <a:ext uri="{FF2B5EF4-FFF2-40B4-BE49-F238E27FC236}">
                  <a16:creationId xmlns:a16="http://schemas.microsoft.com/office/drawing/2014/main" id="{6822A7E0-F38E-A21B-B1FA-98A5C7B95482}"/>
                </a:ext>
              </a:extLst>
            </p:cNvPr>
            <p:cNvPicPr/>
            <p:nvPr/>
          </p:nvPicPr>
          <p:blipFill>
            <a:blip r:embed="rId13" cstate="print"/>
            <a:stretch>
              <a:fillRect/>
            </a:stretch>
          </p:blipFill>
          <p:spPr>
            <a:xfrm>
              <a:off x="972442" y="2324323"/>
              <a:ext cx="87109" cy="106311"/>
            </a:xfrm>
            <a:prstGeom prst="rect">
              <a:avLst/>
            </a:prstGeom>
          </p:spPr>
        </p:pic>
        <p:pic>
          <p:nvPicPr>
            <p:cNvPr id="195" name="object 36">
              <a:extLst>
                <a:ext uri="{FF2B5EF4-FFF2-40B4-BE49-F238E27FC236}">
                  <a16:creationId xmlns:a16="http://schemas.microsoft.com/office/drawing/2014/main" id="{7D161B6F-AC99-37A5-C276-3EC0599FE7DF}"/>
                </a:ext>
              </a:extLst>
            </p:cNvPr>
            <p:cNvPicPr/>
            <p:nvPr/>
          </p:nvPicPr>
          <p:blipFill>
            <a:blip r:embed="rId14" cstate="print"/>
            <a:stretch>
              <a:fillRect/>
            </a:stretch>
          </p:blipFill>
          <p:spPr>
            <a:xfrm>
              <a:off x="1079921" y="2323413"/>
              <a:ext cx="199285" cy="107861"/>
            </a:xfrm>
            <a:prstGeom prst="rect">
              <a:avLst/>
            </a:prstGeom>
          </p:spPr>
        </p:pic>
      </p:grpSp>
      <p:sp>
        <p:nvSpPr>
          <p:cNvPr id="41" name="テキスト ボックス 10">
            <a:extLst>
              <a:ext uri="{FF2B5EF4-FFF2-40B4-BE49-F238E27FC236}">
                <a16:creationId xmlns:a16="http://schemas.microsoft.com/office/drawing/2014/main" id="{1BB02E5A-094E-7A62-638B-8C76F6781FF4}"/>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5" name="テキスト ボックス 154">
            <a:extLst>
              <a:ext uri="{FF2B5EF4-FFF2-40B4-BE49-F238E27FC236}">
                <a16:creationId xmlns:a16="http://schemas.microsoft.com/office/drawing/2014/main" id="{6BA20743-78C9-8E1C-FF59-C922FA0B488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156" name="テキスト ボックス 155">
            <a:extLst>
              <a:ext uri="{FF2B5EF4-FFF2-40B4-BE49-F238E27FC236}">
                <a16:creationId xmlns:a16="http://schemas.microsoft.com/office/drawing/2014/main" id="{2131D6E2-7A67-9230-E191-B6E0285416B7}"/>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157" name="矢印: 右 156">
            <a:extLst>
              <a:ext uri="{FF2B5EF4-FFF2-40B4-BE49-F238E27FC236}">
                <a16:creationId xmlns:a16="http://schemas.microsoft.com/office/drawing/2014/main" id="{1ADEE778-9B6E-979A-E292-74476554FE88}"/>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8" name="図 157" descr="グラフ, ダイアグラム&#10;&#10;AI によって生成されたコンテンツは間違っている可能性があります。">
            <a:extLst>
              <a:ext uri="{FF2B5EF4-FFF2-40B4-BE49-F238E27FC236}">
                <a16:creationId xmlns:a16="http://schemas.microsoft.com/office/drawing/2014/main" id="{299D9B6B-A24F-A8D1-ACBE-3860A88C3A9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159" name="テキスト ボックス 274">
            <a:extLst>
              <a:ext uri="{FF2B5EF4-FFF2-40B4-BE49-F238E27FC236}">
                <a16:creationId xmlns:a16="http://schemas.microsoft.com/office/drawing/2014/main" id="{6D591BAE-B1B9-C833-4B55-CAE73BAF8BDB}"/>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160" name="吹き出し: 円形 159">
            <a:extLst>
              <a:ext uri="{FF2B5EF4-FFF2-40B4-BE49-F238E27FC236}">
                <a16:creationId xmlns:a16="http://schemas.microsoft.com/office/drawing/2014/main" id="{7FAD5D17-7028-72C4-27F3-38CAF2CFBD01}"/>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63" name="正方形/長方形 162">
            <a:extLst>
              <a:ext uri="{FF2B5EF4-FFF2-40B4-BE49-F238E27FC236}">
                <a16:creationId xmlns:a16="http://schemas.microsoft.com/office/drawing/2014/main" id="{802CDB67-984D-D87A-F47A-AD1A8CDE13CD}"/>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484D68AD-FCA0-9694-6CE5-889CB045E21B}"/>
              </a:ext>
            </a:extLst>
          </p:cNvPr>
          <p:cNvPicPr>
            <a:picLocks noChangeAspect="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0" name="Rectangle 61">
            <a:extLst>
              <a:ext uri="{FF2B5EF4-FFF2-40B4-BE49-F238E27FC236}">
                <a16:creationId xmlns:a16="http://schemas.microsoft.com/office/drawing/2014/main" id="{497C5C84-A2DD-B6CF-4714-D61D948BDCB4}"/>
              </a:ext>
            </a:extLst>
          </p:cNvPr>
          <p:cNvSpPr>
            <a:spLocks/>
          </p:cNvSpPr>
          <p:nvPr/>
        </p:nvSpPr>
        <p:spPr bwMode="auto">
          <a:xfrm>
            <a:off x="438802" y="1120801"/>
            <a:ext cx="1778833"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defPPr>
              <a:defRPr lang="en-US"/>
            </a:defPPr>
            <a:lvl1pPr marL="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パワフル給湯＆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省スペース・スリムタイプ</a:t>
            </a:r>
          </a:p>
        </p:txBody>
      </p:sp>
      <p:pic>
        <p:nvPicPr>
          <p:cNvPr id="51" name="図 50" descr="ドアが開いている冷蔵庫&#10;&#10;AI 生成コンテンツは誤りを含む可能性があります。">
            <a:extLst>
              <a:ext uri="{FF2B5EF4-FFF2-40B4-BE49-F238E27FC236}">
                <a16:creationId xmlns:a16="http://schemas.microsoft.com/office/drawing/2014/main" id="{68C7DAE1-48E3-A60D-CA67-85CF11B6E8C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3469" y="752532"/>
            <a:ext cx="1088147" cy="2790666"/>
          </a:xfrm>
          <a:prstGeom prst="rect">
            <a:avLst/>
          </a:prstGeom>
        </p:spPr>
      </p:pic>
      <p:pic>
        <p:nvPicPr>
          <p:cNvPr id="52" name="図 51" descr="ファン, デバイス, 器具, オーブン が含まれている画像&#10;&#10;AI 生成コンテンツは誤りを含む可能性があります。">
            <a:extLst>
              <a:ext uri="{FF2B5EF4-FFF2-40B4-BE49-F238E27FC236}">
                <a16:creationId xmlns:a16="http://schemas.microsoft.com/office/drawing/2014/main" id="{522D539B-BE4B-64A2-9AC3-455F9B85698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7923" y="2561698"/>
            <a:ext cx="1067134" cy="913027"/>
          </a:xfrm>
          <a:prstGeom prst="rect">
            <a:avLst/>
          </a:prstGeom>
        </p:spPr>
      </p:pic>
      <p:sp>
        <p:nvSpPr>
          <p:cNvPr id="166" name="テキスト ボックス 6">
            <a:extLst>
              <a:ext uri="{FF2B5EF4-FFF2-40B4-BE49-F238E27FC236}">
                <a16:creationId xmlns:a16="http://schemas.microsoft.com/office/drawing/2014/main" id="{1C049E55-2519-1553-156C-07F764C50099}"/>
              </a:ext>
            </a:extLst>
          </p:cNvPr>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a:t>
            </a:r>
            <a:r>
              <a:rPr kumimoji="1" lang="ja-JP" altLang="en-US" sz="1100" dirty="0">
                <a:latin typeface="メイリオ" panose="020B0604030504040204" pitchFamily="50" charset="-128"/>
                <a:ea typeface="メイリオ" panose="020B0604030504040204" pitchFamily="50" charset="-128"/>
              </a:rPr>
              <a:t>した</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8" name="テキスト ボックス 6">
            <a:extLst>
              <a:ext uri="{FF2B5EF4-FFF2-40B4-BE49-F238E27FC236}">
                <a16:creationId xmlns:a16="http://schemas.microsoft.com/office/drawing/2014/main" id="{C5FA1F95-5C0B-44BC-A084-AF351E274EB2}"/>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7" name="テキスト ボックス 186">
            <a:extLst>
              <a:ext uri="{FF2B5EF4-FFF2-40B4-BE49-F238E27FC236}">
                <a16:creationId xmlns:a16="http://schemas.microsoft.com/office/drawing/2014/main" id="{545583CE-C1ED-76CA-6635-D443FA46402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cxnSp>
        <p:nvCxnSpPr>
          <p:cNvPr id="188" name="直線コネクタ 9">
            <a:extLst>
              <a:ext uri="{FF2B5EF4-FFF2-40B4-BE49-F238E27FC236}">
                <a16:creationId xmlns:a16="http://schemas.microsoft.com/office/drawing/2014/main" id="{82AB3DF6-1630-3BEA-81B4-692E77E932B7}"/>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88">
            <a:extLst>
              <a:ext uri="{FF2B5EF4-FFF2-40B4-BE49-F238E27FC236}">
                <a16:creationId xmlns:a16="http://schemas.microsoft.com/office/drawing/2014/main" id="{0E1638E8-FB10-86CA-0BC0-2B7C2AA01957}"/>
              </a:ext>
            </a:extLst>
          </p:cNvPr>
          <p:cNvSpPr/>
          <p:nvPr/>
        </p:nvSpPr>
        <p:spPr>
          <a:xfrm>
            <a:off x="6938849" y="7834397"/>
            <a:ext cx="2255746"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省スペース</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・スリム</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90" name="直線コネクタ 9">
            <a:extLst>
              <a:ext uri="{FF2B5EF4-FFF2-40B4-BE49-F238E27FC236}">
                <a16:creationId xmlns:a16="http://schemas.microsoft.com/office/drawing/2014/main" id="{2992B0D3-327B-9956-FF15-21367BE06D58}"/>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正方形/長方形 19">
            <a:extLst>
              <a:ext uri="{FF2B5EF4-FFF2-40B4-BE49-F238E27FC236}">
                <a16:creationId xmlns:a16="http://schemas.microsoft.com/office/drawing/2014/main" id="{8D002217-0C4E-EFB0-3969-3E6603A29964}"/>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191">
            <a:extLst>
              <a:ext uri="{FF2B5EF4-FFF2-40B4-BE49-F238E27FC236}">
                <a16:creationId xmlns:a16="http://schemas.microsoft.com/office/drawing/2014/main" id="{E9B3BF02-DD06-15EA-5724-3FA51C93A720}"/>
              </a:ext>
            </a:extLst>
          </p:cNvPr>
          <p:cNvSpPr txBox="1"/>
          <p:nvPr/>
        </p:nvSpPr>
        <p:spPr>
          <a:xfrm>
            <a:off x="6769768" y="8359286"/>
            <a:ext cx="1700921" cy="969496"/>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設置面積が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従来の約</a:t>
            </a:r>
            <a:r>
              <a:rPr kumimoji="1" lang="en-US" altLang="ja-JP" b="1" u="sng" dirty="0">
                <a:latin typeface="Meiryo UI" panose="020B0604030504040204" pitchFamily="50" charset="-128"/>
                <a:ea typeface="Meiryo UI" panose="020B0604030504040204" pitchFamily="50" charset="-128"/>
              </a:rPr>
              <a:t>83</a:t>
            </a:r>
            <a:r>
              <a:rPr kumimoji="1" lang="ja-JP" altLang="en-US" sz="1400" b="1" u="sng"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に！</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入れ替えにも最適</a:t>
            </a:r>
          </a:p>
        </p:txBody>
      </p:sp>
      <p:pic>
        <p:nvPicPr>
          <p:cNvPr id="199" name="図 198" descr="テキスト&#10;&#10;AI 生成コンテンツは誤りを含む可能性があります。">
            <a:extLst>
              <a:ext uri="{FF2B5EF4-FFF2-40B4-BE49-F238E27FC236}">
                <a16:creationId xmlns:a16="http://schemas.microsoft.com/office/drawing/2014/main" id="{20B31181-A168-C8E0-6661-84D296965C0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81440" y="8327488"/>
            <a:ext cx="1335020" cy="1124227"/>
          </a:xfrm>
          <a:prstGeom prst="rect">
            <a:avLst/>
          </a:prstGeom>
        </p:spPr>
      </p:pic>
      <p:pic>
        <p:nvPicPr>
          <p:cNvPr id="200" name="図 199" descr="グラフィカル ユーザー インターフェイス&#10;&#10;AI 生成コンテンツは誤りを含む可能性があります。">
            <a:extLst>
              <a:ext uri="{FF2B5EF4-FFF2-40B4-BE49-F238E27FC236}">
                <a16:creationId xmlns:a16="http://schemas.microsoft.com/office/drawing/2014/main" id="{6ED86EF7-31DA-CD14-6B7B-1A74C64483BD}"/>
              </a:ext>
            </a:extLst>
          </p:cNvPr>
          <p:cNvPicPr>
            <a:picLocks noChangeAspect="1"/>
          </p:cNvPicPr>
          <p:nvPr/>
        </p:nvPicPr>
        <p:blipFill>
          <a:blip r:embed="rId20" cstate="print">
            <a:extLst>
              <a:ext uri="{28A0092B-C50C-407E-A947-70E740481C1C}">
                <a14:useLocalDpi xmlns:a14="http://schemas.microsoft.com/office/drawing/2010/main" val="0"/>
              </a:ext>
            </a:extLst>
          </a:blip>
          <a:srcRect t="28493"/>
          <a:stretch>
            <a:fillRect/>
          </a:stretch>
        </p:blipFill>
        <p:spPr>
          <a:xfrm>
            <a:off x="10013201" y="8348680"/>
            <a:ext cx="1100330" cy="1091949"/>
          </a:xfrm>
          <a:prstGeom prst="rect">
            <a:avLst/>
          </a:prstGeom>
        </p:spPr>
      </p:pic>
      <p:pic>
        <p:nvPicPr>
          <p:cNvPr id="201" name="図 200" descr="テキスト&#10;&#10;AI 生成コンテンツは誤りを含む可能性があります。">
            <a:extLst>
              <a:ext uri="{FF2B5EF4-FFF2-40B4-BE49-F238E27FC236}">
                <a16:creationId xmlns:a16="http://schemas.microsoft.com/office/drawing/2014/main" id="{F684F664-2545-4A23-789E-F8290867D6A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09645" y="8341269"/>
            <a:ext cx="1570133" cy="696919"/>
          </a:xfrm>
          <a:prstGeom prst="rect">
            <a:avLst/>
          </a:prstGeom>
        </p:spPr>
      </p:pic>
      <p:cxnSp>
        <p:nvCxnSpPr>
          <p:cNvPr id="202" name="直線コネクタ 201">
            <a:extLst>
              <a:ext uri="{FF2B5EF4-FFF2-40B4-BE49-F238E27FC236}">
                <a16:creationId xmlns:a16="http://schemas.microsoft.com/office/drawing/2014/main" id="{AAA9E80A-DD34-2218-0702-9F4F21DD6A59}"/>
              </a:ext>
            </a:extLst>
          </p:cNvPr>
          <p:cNvCxnSpPr>
            <a:cxnSpLocks/>
          </p:cNvCxnSpPr>
          <p:nvPr/>
        </p:nvCxnSpPr>
        <p:spPr>
          <a:xfrm>
            <a:off x="9900144" y="9107905"/>
            <a:ext cx="289063" cy="120241"/>
          </a:xfrm>
          <a:prstGeom prst="line">
            <a:avLst/>
          </a:prstGeom>
          <a:ln>
            <a:solidFill>
              <a:srgbClr val="E79D9D"/>
            </a:solidFill>
            <a:tailEnd type="ova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FC2B25BA-EB1A-C777-6775-9C122C5B3E49}"/>
              </a:ext>
            </a:extLst>
          </p:cNvPr>
          <p:cNvCxnSpPr>
            <a:cxnSpLocks/>
          </p:cNvCxnSpPr>
          <p:nvPr/>
        </p:nvCxnSpPr>
        <p:spPr>
          <a:xfrm flipH="1">
            <a:off x="11081083" y="9034061"/>
            <a:ext cx="312821" cy="182907"/>
          </a:xfrm>
          <a:prstGeom prst="line">
            <a:avLst/>
          </a:prstGeom>
          <a:ln>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04" name="正方形/長方形 203">
            <a:extLst>
              <a:ext uri="{FF2B5EF4-FFF2-40B4-BE49-F238E27FC236}">
                <a16:creationId xmlns:a16="http://schemas.microsoft.com/office/drawing/2014/main" id="{CDB40231-351A-55B9-0AB8-C2E5CFAE95CF}"/>
              </a:ext>
            </a:extLst>
          </p:cNvPr>
          <p:cNvSpPr/>
          <p:nvPr/>
        </p:nvSpPr>
        <p:spPr>
          <a:xfrm>
            <a:off x="11152018" y="8385978"/>
            <a:ext cx="1465846" cy="600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 name="図 204">
            <a:extLst>
              <a:ext uri="{FF2B5EF4-FFF2-40B4-BE49-F238E27FC236}">
                <a16:creationId xmlns:a16="http://schemas.microsoft.com/office/drawing/2014/main" id="{A425CB71-D660-DBAB-630D-C43C35C7289F}"/>
              </a:ext>
            </a:extLst>
          </p:cNvPr>
          <p:cNvPicPr>
            <a:picLocks noChangeAspect="1"/>
          </p:cNvPicPr>
          <p:nvPr/>
        </p:nvPicPr>
        <p:blipFill>
          <a:blip r:embed="rId22"/>
          <a:stretch>
            <a:fillRect/>
          </a:stretch>
        </p:blipFill>
        <p:spPr>
          <a:xfrm>
            <a:off x="11162575" y="8417536"/>
            <a:ext cx="1465243" cy="516385"/>
          </a:xfrm>
          <a:prstGeom prst="rect">
            <a:avLst/>
          </a:prstGeom>
        </p:spPr>
      </p:pic>
      <p:sp>
        <p:nvSpPr>
          <p:cNvPr id="206" name="テキスト ボックス 6">
            <a:extLst>
              <a:ext uri="{FF2B5EF4-FFF2-40B4-BE49-F238E27FC236}">
                <a16:creationId xmlns:a16="http://schemas.microsoft.com/office/drawing/2014/main" id="{C82A8B66-1D83-7A4C-2B8F-8FD760A02847}"/>
              </a:ext>
            </a:extLst>
          </p:cNvPr>
          <p:cNvSpPr txBox="1">
            <a:spLocks noChangeArrowheads="1"/>
          </p:cNvSpPr>
          <p:nvPr/>
        </p:nvSpPr>
        <p:spPr bwMode="auto">
          <a:xfrm>
            <a:off x="11440354" y="6170567"/>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207" name="表 206">
            <a:extLst>
              <a:ext uri="{FF2B5EF4-FFF2-40B4-BE49-F238E27FC236}">
                <a16:creationId xmlns:a16="http://schemas.microsoft.com/office/drawing/2014/main" id="{3F25E0C4-45CB-81F6-3453-07D750A23861}"/>
              </a:ext>
            </a:extLst>
          </p:cNvPr>
          <p:cNvGraphicFramePr>
            <a:graphicFrameLocks noGrp="1"/>
          </p:cNvGraphicFramePr>
          <p:nvPr>
            <p:extLst>
              <p:ext uri="{D42A27DB-BD31-4B8C-83A1-F6EECF244321}">
                <p14:modId xmlns:p14="http://schemas.microsoft.com/office/powerpoint/2010/main" val="788985150"/>
              </p:ext>
            </p:extLst>
          </p:nvPr>
        </p:nvGraphicFramePr>
        <p:xfrm>
          <a:off x="6863563" y="5102083"/>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43" name="グループ化 42">
            <a:extLst>
              <a:ext uri="{FF2B5EF4-FFF2-40B4-BE49-F238E27FC236}">
                <a16:creationId xmlns:a16="http://schemas.microsoft.com/office/drawing/2014/main" id="{9BB04DD7-4C98-BA01-84AF-A5702707B0E6}"/>
              </a:ext>
            </a:extLst>
          </p:cNvPr>
          <p:cNvGrpSpPr/>
          <p:nvPr/>
        </p:nvGrpSpPr>
        <p:grpSpPr>
          <a:xfrm>
            <a:off x="5963859" y="4147035"/>
            <a:ext cx="591636" cy="1228988"/>
            <a:chOff x="4553023" y="4890757"/>
            <a:chExt cx="1018959" cy="2116656"/>
          </a:xfrm>
        </p:grpSpPr>
        <p:pic>
          <p:nvPicPr>
            <p:cNvPr id="49" name="Picture 2" descr="「スマートフォン」の画像検索結果">
              <a:extLst>
                <a:ext uri="{FF2B5EF4-FFF2-40B4-BE49-F238E27FC236}">
                  <a16:creationId xmlns:a16="http://schemas.microsoft.com/office/drawing/2014/main" id="{7FD2544E-1AFC-8202-8D22-A7381C31404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a:extLst>
                <a:ext uri="{FF2B5EF4-FFF2-40B4-BE49-F238E27FC236}">
                  <a16:creationId xmlns:a16="http://schemas.microsoft.com/office/drawing/2014/main" id="{97A5333D-E9FF-54DB-E922-E9C74EDFEE8B}"/>
                </a:ext>
              </a:extLst>
            </p:cNvPr>
            <p:cNvPicPr>
              <a:picLocks noChangeAspect="1"/>
            </p:cNvPicPr>
            <p:nvPr/>
          </p:nvPicPr>
          <p:blipFill rotWithShape="1">
            <a:blip r:embed="rId24"/>
            <a:srcRect b="20647"/>
            <a:stretch/>
          </p:blipFill>
          <p:spPr>
            <a:xfrm>
              <a:off x="4652057" y="5196348"/>
              <a:ext cx="763793" cy="1533426"/>
            </a:xfrm>
            <a:prstGeom prst="rect">
              <a:avLst/>
            </a:prstGeom>
          </p:spPr>
        </p:pic>
        <p:pic>
          <p:nvPicPr>
            <p:cNvPr id="57" name="図 56">
              <a:extLst>
                <a:ext uri="{FF2B5EF4-FFF2-40B4-BE49-F238E27FC236}">
                  <a16:creationId xmlns:a16="http://schemas.microsoft.com/office/drawing/2014/main" id="{0F74072B-8870-6198-366B-D4EBEB9B338E}"/>
                </a:ext>
              </a:extLst>
            </p:cNvPr>
            <p:cNvPicPr>
              <a:picLocks noChangeAspect="1"/>
            </p:cNvPicPr>
            <p:nvPr/>
          </p:nvPicPr>
          <p:blipFill rotWithShape="1">
            <a:blip r:embed="rId24"/>
            <a:srcRect t="93213"/>
            <a:stretch/>
          </p:blipFill>
          <p:spPr>
            <a:xfrm>
              <a:off x="4644106" y="6594445"/>
              <a:ext cx="766167" cy="131560"/>
            </a:xfrm>
            <a:prstGeom prst="rect">
              <a:avLst/>
            </a:prstGeom>
          </p:spPr>
        </p:pic>
      </p:grpSp>
      <p:pic>
        <p:nvPicPr>
          <p:cNvPr id="147" name="図 146">
            <a:extLst>
              <a:ext uri="{FF2B5EF4-FFF2-40B4-BE49-F238E27FC236}">
                <a16:creationId xmlns:a16="http://schemas.microsoft.com/office/drawing/2014/main" id="{508DF801-BD33-093A-3644-FDA8F7EE794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61" name="テキスト ボックス 8">
            <a:extLst>
              <a:ext uri="{FF2B5EF4-FFF2-40B4-BE49-F238E27FC236}">
                <a16:creationId xmlns:a16="http://schemas.microsoft.com/office/drawing/2014/main" id="{FE3948E5-A9BD-A4FD-7485-D27E5AB40B84}"/>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2" name="テキスト ボックス 289">
            <a:extLst>
              <a:ext uri="{FF2B5EF4-FFF2-40B4-BE49-F238E27FC236}">
                <a16:creationId xmlns:a16="http://schemas.microsoft.com/office/drawing/2014/main" id="{722236E3-5D82-3981-6018-1DF39E3247B5}"/>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DEFAF2E1-397C-8B9D-5DF6-26AB1C1D9717}"/>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C0D4CF2F-4508-ED92-65F6-C485CAA08BE7}"/>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08FA1212-F80F-67BA-D833-C53135200498}"/>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98" name="テキスト ボックス 293">
            <a:extLst>
              <a:ext uri="{FF2B5EF4-FFF2-40B4-BE49-F238E27FC236}">
                <a16:creationId xmlns:a16="http://schemas.microsoft.com/office/drawing/2014/main" id="{B9ADC2C1-9475-EB44-7899-9604BBE7051F}"/>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08" name="角丸四角形 17">
            <a:extLst>
              <a:ext uri="{FF2B5EF4-FFF2-40B4-BE49-F238E27FC236}">
                <a16:creationId xmlns:a16="http://schemas.microsoft.com/office/drawing/2014/main" id="{3B65394C-BC90-1A52-175A-0308CCB9C74E}"/>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9" name="テキスト ボックス 19">
            <a:extLst>
              <a:ext uri="{FF2B5EF4-FFF2-40B4-BE49-F238E27FC236}">
                <a16:creationId xmlns:a16="http://schemas.microsoft.com/office/drawing/2014/main" id="{F5EA8E14-7B6E-6FBA-4865-9F38AAAD792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210" name="角丸四角形 305">
            <a:extLst>
              <a:ext uri="{FF2B5EF4-FFF2-40B4-BE49-F238E27FC236}">
                <a16:creationId xmlns:a16="http://schemas.microsoft.com/office/drawing/2014/main" id="{9401D720-961F-6D9B-E121-2067E19CB97E}"/>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11" name="テキスト ボックス 258">
            <a:extLst>
              <a:ext uri="{FF2B5EF4-FFF2-40B4-BE49-F238E27FC236}">
                <a16:creationId xmlns:a16="http://schemas.microsoft.com/office/drawing/2014/main" id="{8967E3BA-E40B-AD4D-ED2B-23B81DAE1D99}"/>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12" name="テキスト ボックス 258">
            <a:extLst>
              <a:ext uri="{FF2B5EF4-FFF2-40B4-BE49-F238E27FC236}">
                <a16:creationId xmlns:a16="http://schemas.microsoft.com/office/drawing/2014/main" id="{0E6966C8-2608-EBB4-A17D-E286FDBCA6D3}"/>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213" name="角丸四角形 322">
            <a:extLst>
              <a:ext uri="{FF2B5EF4-FFF2-40B4-BE49-F238E27FC236}">
                <a16:creationId xmlns:a16="http://schemas.microsoft.com/office/drawing/2014/main" id="{7984278F-3B30-A596-0460-8BD386E129A5}"/>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14" name="テキスト ボックス 323">
            <a:extLst>
              <a:ext uri="{FF2B5EF4-FFF2-40B4-BE49-F238E27FC236}">
                <a16:creationId xmlns:a16="http://schemas.microsoft.com/office/drawing/2014/main" id="{4F4CD23F-7DD4-48E2-DB1C-8BFF886D89A3}"/>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15" name="角丸四角形 325">
            <a:extLst>
              <a:ext uri="{FF2B5EF4-FFF2-40B4-BE49-F238E27FC236}">
                <a16:creationId xmlns:a16="http://schemas.microsoft.com/office/drawing/2014/main" id="{FC55BB79-D6D4-9D52-6D7B-A043C5AF9342}"/>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16" name="正方形/長方形 215">
            <a:extLst>
              <a:ext uri="{FF2B5EF4-FFF2-40B4-BE49-F238E27FC236}">
                <a16:creationId xmlns:a16="http://schemas.microsoft.com/office/drawing/2014/main" id="{EFB40770-9003-7202-D10A-72975A31B327}"/>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17" name="テキスト ボックス 258">
            <a:extLst>
              <a:ext uri="{FF2B5EF4-FFF2-40B4-BE49-F238E27FC236}">
                <a16:creationId xmlns:a16="http://schemas.microsoft.com/office/drawing/2014/main" id="{DABBF478-BA85-4BB9-9643-6C8F0AE8A036}"/>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18" name="テキスト ボックス 258">
            <a:extLst>
              <a:ext uri="{FF2B5EF4-FFF2-40B4-BE49-F238E27FC236}">
                <a16:creationId xmlns:a16="http://schemas.microsoft.com/office/drawing/2014/main" id="{49BDC494-7123-E7BC-66BC-E2F042304BB4}"/>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19" name="テキスト ボックス 218">
            <a:extLst>
              <a:ext uri="{FF2B5EF4-FFF2-40B4-BE49-F238E27FC236}">
                <a16:creationId xmlns:a16="http://schemas.microsoft.com/office/drawing/2014/main" id="{9A667B67-788E-5C5E-959D-DB01B25A90DF}"/>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20" name="テキスト ボックス 219">
            <a:extLst>
              <a:ext uri="{FF2B5EF4-FFF2-40B4-BE49-F238E27FC236}">
                <a16:creationId xmlns:a16="http://schemas.microsoft.com/office/drawing/2014/main" id="{286EF95C-8A07-A0A7-0F1E-28EAF11E5B63}"/>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21" name="テキスト ボックス 220">
            <a:extLst>
              <a:ext uri="{FF2B5EF4-FFF2-40B4-BE49-F238E27FC236}">
                <a16:creationId xmlns:a16="http://schemas.microsoft.com/office/drawing/2014/main" id="{1BD9CA74-B18C-FDDF-4EB7-33EC358224F0}"/>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22" name="テキスト ボックス 221">
            <a:extLst>
              <a:ext uri="{FF2B5EF4-FFF2-40B4-BE49-F238E27FC236}">
                <a16:creationId xmlns:a16="http://schemas.microsoft.com/office/drawing/2014/main" id="{782174E5-3D9E-0FFD-5AE9-0F18C30E47F6}"/>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23" name="テキスト ボックス 222">
            <a:extLst>
              <a:ext uri="{FF2B5EF4-FFF2-40B4-BE49-F238E27FC236}">
                <a16:creationId xmlns:a16="http://schemas.microsoft.com/office/drawing/2014/main" id="{E138BC33-D7D6-A3F0-CA96-2EBAC92DC3EC}"/>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24" name="テキスト ボックス 223">
            <a:extLst>
              <a:ext uri="{FF2B5EF4-FFF2-40B4-BE49-F238E27FC236}">
                <a16:creationId xmlns:a16="http://schemas.microsoft.com/office/drawing/2014/main" id="{D4588370-53BE-BE03-97CF-343FC783BEDA}"/>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25" name="直線コネクタ 224">
            <a:extLst>
              <a:ext uri="{FF2B5EF4-FFF2-40B4-BE49-F238E27FC236}">
                <a16:creationId xmlns:a16="http://schemas.microsoft.com/office/drawing/2014/main" id="{B2D9A1AB-4D8D-2E31-B54A-D978C8F3A21B}"/>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1A6FA257-56C9-0298-E38E-6B52E2F55AF2}"/>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7" name="テキスト ボックス 258">
            <a:extLst>
              <a:ext uri="{FF2B5EF4-FFF2-40B4-BE49-F238E27FC236}">
                <a16:creationId xmlns:a16="http://schemas.microsoft.com/office/drawing/2014/main" id="{2F0D7C83-573F-5EF9-5CD4-86760AFD73C9}"/>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8" name="図 197">
            <a:extLst>
              <a:ext uri="{FF2B5EF4-FFF2-40B4-BE49-F238E27FC236}">
                <a16:creationId xmlns:a16="http://schemas.microsoft.com/office/drawing/2014/main" id="{4928EEF7-6598-9AFF-A9EB-9A0F3331A0A5}"/>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テキスト ボックス 306">
            <a:extLst>
              <a:ext uri="{FF2B5EF4-FFF2-40B4-BE49-F238E27FC236}">
                <a16:creationId xmlns:a16="http://schemas.microsoft.com/office/drawing/2014/main" id="{548E503E-5FD5-A4CB-EF04-0B6C30E2E92B}"/>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30" name="図 229">
            <a:extLst>
              <a:ext uri="{FF2B5EF4-FFF2-40B4-BE49-F238E27FC236}">
                <a16:creationId xmlns:a16="http://schemas.microsoft.com/office/drawing/2014/main" id="{ACE30AE5-95F8-7C75-FEA7-8A6AB0EB399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31" name="テキスト ボックス 203">
            <a:extLst>
              <a:ext uri="{FF2B5EF4-FFF2-40B4-BE49-F238E27FC236}">
                <a16:creationId xmlns:a16="http://schemas.microsoft.com/office/drawing/2014/main" id="{C509DC22-E92F-6612-7BC4-CEDCBCEFD52A}"/>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32" name="直線コネクタ 9">
            <a:extLst>
              <a:ext uri="{FF2B5EF4-FFF2-40B4-BE49-F238E27FC236}">
                <a16:creationId xmlns:a16="http://schemas.microsoft.com/office/drawing/2014/main" id="{C3AC65D5-046D-4C89-00D3-8C899119C098}"/>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正方形/長方形 19">
            <a:extLst>
              <a:ext uri="{FF2B5EF4-FFF2-40B4-BE49-F238E27FC236}">
                <a16:creationId xmlns:a16="http://schemas.microsoft.com/office/drawing/2014/main" id="{682C70BE-7D7D-0D4D-B315-DB4F5B955E8B}"/>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34" name="直線コネクタ 9">
            <a:extLst>
              <a:ext uri="{FF2B5EF4-FFF2-40B4-BE49-F238E27FC236}">
                <a16:creationId xmlns:a16="http://schemas.microsoft.com/office/drawing/2014/main" id="{97137E00-FABE-F466-8241-72CD0B0682DE}"/>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 name="正方形/長方形 234">
            <a:extLst>
              <a:ext uri="{FF2B5EF4-FFF2-40B4-BE49-F238E27FC236}">
                <a16:creationId xmlns:a16="http://schemas.microsoft.com/office/drawing/2014/main" id="{A84EA93E-B747-8FE9-421C-7ED8CB63A9EB}"/>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6" name="直線コネクタ 9">
            <a:extLst>
              <a:ext uri="{FF2B5EF4-FFF2-40B4-BE49-F238E27FC236}">
                <a16:creationId xmlns:a16="http://schemas.microsoft.com/office/drawing/2014/main" id="{E22DAFB1-06C7-C9D4-0996-36FD5A2BEC9B}"/>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直線コネクタ 9">
            <a:extLst>
              <a:ext uri="{FF2B5EF4-FFF2-40B4-BE49-F238E27FC236}">
                <a16:creationId xmlns:a16="http://schemas.microsoft.com/office/drawing/2014/main" id="{FF432A64-A939-3A1B-4B69-67DCCA08823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8" name="正方形/長方形 19">
            <a:extLst>
              <a:ext uri="{FF2B5EF4-FFF2-40B4-BE49-F238E27FC236}">
                <a16:creationId xmlns:a16="http://schemas.microsoft.com/office/drawing/2014/main" id="{61F18627-2F40-7F0C-2D36-4A7708DC69CF}"/>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39" name="正方形/長方形 238">
            <a:extLst>
              <a:ext uri="{FF2B5EF4-FFF2-40B4-BE49-F238E27FC236}">
                <a16:creationId xmlns:a16="http://schemas.microsoft.com/office/drawing/2014/main" id="{7D6FA1D0-FD50-AC61-B2DA-E27F5EF5A0ED}"/>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40" name="図 239" descr="QR コード&#10;&#10;AI 生成コンテンツは誤りを含む可能性があります。">
            <a:extLst>
              <a:ext uri="{FF2B5EF4-FFF2-40B4-BE49-F238E27FC236}">
                <a16:creationId xmlns:a16="http://schemas.microsoft.com/office/drawing/2014/main" id="{529F0218-D6E3-79B0-0713-7730566DA05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41" name="object 33">
            <a:extLst>
              <a:ext uri="{FF2B5EF4-FFF2-40B4-BE49-F238E27FC236}">
                <a16:creationId xmlns:a16="http://schemas.microsoft.com/office/drawing/2014/main" id="{639A18B3-6402-F486-F686-B35641A1899A}"/>
              </a:ext>
            </a:extLst>
          </p:cNvPr>
          <p:cNvGrpSpPr/>
          <p:nvPr/>
        </p:nvGrpSpPr>
        <p:grpSpPr>
          <a:xfrm>
            <a:off x="6098056" y="7785884"/>
            <a:ext cx="432434" cy="432434"/>
            <a:chOff x="909735" y="2161233"/>
            <a:chExt cx="432434" cy="432434"/>
          </a:xfrm>
        </p:grpSpPr>
        <p:sp>
          <p:nvSpPr>
            <p:cNvPr id="242" name="object 34">
              <a:extLst>
                <a:ext uri="{FF2B5EF4-FFF2-40B4-BE49-F238E27FC236}">
                  <a16:creationId xmlns:a16="http://schemas.microsoft.com/office/drawing/2014/main" id="{821CD3E7-4704-4E18-15A0-923F1DD8B9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43" name="object 35">
              <a:extLst>
                <a:ext uri="{FF2B5EF4-FFF2-40B4-BE49-F238E27FC236}">
                  <a16:creationId xmlns:a16="http://schemas.microsoft.com/office/drawing/2014/main" id="{182E7814-1271-AE0E-80F0-A90E324A987C}"/>
                </a:ext>
              </a:extLst>
            </p:cNvPr>
            <p:cNvPicPr/>
            <p:nvPr/>
          </p:nvPicPr>
          <p:blipFill>
            <a:blip r:embed="rId13" cstate="print"/>
            <a:stretch>
              <a:fillRect/>
            </a:stretch>
          </p:blipFill>
          <p:spPr>
            <a:xfrm>
              <a:off x="972442" y="2324323"/>
              <a:ext cx="87109" cy="106311"/>
            </a:xfrm>
            <a:prstGeom prst="rect">
              <a:avLst/>
            </a:prstGeom>
          </p:spPr>
        </p:pic>
        <p:pic>
          <p:nvPicPr>
            <p:cNvPr id="244" name="object 36">
              <a:extLst>
                <a:ext uri="{FF2B5EF4-FFF2-40B4-BE49-F238E27FC236}">
                  <a16:creationId xmlns:a16="http://schemas.microsoft.com/office/drawing/2014/main" id="{89132ACE-D448-CC4C-3E52-37F3824C9BAC}"/>
                </a:ext>
              </a:extLst>
            </p:cNvPr>
            <p:cNvPicPr/>
            <p:nvPr/>
          </p:nvPicPr>
          <p:blipFill>
            <a:blip r:embed="rId14" cstate="print"/>
            <a:stretch>
              <a:fillRect/>
            </a:stretch>
          </p:blipFill>
          <p:spPr>
            <a:xfrm>
              <a:off x="1079921" y="2323413"/>
              <a:ext cx="199285" cy="107861"/>
            </a:xfrm>
            <a:prstGeom prst="rect">
              <a:avLst/>
            </a:prstGeom>
          </p:spPr>
        </p:pic>
      </p:grpSp>
      <p:sp>
        <p:nvSpPr>
          <p:cNvPr id="245" name="テキスト ボックス 244">
            <a:extLst>
              <a:ext uri="{FF2B5EF4-FFF2-40B4-BE49-F238E27FC236}">
                <a16:creationId xmlns:a16="http://schemas.microsoft.com/office/drawing/2014/main" id="{E5DDC69E-D126-6679-8489-6FAE2529B9D3}"/>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46" name="直線コネクタ 245">
            <a:extLst>
              <a:ext uri="{FF2B5EF4-FFF2-40B4-BE49-F238E27FC236}">
                <a16:creationId xmlns:a16="http://schemas.microsoft.com/office/drawing/2014/main" id="{E681631D-3D33-6A9D-DD8E-5071BFB07F42}"/>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3C15686F-08A0-DF66-C1F1-8051AB1875C8}"/>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8" name="テキスト ボックス 323">
            <a:extLst>
              <a:ext uri="{FF2B5EF4-FFF2-40B4-BE49-F238E27FC236}">
                <a16:creationId xmlns:a16="http://schemas.microsoft.com/office/drawing/2014/main" id="{B8A5DC45-6C44-7035-93AB-5FA038564487}"/>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49" name="矢印: 右 248">
            <a:extLst>
              <a:ext uri="{FF2B5EF4-FFF2-40B4-BE49-F238E27FC236}">
                <a16:creationId xmlns:a16="http://schemas.microsoft.com/office/drawing/2014/main" id="{7E2631CB-BF93-B232-123C-5DD654D83081}"/>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47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74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534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2582" y="6756827"/>
            <a:ext cx="1206686" cy="1644323"/>
          </a:xfrm>
          <a:prstGeom prst="rect">
            <a:avLst/>
          </a:prstGeom>
        </p:spPr>
      </p:pic>
      <p:sp>
        <p:nvSpPr>
          <p:cNvPr id="146" name="テキスト ボックス 145"/>
          <p:cNvSpPr txBox="1"/>
          <p:nvPr/>
        </p:nvSpPr>
        <p:spPr>
          <a:xfrm>
            <a:off x="703042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730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143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693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20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783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06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768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225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5453"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a:latin typeface="メイリオ" panose="020B0604030504040204" pitchFamily="50" charset="-128"/>
                <a:ea typeface="メイリオ" panose="020B0604030504040204" pitchFamily="50" charset="-128"/>
              </a:rPr>
              <a:t>3</a:t>
            </a:r>
            <a:r>
              <a:rPr kumimoji="1" lang="ja-JP" altLang="en-US" sz="600">
                <a:latin typeface="メイリオ" panose="020B0604030504040204" pitchFamily="50" charset="-128"/>
                <a:ea typeface="メイリオ" panose="020B0604030504040204" pitchFamily="50" charset="-128"/>
              </a:rPr>
              <a:t>月時点、</a:t>
            </a:r>
            <a:r>
              <a:rPr kumimoji="1" lang="ja-JP" altLang="en-US" sz="600" dirty="0">
                <a:latin typeface="メイリオ" panose="020B0604030504040204" pitchFamily="50" charset="-128"/>
                <a:ea typeface="メイリオ" panose="020B0604030504040204" pitchFamily="50" charset="-128"/>
              </a:rPr>
              <a:t>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697194"/>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5017</TotalTime>
  <Words>1562</Words>
  <Application>Microsoft Office PowerPoint</Application>
  <PresentationFormat>A3 297x420 mm</PresentationFormat>
  <Paragraphs>203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330</cp:revision>
  <cp:lastPrinted>2026-02-19T01:49:00Z</cp:lastPrinted>
  <dcterms:created xsi:type="dcterms:W3CDTF">2020-12-15T06:24:16Z</dcterms:created>
  <dcterms:modified xsi:type="dcterms:W3CDTF">2026-03-24T03:58:23Z</dcterms:modified>
</cp:coreProperties>
</file>