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1872" autoAdjust="0"/>
  </p:normalViewPr>
  <p:slideViewPr>
    <p:cSldViewPr snapToGrid="0">
      <p:cViewPr>
        <p:scale>
          <a:sx n="75" d="100"/>
          <a:sy n="75" d="100"/>
        </p:scale>
        <p:origin x="2160" y="336"/>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2026/6/15</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2026/6/15</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32.emf"/><Relationship Id="rId26" Type="http://schemas.openxmlformats.org/officeDocument/2006/relationships/image" Target="../media/image38.png"/><Relationship Id="rId3" Type="http://schemas.openxmlformats.org/officeDocument/2006/relationships/image" Target="../media/image20.png"/><Relationship Id="rId21" Type="http://schemas.openxmlformats.org/officeDocument/2006/relationships/image" Target="../media/image33.png"/><Relationship Id="rId34"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9.png"/><Relationship Id="rId17" Type="http://schemas.openxmlformats.org/officeDocument/2006/relationships/image" Target="../media/image31.png"/><Relationship Id="rId25" Type="http://schemas.openxmlformats.org/officeDocument/2006/relationships/image" Target="../media/image37.png"/><Relationship Id="rId33" Type="http://schemas.openxmlformats.org/officeDocument/2006/relationships/image" Target="../media/image45.jpeg"/><Relationship Id="rId2" Type="http://schemas.openxmlformats.org/officeDocument/2006/relationships/notesSlide" Target="../notesSlides/notesSlide2.xml"/><Relationship Id="rId16" Type="http://schemas.openxmlformats.org/officeDocument/2006/relationships/image" Target="../media/image30.png"/><Relationship Id="rId20" Type="http://schemas.openxmlformats.org/officeDocument/2006/relationships/image" Target="../media/image15.png"/><Relationship Id="rId29"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24" Type="http://schemas.openxmlformats.org/officeDocument/2006/relationships/image" Target="../media/image36.png"/><Relationship Id="rId32" Type="http://schemas.openxmlformats.org/officeDocument/2006/relationships/image" Target="../media/image44.png"/><Relationship Id="rId5" Type="http://schemas.openxmlformats.org/officeDocument/2006/relationships/image" Target="../media/image21.jpeg"/><Relationship Id="rId15" Type="http://schemas.openxmlformats.org/officeDocument/2006/relationships/image" Target="../media/image29.sv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6.jpeg"/><Relationship Id="rId19" Type="http://schemas.openxmlformats.org/officeDocument/2006/relationships/image" Target="../media/image14.png"/><Relationship Id="rId31" Type="http://schemas.openxmlformats.org/officeDocument/2006/relationships/image" Target="../media/image43.png"/><Relationship Id="rId4" Type="http://schemas.openxmlformats.org/officeDocument/2006/relationships/image" Target="../media/image1.png"/><Relationship Id="rId9" Type="http://schemas.openxmlformats.org/officeDocument/2006/relationships/image" Target="../media/image25.png"/><Relationship Id="rId14" Type="http://schemas.openxmlformats.org/officeDocument/2006/relationships/image" Target="../media/image28.png"/><Relationship Id="rId22" Type="http://schemas.openxmlformats.org/officeDocument/2006/relationships/image" Target="../media/image34.svg"/><Relationship Id="rId27" Type="http://schemas.openxmlformats.org/officeDocument/2006/relationships/image" Target="../media/image39.png"/><Relationship Id="rId30" Type="http://schemas.openxmlformats.org/officeDocument/2006/relationships/image" Target="../media/image42.png"/><Relationship Id="rId8"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839999" y="194652"/>
            <a:ext cx="528348"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オート</a:t>
            </a:r>
            <a:endParaRPr lang="en-US" altLang="ja-JP"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8" name="正方形/長方形 387"/>
          <p:cNvSpPr/>
          <p:nvPr/>
        </p:nvSpPr>
        <p:spPr>
          <a:xfrm>
            <a:off x="6887923" y="3778994"/>
            <a:ext cx="5234125" cy="30777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2026</a:t>
            </a:r>
            <a:r>
              <a:rPr lang="ja-JP" altLang="en-US"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年度モデルより様々な電気料金メニューに対応します！</a:t>
            </a:r>
            <a:endParaRPr kumimoji="0" lang="en-US" altLang="ja-JP" sz="14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5" name="図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502080" cy="473123"/>
            <a:chOff x="168669" y="2921069"/>
            <a:chExt cx="250208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83349" y="3044933"/>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3" name="Rectangle 36"/>
          <p:cNvSpPr>
            <a:spLocks/>
          </p:cNvSpPr>
          <p:nvPr/>
        </p:nvSpPr>
        <p:spPr bwMode="auto">
          <a:xfrm>
            <a:off x="232761" y="2543641"/>
            <a:ext cx="2224325"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1,042,800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948,000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CHP-37SAZ2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5600" y="854334"/>
            <a:ext cx="2258484" cy="1088902"/>
          </a:xfrm>
          <a:prstGeom prst="rect">
            <a:avLst/>
          </a:prstGeom>
        </p:spPr>
      </p:pic>
      <p:sp>
        <p:nvSpPr>
          <p:cNvPr id="443" name="Rectangle 61"/>
          <p:cNvSpPr>
            <a:spLocks/>
          </p:cNvSpPr>
          <p:nvPr/>
        </p:nvSpPr>
        <p:spPr bwMode="auto">
          <a:xfrm>
            <a:off x="494695" y="1130429"/>
            <a:ext cx="1894475" cy="56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新たにアプリ対応で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補助金要件の対象に！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p:txBody>
      </p:sp>
      <p:pic>
        <p:nvPicPr>
          <p:cNvPr id="444" name="図 4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445" name="図 4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1"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2"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11"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2" cstate="print"/>
            <a:stretch>
              <a:fillRect/>
            </a:stretch>
          </p:blipFill>
          <p:spPr>
            <a:xfrm>
              <a:off x="1079921" y="2323413"/>
              <a:ext cx="199285" cy="107861"/>
            </a:xfrm>
            <a:prstGeom prst="rect">
              <a:avLst/>
            </a:prstGeom>
          </p:spPr>
        </p:pic>
      </p:grpSp>
      <p:sp>
        <p:nvSpPr>
          <p:cNvPr id="34" name="テキスト ボックス 274">
            <a:extLst>
              <a:ext uri="{FF2B5EF4-FFF2-40B4-BE49-F238E27FC236}">
                <a16:creationId xmlns:a16="http://schemas.microsoft.com/office/drawing/2014/main" id="{7A74F99D-5852-3DFD-3B94-6F484A25D31F}"/>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B5DFEBF9-89EC-A71A-8BE3-79A1E01F695E}"/>
              </a:ext>
            </a:extLst>
          </p:cNvPr>
          <p:cNvGraphicFramePr>
            <a:graphicFrameLocks noGrp="1"/>
          </p:cNvGraphicFramePr>
          <p:nvPr>
            <p:extLst>
              <p:ext uri="{D42A27DB-BD31-4B8C-83A1-F6EECF244321}">
                <p14:modId xmlns:p14="http://schemas.microsoft.com/office/powerpoint/2010/main" val="1553934342"/>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pic>
        <p:nvPicPr>
          <p:cNvPr id="179" name="図 178">
            <a:extLst>
              <a:ext uri="{FF2B5EF4-FFF2-40B4-BE49-F238E27FC236}">
                <a16:creationId xmlns:a16="http://schemas.microsoft.com/office/drawing/2014/main" id="{569299BA-8DE8-4747-9C28-B321F09E15C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80" name="テキスト ボックス 8">
            <a:extLst>
              <a:ext uri="{FF2B5EF4-FFF2-40B4-BE49-F238E27FC236}">
                <a16:creationId xmlns:a16="http://schemas.microsoft.com/office/drawing/2014/main" id="{8BF16B79-76C2-3097-1710-23E90A71EDEA}"/>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81" name="テキスト ボックス 289">
            <a:extLst>
              <a:ext uri="{FF2B5EF4-FFF2-40B4-BE49-F238E27FC236}">
                <a16:creationId xmlns:a16="http://schemas.microsoft.com/office/drawing/2014/main" id="{E1C12AB5-07D2-BF48-40F7-B7C2B7612B83}"/>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82" name="正方形/長方形 290">
            <a:extLst>
              <a:ext uri="{FF2B5EF4-FFF2-40B4-BE49-F238E27FC236}">
                <a16:creationId xmlns:a16="http://schemas.microsoft.com/office/drawing/2014/main" id="{28670EC6-2259-2A45-E41A-26F155C53656}"/>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83" name="正方形/長方形 291">
            <a:extLst>
              <a:ext uri="{FF2B5EF4-FFF2-40B4-BE49-F238E27FC236}">
                <a16:creationId xmlns:a16="http://schemas.microsoft.com/office/drawing/2014/main" id="{D804EBDB-F3E4-D754-37D5-FD94E8D5F301}"/>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84" name="テキスト ボックス 292">
            <a:extLst>
              <a:ext uri="{FF2B5EF4-FFF2-40B4-BE49-F238E27FC236}">
                <a16:creationId xmlns:a16="http://schemas.microsoft.com/office/drawing/2014/main" id="{EB7FB3C0-804C-90F2-8841-F056696FF912}"/>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85" name="テキスト ボックス 293">
            <a:extLst>
              <a:ext uri="{FF2B5EF4-FFF2-40B4-BE49-F238E27FC236}">
                <a16:creationId xmlns:a16="http://schemas.microsoft.com/office/drawing/2014/main" id="{52A5813F-06AF-BC13-B5E6-ADA81AC90E8E}"/>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86" name="角丸四角形 17">
            <a:extLst>
              <a:ext uri="{FF2B5EF4-FFF2-40B4-BE49-F238E27FC236}">
                <a16:creationId xmlns:a16="http://schemas.microsoft.com/office/drawing/2014/main" id="{BAA8DC6B-D60C-5C60-2512-2E2C9A2AF264}"/>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1" name="テキスト ボックス 19">
            <a:extLst>
              <a:ext uri="{FF2B5EF4-FFF2-40B4-BE49-F238E27FC236}">
                <a16:creationId xmlns:a16="http://schemas.microsoft.com/office/drawing/2014/main" id="{43A768A2-7657-C35B-8446-78B1A1F62AFE}"/>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93" name="角丸四角形 305">
            <a:extLst>
              <a:ext uri="{FF2B5EF4-FFF2-40B4-BE49-F238E27FC236}">
                <a16:creationId xmlns:a16="http://schemas.microsoft.com/office/drawing/2014/main" id="{832BD0A3-BE22-F76A-E596-3AFBBDA2C8C9}"/>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4" name="テキスト ボックス 258">
            <a:extLst>
              <a:ext uri="{FF2B5EF4-FFF2-40B4-BE49-F238E27FC236}">
                <a16:creationId xmlns:a16="http://schemas.microsoft.com/office/drawing/2014/main" id="{74928B0D-B36A-7BEF-3375-3FD6E682FBD4}"/>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95" name="テキスト ボックス 258">
            <a:extLst>
              <a:ext uri="{FF2B5EF4-FFF2-40B4-BE49-F238E27FC236}">
                <a16:creationId xmlns:a16="http://schemas.microsoft.com/office/drawing/2014/main" id="{DE62D742-A215-1C86-6736-4DF530568A78}"/>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きます。前日のお湯の使用有無、長湯をお知らせする機能も。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6" name="角丸四角形 322">
            <a:extLst>
              <a:ext uri="{FF2B5EF4-FFF2-40B4-BE49-F238E27FC236}">
                <a16:creationId xmlns:a16="http://schemas.microsoft.com/office/drawing/2014/main" id="{2E15FD59-1FD2-2A99-AFF3-0D9627CCB780}"/>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7" name="テキスト ボックス 323">
            <a:extLst>
              <a:ext uri="{FF2B5EF4-FFF2-40B4-BE49-F238E27FC236}">
                <a16:creationId xmlns:a16="http://schemas.microsoft.com/office/drawing/2014/main" id="{E1C226C4-BB5F-9B97-9E05-89AF3339B858}"/>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8" name="角丸四角形 325">
            <a:extLst>
              <a:ext uri="{FF2B5EF4-FFF2-40B4-BE49-F238E27FC236}">
                <a16:creationId xmlns:a16="http://schemas.microsoft.com/office/drawing/2014/main" id="{41B8A4D6-8573-E172-1CA6-91C8583D3463}"/>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99" name="正方形/長方形 198">
            <a:extLst>
              <a:ext uri="{FF2B5EF4-FFF2-40B4-BE49-F238E27FC236}">
                <a16:creationId xmlns:a16="http://schemas.microsoft.com/office/drawing/2014/main" id="{270A5046-994D-2773-4583-FC7F39DF6843}"/>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0" name="テキスト ボックス 258">
            <a:extLst>
              <a:ext uri="{FF2B5EF4-FFF2-40B4-BE49-F238E27FC236}">
                <a16:creationId xmlns:a16="http://schemas.microsoft.com/office/drawing/2014/main" id="{901A88C8-2626-8A59-1953-F9035EC6234F}"/>
              </a:ext>
            </a:extLst>
          </p:cNvPr>
          <p:cNvSpPr txBox="1">
            <a:spLocks noChangeArrowheads="1"/>
          </p:cNvSpPr>
          <p:nvPr/>
        </p:nvSpPr>
        <p:spPr bwMode="auto">
          <a:xfrm>
            <a:off x="95487" y="6449888"/>
            <a:ext cx="180049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a:t>
            </a:r>
            <a:endParaRPr kumimoji="1" lang="en-US" altLang="ja-JP" sz="900" dirty="0">
              <a:latin typeface="メイリオ" panose="020B0604030504040204" pitchFamily="50" charset="-128"/>
              <a:ea typeface="メイリオ" panose="020B0604030504040204" pitchFamily="50" charset="-128"/>
            </a:endParaRPr>
          </a:p>
        </p:txBody>
      </p:sp>
      <p:sp>
        <p:nvSpPr>
          <p:cNvPr id="201" name="テキスト ボックス 258">
            <a:extLst>
              <a:ext uri="{FF2B5EF4-FFF2-40B4-BE49-F238E27FC236}">
                <a16:creationId xmlns:a16="http://schemas.microsoft.com/office/drawing/2014/main" id="{5297B49C-8319-06A0-7241-7DC81FB87243}"/>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CFBE0D17-39D4-CA31-9073-321A6337C7A0}"/>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3" name="テキスト ボックス 202">
            <a:extLst>
              <a:ext uri="{FF2B5EF4-FFF2-40B4-BE49-F238E27FC236}">
                <a16:creationId xmlns:a16="http://schemas.microsoft.com/office/drawing/2014/main" id="{5FA0137C-3DFA-B171-DEF3-474C87BA7D78}"/>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4" name="テキスト ボックス 203">
            <a:extLst>
              <a:ext uri="{FF2B5EF4-FFF2-40B4-BE49-F238E27FC236}">
                <a16:creationId xmlns:a16="http://schemas.microsoft.com/office/drawing/2014/main" id="{ED87F00C-3F40-F09F-E7ED-F0E929C71CAC}"/>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5" name="テキスト ボックス 204">
            <a:extLst>
              <a:ext uri="{FF2B5EF4-FFF2-40B4-BE49-F238E27FC236}">
                <a16:creationId xmlns:a16="http://schemas.microsoft.com/office/drawing/2014/main" id="{A693C59F-EC94-3C1A-5BB8-09FF49A0BE70}"/>
              </a:ext>
            </a:extLst>
          </p:cNvPr>
          <p:cNvSpPr txBox="1"/>
          <p:nvPr/>
        </p:nvSpPr>
        <p:spPr>
          <a:xfrm>
            <a:off x="3249785" y="5203234"/>
            <a:ext cx="3416320" cy="253916"/>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タンクにお湯を満タンまで沸き上げることができる！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06" name="テキスト ボックス 205">
            <a:extLst>
              <a:ext uri="{FF2B5EF4-FFF2-40B4-BE49-F238E27FC236}">
                <a16:creationId xmlns:a16="http://schemas.microsoft.com/office/drawing/2014/main" id="{B45D7C59-98E5-916C-4723-1871DA3B2C98}"/>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07" name="テキスト ボックス 206">
            <a:extLst>
              <a:ext uri="{FF2B5EF4-FFF2-40B4-BE49-F238E27FC236}">
                <a16:creationId xmlns:a16="http://schemas.microsoft.com/office/drawing/2014/main" id="{4C6B8445-A33C-CBE2-4FC8-AFCD470E3051}"/>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08" name="直線コネクタ 207">
            <a:extLst>
              <a:ext uri="{FF2B5EF4-FFF2-40B4-BE49-F238E27FC236}">
                <a16:creationId xmlns:a16="http://schemas.microsoft.com/office/drawing/2014/main" id="{FB0491D1-8726-825C-D643-D2BEDAA7040C}"/>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038F6E5B-035F-14F3-EA10-F93CE60BA7CA}"/>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0" name="テキスト ボックス 258">
            <a:extLst>
              <a:ext uri="{FF2B5EF4-FFF2-40B4-BE49-F238E27FC236}">
                <a16:creationId xmlns:a16="http://schemas.microsoft.com/office/drawing/2014/main" id="{1BFE6AAF-394D-07DC-177F-47A7DFFA2E13}"/>
              </a:ext>
            </a:extLst>
          </p:cNvPr>
          <p:cNvSpPr txBox="1">
            <a:spLocks noChangeArrowheads="1"/>
          </p:cNvSpPr>
          <p:nvPr/>
        </p:nvSpPr>
        <p:spPr bwMode="auto">
          <a:xfrm>
            <a:off x="2506968" y="378481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1" name="図 197">
            <a:extLst>
              <a:ext uri="{FF2B5EF4-FFF2-40B4-BE49-F238E27FC236}">
                <a16:creationId xmlns:a16="http://schemas.microsoft.com/office/drawing/2014/main" id="{08A9C9E8-BE4D-303F-C945-9992C7BDAD3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8861"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テキスト ボックス 306">
            <a:extLst>
              <a:ext uri="{FF2B5EF4-FFF2-40B4-BE49-F238E27FC236}">
                <a16:creationId xmlns:a16="http://schemas.microsoft.com/office/drawing/2014/main" id="{96C47A90-CA35-7957-0F13-CE6DA2A5B8A7}"/>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3" name="図 212">
            <a:extLst>
              <a:ext uri="{FF2B5EF4-FFF2-40B4-BE49-F238E27FC236}">
                <a16:creationId xmlns:a16="http://schemas.microsoft.com/office/drawing/2014/main" id="{8B6E8BD3-EC55-F6D1-11A9-2AEC425BC8D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4" name="テキスト ボックス 203">
            <a:extLst>
              <a:ext uri="{FF2B5EF4-FFF2-40B4-BE49-F238E27FC236}">
                <a16:creationId xmlns:a16="http://schemas.microsoft.com/office/drawing/2014/main" id="{2E4399E3-F6E3-EBF7-F6B5-58AEC1CEA838}"/>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15" name="直線コネクタ 9">
            <a:extLst>
              <a:ext uri="{FF2B5EF4-FFF2-40B4-BE49-F238E27FC236}">
                <a16:creationId xmlns:a16="http://schemas.microsoft.com/office/drawing/2014/main" id="{A51FE1FC-D089-D570-2C60-7DBA2006BEEB}"/>
              </a:ext>
            </a:extLst>
          </p:cNvPr>
          <p:cNvCxnSpPr>
            <a:cxnSpLocks noChangeShapeType="1"/>
          </p:cNvCxnSpPr>
          <p:nvPr/>
        </p:nvCxnSpPr>
        <p:spPr bwMode="auto">
          <a:xfrm>
            <a:off x="129874" y="4138500"/>
            <a:ext cx="6213092"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正方形/長方形 19">
            <a:extLst>
              <a:ext uri="{FF2B5EF4-FFF2-40B4-BE49-F238E27FC236}">
                <a16:creationId xmlns:a16="http://schemas.microsoft.com/office/drawing/2014/main" id="{1E527D96-3CE4-F51D-5C1A-DC5B851054F9}"/>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17" name="直線コネクタ 9">
            <a:extLst>
              <a:ext uri="{FF2B5EF4-FFF2-40B4-BE49-F238E27FC236}">
                <a16:creationId xmlns:a16="http://schemas.microsoft.com/office/drawing/2014/main" id="{867EC5B0-C161-7AAD-04DA-3CF97C5BFCB8}"/>
              </a:ext>
            </a:extLst>
          </p:cNvPr>
          <p:cNvCxnSpPr>
            <a:cxnSpLocks noChangeShapeType="1"/>
          </p:cNvCxnSpPr>
          <p:nvPr/>
        </p:nvCxnSpPr>
        <p:spPr bwMode="auto">
          <a:xfrm>
            <a:off x="125111" y="3761391"/>
            <a:ext cx="62542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グループ化 57">
            <a:extLst>
              <a:ext uri="{FF2B5EF4-FFF2-40B4-BE49-F238E27FC236}">
                <a16:creationId xmlns:a16="http://schemas.microsoft.com/office/drawing/2014/main" id="{5787A1D9-C22D-60D0-B696-6BE76E6B7E06}"/>
              </a:ext>
            </a:extLst>
          </p:cNvPr>
          <p:cNvGrpSpPr/>
          <p:nvPr/>
        </p:nvGrpSpPr>
        <p:grpSpPr>
          <a:xfrm>
            <a:off x="5963859" y="4147035"/>
            <a:ext cx="445844" cy="926139"/>
            <a:chOff x="5963859" y="4147035"/>
            <a:chExt cx="591636" cy="1228988"/>
          </a:xfrm>
        </p:grpSpPr>
        <p:grpSp>
          <p:nvGrpSpPr>
            <p:cNvPr id="174" name="グループ化 173">
              <a:extLst>
                <a:ext uri="{FF2B5EF4-FFF2-40B4-BE49-F238E27FC236}">
                  <a16:creationId xmlns:a16="http://schemas.microsoft.com/office/drawing/2014/main" id="{394038F0-1ED8-7A59-5136-CF0DA06F7DD1}"/>
                </a:ext>
              </a:extLst>
            </p:cNvPr>
            <p:cNvGrpSpPr/>
            <p:nvPr/>
          </p:nvGrpSpPr>
          <p:grpSpPr>
            <a:xfrm>
              <a:off x="5963859" y="4147035"/>
              <a:ext cx="591636" cy="1228988"/>
              <a:chOff x="4553023" y="4890757"/>
              <a:chExt cx="1018959" cy="2116656"/>
            </a:xfrm>
          </p:grpSpPr>
          <p:pic>
            <p:nvPicPr>
              <p:cNvPr id="175" name="Picture 2" descr="「スマートフォン」の画像検索結果">
                <a:extLst>
                  <a:ext uri="{FF2B5EF4-FFF2-40B4-BE49-F238E27FC236}">
                    <a16:creationId xmlns:a16="http://schemas.microsoft.com/office/drawing/2014/main" id="{A69D9D08-3BE5-750E-7E2A-C6A75A1BAA8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図 175">
                <a:extLst>
                  <a:ext uri="{FF2B5EF4-FFF2-40B4-BE49-F238E27FC236}">
                    <a16:creationId xmlns:a16="http://schemas.microsoft.com/office/drawing/2014/main" id="{5411A3AF-84A8-A5D6-E9D1-B091987ECA6C}"/>
                  </a:ext>
                </a:extLst>
              </p:cNvPr>
              <p:cNvPicPr>
                <a:picLocks noChangeAspect="1"/>
              </p:cNvPicPr>
              <p:nvPr/>
            </p:nvPicPr>
            <p:blipFill rotWithShape="1">
              <a:blip r:embed="rId17"/>
              <a:srcRect b="20647"/>
              <a:stretch/>
            </p:blipFill>
            <p:spPr>
              <a:xfrm>
                <a:off x="4652057" y="5196348"/>
                <a:ext cx="763793" cy="1533426"/>
              </a:xfrm>
              <a:prstGeom prst="rect">
                <a:avLst/>
              </a:prstGeom>
            </p:spPr>
          </p:pic>
          <p:pic>
            <p:nvPicPr>
              <p:cNvPr id="177" name="図 176">
                <a:extLst>
                  <a:ext uri="{FF2B5EF4-FFF2-40B4-BE49-F238E27FC236}">
                    <a16:creationId xmlns:a16="http://schemas.microsoft.com/office/drawing/2014/main" id="{C7995A60-B19A-D186-0668-19C3FEC841DB}"/>
                  </a:ext>
                </a:extLst>
              </p:cNvPr>
              <p:cNvPicPr>
                <a:picLocks noChangeAspect="1"/>
              </p:cNvPicPr>
              <p:nvPr/>
            </p:nvPicPr>
            <p:blipFill rotWithShape="1">
              <a:blip r:embed="rId17"/>
              <a:srcRect t="93213"/>
              <a:stretch/>
            </p:blipFill>
            <p:spPr>
              <a:xfrm>
                <a:off x="4644106" y="6594445"/>
                <a:ext cx="766167" cy="131560"/>
              </a:xfrm>
              <a:prstGeom prst="rect">
                <a:avLst/>
              </a:prstGeom>
            </p:spPr>
          </p:pic>
        </p:grpSp>
        <p:sp>
          <p:nvSpPr>
            <p:cNvPr id="218" name="正方形/長方形 217">
              <a:extLst>
                <a:ext uri="{FF2B5EF4-FFF2-40B4-BE49-F238E27FC236}">
                  <a16:creationId xmlns:a16="http://schemas.microsoft.com/office/drawing/2014/main" id="{ECA9A465-2610-9A22-0412-99316FF308E8}"/>
                </a:ext>
              </a:extLst>
            </p:cNvPr>
            <p:cNvSpPr/>
            <p:nvPr/>
          </p:nvSpPr>
          <p:spPr>
            <a:xfrm>
              <a:off x="6342966" y="4409626"/>
              <a:ext cx="120208" cy="6066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19" name="直線コネクタ 9">
            <a:extLst>
              <a:ext uri="{FF2B5EF4-FFF2-40B4-BE49-F238E27FC236}">
                <a16:creationId xmlns:a16="http://schemas.microsoft.com/office/drawing/2014/main" id="{9306D4B4-8FA9-89CE-F7A2-ADF1CC047EFD}"/>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直線コネクタ 9">
            <a:extLst>
              <a:ext uri="{FF2B5EF4-FFF2-40B4-BE49-F238E27FC236}">
                <a16:creationId xmlns:a16="http://schemas.microsoft.com/office/drawing/2014/main" id="{CF7F76FC-897E-E013-6057-8C40E7A5C250}"/>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正方形/長方形 19">
            <a:extLst>
              <a:ext uri="{FF2B5EF4-FFF2-40B4-BE49-F238E27FC236}">
                <a16:creationId xmlns:a16="http://schemas.microsoft.com/office/drawing/2014/main" id="{BA821050-33EA-A8C7-19BC-CD67EE10061B}"/>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2" name="正方形/長方形 221">
            <a:extLst>
              <a:ext uri="{FF2B5EF4-FFF2-40B4-BE49-F238E27FC236}">
                <a16:creationId xmlns:a16="http://schemas.microsoft.com/office/drawing/2014/main" id="{BF9EE0AD-22A5-0EA8-C6BA-4F3F816F20AE}"/>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3" name="図 222" descr="QR コード&#10;&#10;AI 生成コンテンツは誤りを含む可能性があります。">
            <a:extLst>
              <a:ext uri="{FF2B5EF4-FFF2-40B4-BE49-F238E27FC236}">
                <a16:creationId xmlns:a16="http://schemas.microsoft.com/office/drawing/2014/main" id="{B65D080E-521C-EA1B-F850-4CFB7F45D95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24" name="object 33">
            <a:extLst>
              <a:ext uri="{FF2B5EF4-FFF2-40B4-BE49-F238E27FC236}">
                <a16:creationId xmlns:a16="http://schemas.microsoft.com/office/drawing/2014/main" id="{B6B42E8C-B1D7-C0B6-0D8E-66FB8F332230}"/>
              </a:ext>
            </a:extLst>
          </p:cNvPr>
          <p:cNvGrpSpPr/>
          <p:nvPr/>
        </p:nvGrpSpPr>
        <p:grpSpPr>
          <a:xfrm>
            <a:off x="6098056" y="7785884"/>
            <a:ext cx="432434" cy="432434"/>
            <a:chOff x="909735" y="2161233"/>
            <a:chExt cx="432434" cy="432434"/>
          </a:xfrm>
        </p:grpSpPr>
        <p:sp>
          <p:nvSpPr>
            <p:cNvPr id="225" name="object 34">
              <a:extLst>
                <a:ext uri="{FF2B5EF4-FFF2-40B4-BE49-F238E27FC236}">
                  <a16:creationId xmlns:a16="http://schemas.microsoft.com/office/drawing/2014/main" id="{48AFE0E9-45E4-9AA3-A459-6444CD902E1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6" name="object 35">
              <a:extLst>
                <a:ext uri="{FF2B5EF4-FFF2-40B4-BE49-F238E27FC236}">
                  <a16:creationId xmlns:a16="http://schemas.microsoft.com/office/drawing/2014/main" id="{D4397F03-271A-A63C-CED5-64BBC5E60547}"/>
                </a:ext>
              </a:extLst>
            </p:cNvPr>
            <p:cNvPicPr/>
            <p:nvPr/>
          </p:nvPicPr>
          <p:blipFill>
            <a:blip r:embed="rId11" cstate="print"/>
            <a:stretch>
              <a:fillRect/>
            </a:stretch>
          </p:blipFill>
          <p:spPr>
            <a:xfrm>
              <a:off x="972442" y="2324323"/>
              <a:ext cx="87109" cy="106311"/>
            </a:xfrm>
            <a:prstGeom prst="rect">
              <a:avLst/>
            </a:prstGeom>
          </p:spPr>
        </p:pic>
        <p:pic>
          <p:nvPicPr>
            <p:cNvPr id="227" name="object 36">
              <a:extLst>
                <a:ext uri="{FF2B5EF4-FFF2-40B4-BE49-F238E27FC236}">
                  <a16:creationId xmlns:a16="http://schemas.microsoft.com/office/drawing/2014/main" id="{84A78309-2166-1717-025F-A7D49CFAA29A}"/>
                </a:ext>
              </a:extLst>
            </p:cNvPr>
            <p:cNvPicPr/>
            <p:nvPr/>
          </p:nvPicPr>
          <p:blipFill>
            <a:blip r:embed="rId12" cstate="print"/>
            <a:stretch>
              <a:fillRect/>
            </a:stretch>
          </p:blipFill>
          <p:spPr>
            <a:xfrm>
              <a:off x="1079921" y="2323413"/>
              <a:ext cx="199285" cy="107861"/>
            </a:xfrm>
            <a:prstGeom prst="rect">
              <a:avLst/>
            </a:prstGeom>
          </p:spPr>
        </p:pic>
      </p:grpSp>
      <p:sp>
        <p:nvSpPr>
          <p:cNvPr id="228" name="テキスト ボックス 227">
            <a:extLst>
              <a:ext uri="{FF2B5EF4-FFF2-40B4-BE49-F238E27FC236}">
                <a16:creationId xmlns:a16="http://schemas.microsoft.com/office/drawing/2014/main" id="{22B3415E-D67B-3514-D1E0-B58918BD4C2E}"/>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29" name="直線コネクタ 228">
            <a:extLst>
              <a:ext uri="{FF2B5EF4-FFF2-40B4-BE49-F238E27FC236}">
                <a16:creationId xmlns:a16="http://schemas.microsoft.com/office/drawing/2014/main" id="{F28100F8-FF3C-37B5-D88F-5FC7C1855609}"/>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7B5E356D-F3D2-2DBB-2388-7BB276C6C632}"/>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1" name="テキスト ボックス 323">
            <a:extLst>
              <a:ext uri="{FF2B5EF4-FFF2-40B4-BE49-F238E27FC236}">
                <a16:creationId xmlns:a16="http://schemas.microsoft.com/office/drawing/2014/main" id="{62779963-2692-9FF2-51D3-A201848B7F09}"/>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2" name="矢印: 右 231">
            <a:extLst>
              <a:ext uri="{FF2B5EF4-FFF2-40B4-BE49-F238E27FC236}">
                <a16:creationId xmlns:a16="http://schemas.microsoft.com/office/drawing/2014/main" id="{BB145446-C771-BC12-54EF-98FE4107624F}"/>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object 33">
            <a:extLst>
              <a:ext uri="{FF2B5EF4-FFF2-40B4-BE49-F238E27FC236}">
                <a16:creationId xmlns:a16="http://schemas.microsoft.com/office/drawing/2014/main" id="{5F143326-5032-81CF-9761-D86D8A2BFFC8}"/>
              </a:ext>
            </a:extLst>
          </p:cNvPr>
          <p:cNvGrpSpPr/>
          <p:nvPr/>
        </p:nvGrpSpPr>
        <p:grpSpPr>
          <a:xfrm>
            <a:off x="6144032" y="3735913"/>
            <a:ext cx="432434" cy="432434"/>
            <a:chOff x="890682" y="2161233"/>
            <a:chExt cx="432434" cy="432434"/>
          </a:xfrm>
        </p:grpSpPr>
        <p:sp>
          <p:nvSpPr>
            <p:cNvPr id="48" name="object 34">
              <a:extLst>
                <a:ext uri="{FF2B5EF4-FFF2-40B4-BE49-F238E27FC236}">
                  <a16:creationId xmlns:a16="http://schemas.microsoft.com/office/drawing/2014/main" id="{6C514406-F747-D7A8-AA1D-1CB222097646}"/>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9" name="object 35">
              <a:extLst>
                <a:ext uri="{FF2B5EF4-FFF2-40B4-BE49-F238E27FC236}">
                  <a16:creationId xmlns:a16="http://schemas.microsoft.com/office/drawing/2014/main" id="{095FB62D-F57D-364C-901D-80F26714CA92}"/>
                </a:ext>
              </a:extLst>
            </p:cNvPr>
            <p:cNvPicPr/>
            <p:nvPr/>
          </p:nvPicPr>
          <p:blipFill>
            <a:blip r:embed="rId11" cstate="print"/>
            <a:stretch>
              <a:fillRect/>
            </a:stretch>
          </p:blipFill>
          <p:spPr>
            <a:xfrm>
              <a:off x="972442" y="2324323"/>
              <a:ext cx="87109" cy="106311"/>
            </a:xfrm>
            <a:prstGeom prst="rect">
              <a:avLst/>
            </a:prstGeom>
          </p:spPr>
        </p:pic>
        <p:pic>
          <p:nvPicPr>
            <p:cNvPr id="50" name="object 36">
              <a:extLst>
                <a:ext uri="{FF2B5EF4-FFF2-40B4-BE49-F238E27FC236}">
                  <a16:creationId xmlns:a16="http://schemas.microsoft.com/office/drawing/2014/main" id="{C9F8F472-A984-CA1A-73DD-D43B1B4B2672}"/>
                </a:ext>
              </a:extLst>
            </p:cNvPr>
            <p:cNvPicPr/>
            <p:nvPr/>
          </p:nvPicPr>
          <p:blipFill>
            <a:blip r:embed="rId12" cstate="print"/>
            <a:stretch>
              <a:fillRect/>
            </a:stretch>
          </p:blipFill>
          <p:spPr>
            <a:xfrm>
              <a:off x="1079921" y="2323413"/>
              <a:ext cx="199285" cy="107861"/>
            </a:xfrm>
            <a:prstGeom prst="rect">
              <a:avLst/>
            </a:prstGeom>
          </p:spPr>
        </p:pic>
      </p:grpSp>
      <p:sp>
        <p:nvSpPr>
          <p:cNvPr id="13" name="テキスト ボックス 13">
            <a:extLst>
              <a:ext uri="{FF2B5EF4-FFF2-40B4-BE49-F238E27FC236}">
                <a16:creationId xmlns:a16="http://schemas.microsoft.com/office/drawing/2014/main" id="{BA7DD2DE-98BE-4665-B3C4-EC10D9A8DF08}"/>
              </a:ext>
            </a:extLst>
          </p:cNvPr>
          <p:cNvSpPr txBox="1">
            <a:spLocks noChangeArrowheads="1"/>
          </p:cNvSpPr>
          <p:nvPr/>
        </p:nvSpPr>
        <p:spPr bwMode="auto">
          <a:xfrm>
            <a:off x="6163085" y="1189344"/>
            <a:ext cx="28857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a:t>
            </a:r>
            <a:r>
              <a:rPr kumimoji="1" lang="en-US" altLang="ja-JP" sz="1400" b="1" baseline="300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インターホンリモコン</a:t>
            </a:r>
          </a:p>
        </p:txBody>
      </p:sp>
      <p:sp>
        <p:nvSpPr>
          <p:cNvPr id="14" name="テキスト ボックス 14">
            <a:extLst>
              <a:ext uri="{FF2B5EF4-FFF2-40B4-BE49-F238E27FC236}">
                <a16:creationId xmlns:a16="http://schemas.microsoft.com/office/drawing/2014/main" id="{D9010C70-2CE7-F1EF-3739-A13D5D786B11}"/>
              </a:ext>
            </a:extLst>
          </p:cNvPr>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sp>
        <p:nvSpPr>
          <p:cNvPr id="16" name="テキスト ボックス 15">
            <a:extLst>
              <a:ext uri="{FF2B5EF4-FFF2-40B4-BE49-F238E27FC236}">
                <a16:creationId xmlns:a16="http://schemas.microsoft.com/office/drawing/2014/main" id="{45ED9577-DDCD-5ADF-11DF-293FD9BC8F35}"/>
              </a:ext>
            </a:extLst>
          </p:cNvPr>
          <p:cNvSpPr txBox="1"/>
          <p:nvPr/>
        </p:nvSpPr>
        <p:spPr>
          <a:xfrm>
            <a:off x="6427653" y="2921737"/>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RBP-GSADW2(S)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18" name="テキスト ボックス 17">
            <a:extLst>
              <a:ext uri="{FF2B5EF4-FFF2-40B4-BE49-F238E27FC236}">
                <a16:creationId xmlns:a16="http://schemas.microsoft.com/office/drawing/2014/main" id="{D706F9B8-8AEE-74A7-9526-C5A8EF2F6345}"/>
              </a:ext>
            </a:extLst>
          </p:cNvPr>
          <p:cNvSpPr txBox="1"/>
          <p:nvPr/>
        </p:nvSpPr>
        <p:spPr>
          <a:xfrm>
            <a:off x="277722" y="2386304"/>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7" name="図 16" descr="テキスト, 手紙&#10;&#10;AI 生成コンテンツは誤りを含む可能性があります。">
            <a:extLst>
              <a:ext uri="{FF2B5EF4-FFF2-40B4-BE49-F238E27FC236}">
                <a16:creationId xmlns:a16="http://schemas.microsoft.com/office/drawing/2014/main" id="{3B56F7C1-0A68-5BD0-9CC7-02361C54636A}"/>
              </a:ext>
            </a:extLst>
          </p:cNvPr>
          <p:cNvPicPr>
            <a:picLocks noChangeAspect="1"/>
          </p:cNvPicPr>
          <p:nvPr/>
        </p:nvPicPr>
        <p:blipFill>
          <a:blip r:embed="rId19" cstate="print">
            <a:extLst>
              <a:ext uri="{28A0092B-C50C-407E-A947-70E740481C1C}">
                <a14:useLocalDpi xmlns:a14="http://schemas.microsoft.com/office/drawing/2010/main" val="0"/>
              </a:ext>
            </a:extLst>
          </a:blip>
          <a:srcRect l="9798" t="12615" r="12775" b="10197"/>
          <a:stretch>
            <a:fillRect/>
          </a:stretch>
        </p:blipFill>
        <p:spPr>
          <a:xfrm>
            <a:off x="7395918" y="1966684"/>
            <a:ext cx="1466902" cy="893183"/>
          </a:xfrm>
          <a:prstGeom prst="rect">
            <a:avLst/>
          </a:prstGeom>
        </p:spPr>
      </p:pic>
      <p:pic>
        <p:nvPicPr>
          <p:cNvPr id="20" name="図 19" descr="グラフィカル ユーザー インターフェイス, アプリケーション&#10;&#10;AI 生成コンテンツは誤りを含む可能性があります。">
            <a:extLst>
              <a:ext uri="{FF2B5EF4-FFF2-40B4-BE49-F238E27FC236}">
                <a16:creationId xmlns:a16="http://schemas.microsoft.com/office/drawing/2014/main" id="{C2885892-5125-A5F8-FCE9-89A3DD7C7DE9}"/>
              </a:ext>
            </a:extLst>
          </p:cNvPr>
          <p:cNvPicPr>
            <a:picLocks noChangeAspect="1"/>
          </p:cNvPicPr>
          <p:nvPr/>
        </p:nvPicPr>
        <p:blipFill>
          <a:blip r:embed="rId20" cstate="print">
            <a:extLst>
              <a:ext uri="{28A0092B-C50C-407E-A947-70E740481C1C}">
                <a14:useLocalDpi xmlns:a14="http://schemas.microsoft.com/office/drawing/2010/main" val="0"/>
              </a:ext>
            </a:extLst>
          </a:blip>
          <a:srcRect l="11511" t="11511" r="13066" b="13066"/>
          <a:stretch>
            <a:fillRect/>
          </a:stretch>
        </p:blipFill>
        <p:spPr>
          <a:xfrm>
            <a:off x="6229870" y="1952133"/>
            <a:ext cx="1125086" cy="940039"/>
          </a:xfrm>
          <a:prstGeom prst="rect">
            <a:avLst/>
          </a:prstGeom>
        </p:spPr>
      </p:pic>
      <p:sp>
        <p:nvSpPr>
          <p:cNvPr id="21" name="テキスト ボックス 274">
            <a:extLst>
              <a:ext uri="{FF2B5EF4-FFF2-40B4-BE49-F238E27FC236}">
                <a16:creationId xmlns:a16="http://schemas.microsoft.com/office/drawing/2014/main" id="{E9B17556-B70B-AA24-7887-11B1C6E818D2}"/>
              </a:ext>
            </a:extLst>
          </p:cNvPr>
          <p:cNvSpPr txBox="1"/>
          <p:nvPr/>
        </p:nvSpPr>
        <p:spPr>
          <a:xfrm>
            <a:off x="6542822" y="3350462"/>
            <a:ext cx="1938554"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エコキュート本体とリモコンは有線接続です。</a:t>
            </a:r>
            <a:endParaRPr lang="en-US" altLang="ja-JP" sz="600" dirty="0">
              <a:latin typeface="メイリオ" panose="020B0604030504040204" pitchFamily="50" charset="-128"/>
              <a:ea typeface="メイリオ" panose="020B0604030504040204" pitchFamily="50" charset="-128"/>
            </a:endParaRPr>
          </a:p>
        </p:txBody>
      </p:sp>
      <p:pic>
        <p:nvPicPr>
          <p:cNvPr id="2" name="図 1" descr="ダイアグラム が含まれている画像&#10;&#10;AI 生成コンテンツは誤りを含む可能性があります。">
            <a:extLst>
              <a:ext uri="{FF2B5EF4-FFF2-40B4-BE49-F238E27FC236}">
                <a16:creationId xmlns:a16="http://schemas.microsoft.com/office/drawing/2014/main" id="{F76A21D9-39F1-A8B6-F09A-D888FB5F9EB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05161" y="76711"/>
            <a:ext cx="3604316" cy="577919"/>
          </a:xfrm>
          <a:prstGeom prst="rect">
            <a:avLst/>
          </a:prstGeom>
        </p:spPr>
      </p:pic>
      <p:sp>
        <p:nvSpPr>
          <p:cNvPr id="4" name="テキスト ボックス 274">
            <a:extLst>
              <a:ext uri="{FF2B5EF4-FFF2-40B4-BE49-F238E27FC236}">
                <a16:creationId xmlns:a16="http://schemas.microsoft.com/office/drawing/2014/main" id="{0FE32E56-2440-D0CD-D90A-BA7CD5505423}"/>
              </a:ext>
            </a:extLst>
          </p:cNvPr>
          <p:cNvSpPr txBox="1"/>
          <p:nvPr/>
        </p:nvSpPr>
        <p:spPr>
          <a:xfrm>
            <a:off x="10232402" y="1572438"/>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年度モデル）</a:t>
            </a:r>
            <a:endParaRPr lang="en-US" altLang="ja-JP" sz="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843556" y="194652"/>
            <a:ext cx="528348"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370L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34" name="テキスト ボックス 274"/>
          <p:cNvSpPr txBox="1"/>
          <p:nvPr/>
        </p:nvSpPr>
        <p:spPr>
          <a:xfrm>
            <a:off x="10153208" y="4875480"/>
            <a:ext cx="2720132" cy="11079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※2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運転モードはお買い上げ時の設定、ソーラーモードアプリは積極</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endParaRPr kumimoji="1" lang="en-US" altLang="zh-TW"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テキスト ボックス 274">
            <a:extLst>
              <a:ext uri="{FF2B5EF4-FFF2-40B4-BE49-F238E27FC236}">
                <a16:creationId xmlns:a16="http://schemas.microsoft.com/office/drawing/2014/main" id="{603C72C1-E8C3-C2C7-482C-ACAB4B4854CA}"/>
              </a:ext>
            </a:extLst>
          </p:cNvPr>
          <p:cNvSpPr txBox="1"/>
          <p:nvPr/>
        </p:nvSpPr>
        <p:spPr>
          <a:xfrm>
            <a:off x="5836204" y="4578147"/>
            <a:ext cx="4469080"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lang="ja-JP" altLang="en-US" sz="600" dirty="0">
                <a:latin typeface="メイリオ" panose="020B0604030504040204" pitchFamily="50" charset="-128"/>
                <a:ea typeface="メイリオ" panose="020B0604030504040204" pitchFamily="50" charset="-128"/>
              </a:rPr>
              <a:t>条件（当社試算）：給湯負荷 </a:t>
            </a:r>
            <a:r>
              <a:rPr lang="en-US" altLang="ja-JP" sz="600" dirty="0">
                <a:latin typeface="メイリオ" panose="020B0604030504040204" pitchFamily="50" charset="-128"/>
                <a:ea typeface="メイリオ" panose="020B0604030504040204" pitchFamily="50" charset="-128"/>
              </a:rPr>
              <a:t>JIS C 9220:2018</a:t>
            </a:r>
            <a:r>
              <a:rPr lang="ja-JP" altLang="en-US" sz="600" dirty="0">
                <a:latin typeface="メイリオ" panose="020B0604030504040204" pitchFamily="50" charset="-128"/>
                <a:ea typeface="メイリオ" panose="020B0604030504040204" pitchFamily="50" charset="-128"/>
              </a:rPr>
              <a:t>の給湯保温モード熱量、地域：大阪地区、</a:t>
            </a:r>
            <a:r>
              <a:rPr lang="en-US" altLang="ja-JP" sz="600" dirty="0">
                <a:latin typeface="メイリオ" panose="020B0604030504040204" pitchFamily="50" charset="-128"/>
                <a:ea typeface="メイリオ" panose="020B0604030504040204" pitchFamily="50" charset="-128"/>
              </a:rPr>
              <a:t>CHP-37AZ2</a:t>
            </a:r>
            <a:r>
              <a:rPr lang="ja-JP" altLang="en-US" sz="600" dirty="0">
                <a:latin typeface="メイリオ" panose="020B0604030504040204" pitchFamily="50" charset="-128"/>
                <a:ea typeface="メイリオ" panose="020B0604030504040204" pitchFamily="50" charset="-128"/>
              </a:rPr>
              <a:t>（運転モード：</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おまかせ省エネ）において。アプリ設定値 太陽光発電システム容量：</a:t>
            </a:r>
            <a:r>
              <a:rPr lang="en-US" altLang="ja-JP" sz="600" dirty="0">
                <a:latin typeface="メイリオ" panose="020B0604030504040204" pitchFamily="50" charset="-128"/>
                <a:ea typeface="メイリオ" panose="020B0604030504040204" pitchFamily="50" charset="-128"/>
              </a:rPr>
              <a:t>5.0kW</a:t>
            </a:r>
            <a:r>
              <a:rPr lang="ja-JP" altLang="en-US" sz="600" dirty="0">
                <a:latin typeface="メイリオ" panose="020B0604030504040204" pitchFamily="50" charset="-128"/>
                <a:ea typeface="メイリオ" panose="020B0604030504040204" pitchFamily="50" charset="-128"/>
              </a:rPr>
              <a:t>、ご家庭の消費電力：</a:t>
            </a:r>
            <a:r>
              <a:rPr lang="en-US" altLang="ja-JP" sz="600" dirty="0">
                <a:latin typeface="メイリオ" panose="020B0604030504040204" pitchFamily="50" charset="-128"/>
                <a:ea typeface="メイリオ" panose="020B0604030504040204" pitchFamily="50" charset="-128"/>
              </a:rPr>
              <a:t>0.3kW</a:t>
            </a:r>
            <a:r>
              <a:rPr lang="ja-JP" altLang="en-US" sz="600" dirty="0">
                <a:latin typeface="メイリオ" panose="020B0604030504040204" pitchFamily="50" charset="-128"/>
                <a:ea typeface="メイリオ" panose="020B0604030504040204" pitchFamily="50" charset="-128"/>
              </a:rPr>
              <a:t>、晴天日。</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天候の条件やご使用状況等により昼間沸き上げ比率は変動します。年間の昼間消費電力量比率は</a:t>
            </a:r>
            <a:r>
              <a:rPr lang="en-US" altLang="ja-JP" sz="600" dirty="0">
                <a:latin typeface="メイリオ" panose="020B0604030504040204" pitchFamily="50" charset="-128"/>
                <a:ea typeface="メイリオ" panose="020B0604030504040204" pitchFamily="50" charset="-128"/>
              </a:rPr>
              <a:t>50</a:t>
            </a:r>
            <a:r>
              <a:rPr lang="ja-JP" altLang="en-US" sz="600" dirty="0">
                <a:latin typeface="メイリオ" panose="020B0604030504040204" pitchFamily="50" charset="-128"/>
                <a:ea typeface="メイリオ" panose="020B0604030504040204" pitchFamily="50" charset="-128"/>
              </a:rPr>
              <a:t>％以下です。</a:t>
            </a:r>
            <a:endParaRPr kumimoji="1" lang="ja-JP" altLang="en-US" sz="600" dirty="0">
              <a:latin typeface="メイリオ" panose="020B0604030504040204" pitchFamily="50" charset="-128"/>
              <a:ea typeface="メイリオ" panose="020B0604030504040204" pitchFamily="50" charset="-128"/>
            </a:endParaRPr>
          </a:p>
        </p:txBody>
      </p:sp>
      <p:grpSp>
        <p:nvGrpSpPr>
          <p:cNvPr id="26" name="グループ化 25">
            <a:extLst>
              <a:ext uri="{FF2B5EF4-FFF2-40B4-BE49-F238E27FC236}">
                <a16:creationId xmlns:a16="http://schemas.microsoft.com/office/drawing/2014/main" id="{20BAA185-C0B6-C155-40D1-78B46EDCD91D}"/>
              </a:ext>
            </a:extLst>
          </p:cNvPr>
          <p:cNvGrpSpPr/>
          <p:nvPr/>
        </p:nvGrpSpPr>
        <p:grpSpPr>
          <a:xfrm>
            <a:off x="5910665" y="8485324"/>
            <a:ext cx="1213545" cy="434212"/>
            <a:chOff x="149235" y="1721194"/>
            <a:chExt cx="1213545" cy="434212"/>
          </a:xfrm>
        </p:grpSpPr>
        <p:sp>
          <p:nvSpPr>
            <p:cNvPr id="27" name="正方形/長方形 26">
              <a:extLst>
                <a:ext uri="{FF2B5EF4-FFF2-40B4-BE49-F238E27FC236}">
                  <a16:creationId xmlns:a16="http://schemas.microsoft.com/office/drawing/2014/main" id="{E9CE6D7E-CED3-A55B-8F15-A0C7FC86AA24}"/>
                </a:ext>
              </a:extLst>
            </p:cNvPr>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E51F2825-FBB7-A4AC-EF73-110F3A3CAF58}"/>
                </a:ext>
              </a:extLst>
            </p:cNvPr>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9" name="テキスト ボックス 28">
            <a:extLst>
              <a:ext uri="{FF2B5EF4-FFF2-40B4-BE49-F238E27FC236}">
                <a16:creationId xmlns:a16="http://schemas.microsoft.com/office/drawing/2014/main" id="{963BDED4-56AA-1D0B-5847-63EC06B82CFD}"/>
              </a:ext>
            </a:extLst>
          </p:cNvPr>
          <p:cNvSpPr txBox="1"/>
          <p:nvPr/>
        </p:nvSpPr>
        <p:spPr>
          <a:xfrm>
            <a:off x="5886174" y="8969476"/>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31" name="テキスト ボックス 13">
            <a:extLst>
              <a:ext uri="{FF2B5EF4-FFF2-40B4-BE49-F238E27FC236}">
                <a16:creationId xmlns:a16="http://schemas.microsoft.com/office/drawing/2014/main" id="{6F3ACA79-825A-65D9-4543-AFBF3C28AB6A}"/>
              </a:ext>
            </a:extLst>
          </p:cNvPr>
          <p:cNvSpPr txBox="1">
            <a:spLocks noChangeArrowheads="1"/>
          </p:cNvSpPr>
          <p:nvPr/>
        </p:nvSpPr>
        <p:spPr bwMode="auto">
          <a:xfrm>
            <a:off x="6021256" y="5883857"/>
            <a:ext cx="55394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湯上りタイマーと浴室モニターで家族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32" name="図 31">
            <a:extLst>
              <a:ext uri="{FF2B5EF4-FFF2-40B4-BE49-F238E27FC236}">
                <a16:creationId xmlns:a16="http://schemas.microsoft.com/office/drawing/2014/main" id="{5D78764E-F9BE-40E4-A22C-90283DEFEA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58" name="図 57">
            <a:extLst>
              <a:ext uri="{FF2B5EF4-FFF2-40B4-BE49-F238E27FC236}">
                <a16:creationId xmlns:a16="http://schemas.microsoft.com/office/drawing/2014/main" id="{6EE9A40A-8BBF-BFE4-E40A-BA64DCAD54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59" name="テキスト ボックス 58">
            <a:extLst>
              <a:ext uri="{FF2B5EF4-FFF2-40B4-BE49-F238E27FC236}">
                <a16:creationId xmlns:a16="http://schemas.microsoft.com/office/drawing/2014/main" id="{C41CAFB9-CDF6-97DA-A742-960BDA071E21}"/>
              </a:ext>
            </a:extLst>
          </p:cNvPr>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0" name="テキスト ボックス 59">
            <a:extLst>
              <a:ext uri="{FF2B5EF4-FFF2-40B4-BE49-F238E27FC236}">
                <a16:creationId xmlns:a16="http://schemas.microsoft.com/office/drawing/2014/main" id="{9EC2C894-133F-D4DB-DF94-E127A71D20FF}"/>
              </a:ext>
            </a:extLst>
          </p:cNvPr>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63" name="直線コネクタ 62">
            <a:extLst>
              <a:ext uri="{FF2B5EF4-FFF2-40B4-BE49-F238E27FC236}">
                <a16:creationId xmlns:a16="http://schemas.microsoft.com/office/drawing/2014/main" id="{C6FA87C8-0350-3409-CC18-D3520BD4AD4D}"/>
              </a:ext>
            </a:extLst>
          </p:cNvPr>
          <p:cNvCxnSpPr>
            <a:cxnSpLocks/>
          </p:cNvCxnSpPr>
          <p:nvPr/>
        </p:nvCxnSpPr>
        <p:spPr>
          <a:xfrm>
            <a:off x="10986794" y="8367713"/>
            <a:ext cx="0" cy="125538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4" name="角丸四角形 305">
            <a:extLst>
              <a:ext uri="{FF2B5EF4-FFF2-40B4-BE49-F238E27FC236}">
                <a16:creationId xmlns:a16="http://schemas.microsoft.com/office/drawing/2014/main" id="{68B65EF3-BCD5-A181-84D6-F2BA0AA5C5B8}"/>
              </a:ext>
            </a:extLst>
          </p:cNvPr>
          <p:cNvSpPr>
            <a:spLocks noChangeArrowheads="1"/>
          </p:cNvSpPr>
          <p:nvPr/>
        </p:nvSpPr>
        <p:spPr bwMode="auto">
          <a:xfrm>
            <a:off x="10310003" y="1467546"/>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5" name="テキスト ボックス 8">
            <a:extLst>
              <a:ext uri="{FF2B5EF4-FFF2-40B4-BE49-F238E27FC236}">
                <a16:creationId xmlns:a16="http://schemas.microsoft.com/office/drawing/2014/main" id="{54361931-1BC1-0DC9-B850-3AC4B2CD1DE2}"/>
              </a:ext>
            </a:extLst>
          </p:cNvPr>
          <p:cNvSpPr txBox="1">
            <a:spLocks noChangeArrowheads="1"/>
          </p:cNvSpPr>
          <p:nvPr/>
        </p:nvSpPr>
        <p:spPr bwMode="auto">
          <a:xfrm>
            <a:off x="10408396" y="1454515"/>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66" name="テキスト ボックス 258">
            <a:extLst>
              <a:ext uri="{FF2B5EF4-FFF2-40B4-BE49-F238E27FC236}">
                <a16:creationId xmlns:a16="http://schemas.microsoft.com/office/drawing/2014/main" id="{C770AB17-E971-D12F-005E-81D76D949C6F}"/>
              </a:ext>
            </a:extLst>
          </p:cNvPr>
          <p:cNvSpPr txBox="1">
            <a:spLocks noChangeArrowheads="1"/>
          </p:cNvSpPr>
          <p:nvPr/>
        </p:nvSpPr>
        <p:spPr bwMode="auto">
          <a:xfrm>
            <a:off x="10405167" y="1743740"/>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67" name="テキスト ボックス 258">
            <a:extLst>
              <a:ext uri="{FF2B5EF4-FFF2-40B4-BE49-F238E27FC236}">
                <a16:creationId xmlns:a16="http://schemas.microsoft.com/office/drawing/2014/main" id="{AF5F27EA-22EE-A777-1863-006610020F71}"/>
              </a:ext>
            </a:extLst>
          </p:cNvPr>
          <p:cNvSpPr txBox="1">
            <a:spLocks noChangeArrowheads="1"/>
          </p:cNvSpPr>
          <p:nvPr/>
        </p:nvSpPr>
        <p:spPr bwMode="auto">
          <a:xfrm>
            <a:off x="10259285" y="1952710"/>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81" name="角丸四角形 305">
            <a:extLst>
              <a:ext uri="{FF2B5EF4-FFF2-40B4-BE49-F238E27FC236}">
                <a16:creationId xmlns:a16="http://schemas.microsoft.com/office/drawing/2014/main" id="{2CA0F8F6-4E6B-F4A2-B901-6F9EEAF54526}"/>
              </a:ext>
            </a:extLst>
          </p:cNvPr>
          <p:cNvSpPr>
            <a:spLocks noChangeArrowheads="1"/>
          </p:cNvSpPr>
          <p:nvPr/>
        </p:nvSpPr>
        <p:spPr bwMode="auto">
          <a:xfrm>
            <a:off x="10300594" y="2601840"/>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94" name="テキスト ボックス 8">
            <a:extLst>
              <a:ext uri="{FF2B5EF4-FFF2-40B4-BE49-F238E27FC236}">
                <a16:creationId xmlns:a16="http://schemas.microsoft.com/office/drawing/2014/main" id="{57A115CA-BA69-D670-8DDB-91B605A6B196}"/>
              </a:ext>
            </a:extLst>
          </p:cNvPr>
          <p:cNvSpPr txBox="1">
            <a:spLocks noChangeArrowheads="1"/>
          </p:cNvSpPr>
          <p:nvPr/>
        </p:nvSpPr>
        <p:spPr bwMode="auto">
          <a:xfrm>
            <a:off x="10346020" y="2596437"/>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96" name="テキスト ボックス 258">
            <a:extLst>
              <a:ext uri="{FF2B5EF4-FFF2-40B4-BE49-F238E27FC236}">
                <a16:creationId xmlns:a16="http://schemas.microsoft.com/office/drawing/2014/main" id="{ECC7BECE-AF1E-8397-5A3E-DF087189F38B}"/>
              </a:ext>
            </a:extLst>
          </p:cNvPr>
          <p:cNvSpPr txBox="1">
            <a:spLocks noChangeArrowheads="1"/>
          </p:cNvSpPr>
          <p:nvPr/>
        </p:nvSpPr>
        <p:spPr bwMode="auto">
          <a:xfrm>
            <a:off x="10398661" y="2876488"/>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07" name="テキスト ボックス 258">
            <a:extLst>
              <a:ext uri="{FF2B5EF4-FFF2-40B4-BE49-F238E27FC236}">
                <a16:creationId xmlns:a16="http://schemas.microsoft.com/office/drawing/2014/main" id="{C74E96A2-CF56-F111-6BCC-125E1AA77483}"/>
              </a:ext>
            </a:extLst>
          </p:cNvPr>
          <p:cNvSpPr txBox="1">
            <a:spLocks noChangeArrowheads="1"/>
          </p:cNvSpPr>
          <p:nvPr/>
        </p:nvSpPr>
        <p:spPr bwMode="auto">
          <a:xfrm>
            <a:off x="10319422" y="3090594"/>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109" name="直線コネクタ 108">
            <a:extLst>
              <a:ext uri="{FF2B5EF4-FFF2-40B4-BE49-F238E27FC236}">
                <a16:creationId xmlns:a16="http://schemas.microsoft.com/office/drawing/2014/main" id="{146B93B0-0AB7-184B-FA2D-050E16693121}"/>
              </a:ext>
            </a:extLst>
          </p:cNvPr>
          <p:cNvCxnSpPr/>
          <p:nvPr/>
        </p:nvCxnSpPr>
        <p:spPr>
          <a:xfrm>
            <a:off x="10405167" y="1715694"/>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9EC0926C-D53D-CDE6-CC55-226E73619ED4}"/>
              </a:ext>
            </a:extLst>
          </p:cNvPr>
          <p:cNvCxnSpPr/>
          <p:nvPr/>
        </p:nvCxnSpPr>
        <p:spPr>
          <a:xfrm>
            <a:off x="10405167" y="2857616"/>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テキスト ボックス 8">
            <a:extLst>
              <a:ext uri="{FF2B5EF4-FFF2-40B4-BE49-F238E27FC236}">
                <a16:creationId xmlns:a16="http://schemas.microsoft.com/office/drawing/2014/main" id="{DFAE0B84-8F36-188B-58BB-3FA1EB59CCEE}"/>
              </a:ext>
            </a:extLst>
          </p:cNvPr>
          <p:cNvSpPr txBox="1">
            <a:spLocks noChangeArrowheads="1"/>
          </p:cNvSpPr>
          <p:nvPr/>
        </p:nvSpPr>
        <p:spPr bwMode="auto">
          <a:xfrm>
            <a:off x="10363365" y="3665267"/>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116" name="テキスト ボックス 258">
            <a:extLst>
              <a:ext uri="{FF2B5EF4-FFF2-40B4-BE49-F238E27FC236}">
                <a16:creationId xmlns:a16="http://schemas.microsoft.com/office/drawing/2014/main" id="{45CDAB99-C03E-7EE5-81D5-CC8C8BF1C57B}"/>
              </a:ext>
            </a:extLst>
          </p:cNvPr>
          <p:cNvSpPr txBox="1">
            <a:spLocks noChangeArrowheads="1"/>
          </p:cNvSpPr>
          <p:nvPr/>
        </p:nvSpPr>
        <p:spPr bwMode="auto">
          <a:xfrm>
            <a:off x="10377515" y="3953188"/>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25" name="テキスト ボックス 258">
            <a:extLst>
              <a:ext uri="{FF2B5EF4-FFF2-40B4-BE49-F238E27FC236}">
                <a16:creationId xmlns:a16="http://schemas.microsoft.com/office/drawing/2014/main" id="{F06664DF-C974-1FEB-59A5-7B5EB4D21B85}"/>
              </a:ext>
            </a:extLst>
          </p:cNvPr>
          <p:cNvSpPr txBox="1">
            <a:spLocks noChangeArrowheads="1"/>
          </p:cNvSpPr>
          <p:nvPr/>
        </p:nvSpPr>
        <p:spPr bwMode="auto">
          <a:xfrm>
            <a:off x="10275351" y="4165011"/>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130" name="テキスト ボックス 129">
            <a:extLst>
              <a:ext uri="{FF2B5EF4-FFF2-40B4-BE49-F238E27FC236}">
                <a16:creationId xmlns:a16="http://schemas.microsoft.com/office/drawing/2014/main" id="{F6BEE6F0-1D74-DB04-7B58-71B0A64F9D5E}"/>
              </a:ext>
            </a:extLst>
          </p:cNvPr>
          <p:cNvSpPr txBox="1"/>
          <p:nvPr/>
        </p:nvSpPr>
        <p:spPr>
          <a:xfrm>
            <a:off x="5842846" y="171435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131" name="テキスト ボックス 130">
            <a:extLst>
              <a:ext uri="{FF2B5EF4-FFF2-40B4-BE49-F238E27FC236}">
                <a16:creationId xmlns:a16="http://schemas.microsoft.com/office/drawing/2014/main" id="{9ECBCD4B-E628-4F7D-4398-4CDCFA967677}"/>
              </a:ext>
            </a:extLst>
          </p:cNvPr>
          <p:cNvSpPr txBox="1"/>
          <p:nvPr/>
        </p:nvSpPr>
        <p:spPr>
          <a:xfrm>
            <a:off x="5819802" y="2094095"/>
            <a:ext cx="1650491"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＜制御イメージ（晴れの日）＞</a:t>
            </a:r>
          </a:p>
        </p:txBody>
      </p:sp>
      <p:sp>
        <p:nvSpPr>
          <p:cNvPr id="132" name="角丸四角形 305">
            <a:extLst>
              <a:ext uri="{FF2B5EF4-FFF2-40B4-BE49-F238E27FC236}">
                <a16:creationId xmlns:a16="http://schemas.microsoft.com/office/drawing/2014/main" id="{56DA55A7-802C-7D44-BFA3-7FB4711CEC4A}"/>
              </a:ext>
            </a:extLst>
          </p:cNvPr>
          <p:cNvSpPr>
            <a:spLocks noChangeArrowheads="1"/>
          </p:cNvSpPr>
          <p:nvPr/>
        </p:nvSpPr>
        <p:spPr bwMode="auto">
          <a:xfrm>
            <a:off x="5938705" y="4922293"/>
            <a:ext cx="3750611" cy="905332"/>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4" name="テキスト ボックス 8">
            <a:extLst>
              <a:ext uri="{FF2B5EF4-FFF2-40B4-BE49-F238E27FC236}">
                <a16:creationId xmlns:a16="http://schemas.microsoft.com/office/drawing/2014/main" id="{7CDFA73D-1BF7-37C2-01AF-655F8DCD64EC}"/>
              </a:ext>
            </a:extLst>
          </p:cNvPr>
          <p:cNvSpPr txBox="1">
            <a:spLocks noChangeArrowheads="1"/>
          </p:cNvSpPr>
          <p:nvPr/>
        </p:nvSpPr>
        <p:spPr bwMode="auto">
          <a:xfrm>
            <a:off x="5954089" y="4920867"/>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39" name="右矢印 260">
            <a:extLst>
              <a:ext uri="{FF2B5EF4-FFF2-40B4-BE49-F238E27FC236}">
                <a16:creationId xmlns:a16="http://schemas.microsoft.com/office/drawing/2014/main" id="{988BDE1B-D7F9-7732-6912-E44BBE43C62E}"/>
              </a:ext>
            </a:extLst>
          </p:cNvPr>
          <p:cNvSpPr/>
          <p:nvPr/>
        </p:nvSpPr>
        <p:spPr>
          <a:xfrm>
            <a:off x="7924725" y="5369758"/>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0" name="直線コネクタ 139">
            <a:extLst>
              <a:ext uri="{FF2B5EF4-FFF2-40B4-BE49-F238E27FC236}">
                <a16:creationId xmlns:a16="http://schemas.microsoft.com/office/drawing/2014/main" id="{F2C41D21-14BA-062A-44EE-4B4CF589963E}"/>
              </a:ext>
            </a:extLst>
          </p:cNvPr>
          <p:cNvCxnSpPr>
            <a:cxnSpLocks/>
          </p:cNvCxnSpPr>
          <p:nvPr/>
        </p:nvCxnSpPr>
        <p:spPr>
          <a:xfrm>
            <a:off x="6016117" y="5192586"/>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41" name="図 140">
            <a:extLst>
              <a:ext uri="{FF2B5EF4-FFF2-40B4-BE49-F238E27FC236}">
                <a16:creationId xmlns:a16="http://schemas.microsoft.com/office/drawing/2014/main" id="{79CA3DB3-AB5C-FC95-879B-B696536B58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41604">
            <a:off x="9428504" y="4935590"/>
            <a:ext cx="471828" cy="302131"/>
          </a:xfrm>
          <a:prstGeom prst="rect">
            <a:avLst/>
          </a:prstGeom>
        </p:spPr>
      </p:pic>
      <p:sp>
        <p:nvSpPr>
          <p:cNvPr id="142" name="角丸四角形 305">
            <a:extLst>
              <a:ext uri="{FF2B5EF4-FFF2-40B4-BE49-F238E27FC236}">
                <a16:creationId xmlns:a16="http://schemas.microsoft.com/office/drawing/2014/main" id="{22975C81-CA70-A9CB-9731-87496B38A1FD}"/>
              </a:ext>
            </a:extLst>
          </p:cNvPr>
          <p:cNvSpPr>
            <a:spLocks noChangeArrowheads="1"/>
          </p:cNvSpPr>
          <p:nvPr/>
        </p:nvSpPr>
        <p:spPr bwMode="auto">
          <a:xfrm>
            <a:off x="10310003" y="3678603"/>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143" name="直線コネクタ 142">
            <a:extLst>
              <a:ext uri="{FF2B5EF4-FFF2-40B4-BE49-F238E27FC236}">
                <a16:creationId xmlns:a16="http://schemas.microsoft.com/office/drawing/2014/main" id="{F97FFBED-B026-4C82-7D5D-E5BBEEAC62B7}"/>
              </a:ext>
            </a:extLst>
          </p:cNvPr>
          <p:cNvCxnSpPr/>
          <p:nvPr/>
        </p:nvCxnSpPr>
        <p:spPr>
          <a:xfrm>
            <a:off x="10414576" y="3934379"/>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a:extLst>
              <a:ext uri="{FF2B5EF4-FFF2-40B4-BE49-F238E27FC236}">
                <a16:creationId xmlns:a16="http://schemas.microsoft.com/office/drawing/2014/main" id="{3B063997-9AEF-D146-18D3-22C3AE30F726}"/>
              </a:ext>
            </a:extLst>
          </p:cNvPr>
          <p:cNvSpPr txBox="1"/>
          <p:nvPr/>
        </p:nvSpPr>
        <p:spPr>
          <a:xfrm>
            <a:off x="5839865" y="1386710"/>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145" name="グループ化 144">
            <a:extLst>
              <a:ext uri="{FF2B5EF4-FFF2-40B4-BE49-F238E27FC236}">
                <a16:creationId xmlns:a16="http://schemas.microsoft.com/office/drawing/2014/main" id="{92BF096E-2843-F521-FA03-4785F5C69019}"/>
              </a:ext>
            </a:extLst>
          </p:cNvPr>
          <p:cNvGrpSpPr/>
          <p:nvPr/>
        </p:nvGrpSpPr>
        <p:grpSpPr>
          <a:xfrm>
            <a:off x="12107890" y="3623698"/>
            <a:ext cx="407501" cy="452635"/>
            <a:chOff x="3289753" y="4746779"/>
            <a:chExt cx="407501" cy="452635"/>
          </a:xfrm>
        </p:grpSpPr>
        <p:pic>
          <p:nvPicPr>
            <p:cNvPr id="146" name="図 145">
              <a:extLst>
                <a:ext uri="{FF2B5EF4-FFF2-40B4-BE49-F238E27FC236}">
                  <a16:creationId xmlns:a16="http://schemas.microsoft.com/office/drawing/2014/main" id="{CD817D59-B3C7-AA22-1534-3A36845699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147" name="角丸四角形 331">
              <a:extLst>
                <a:ext uri="{FF2B5EF4-FFF2-40B4-BE49-F238E27FC236}">
                  <a16:creationId xmlns:a16="http://schemas.microsoft.com/office/drawing/2014/main" id="{A76940EC-3926-7C77-0DD9-5AF1DE480CF4}"/>
                </a:ext>
              </a:extLst>
            </p:cNvPr>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9" name="直線コネクタ 9">
            <a:extLst>
              <a:ext uri="{FF2B5EF4-FFF2-40B4-BE49-F238E27FC236}">
                <a16:creationId xmlns:a16="http://schemas.microsoft.com/office/drawing/2014/main" id="{49A4F6AF-9CB3-5C8B-6482-16F2B22CE04F}"/>
              </a:ext>
            </a:extLst>
          </p:cNvPr>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正方形/長方形 19">
            <a:extLst>
              <a:ext uri="{FF2B5EF4-FFF2-40B4-BE49-F238E27FC236}">
                <a16:creationId xmlns:a16="http://schemas.microsoft.com/office/drawing/2014/main" id="{36143ABA-2FDB-08AE-AEF8-A32336CB3610}"/>
              </a:ext>
            </a:extLst>
          </p:cNvPr>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51" name="テキスト ボックス 150">
            <a:extLst>
              <a:ext uri="{FF2B5EF4-FFF2-40B4-BE49-F238E27FC236}">
                <a16:creationId xmlns:a16="http://schemas.microsoft.com/office/drawing/2014/main" id="{7A7112C2-DA94-19D1-DF66-1E4EAA2FD832}"/>
              </a:ext>
            </a:extLst>
          </p:cNvPr>
          <p:cNvSpPr txBox="1"/>
          <p:nvPr/>
        </p:nvSpPr>
        <p:spPr>
          <a:xfrm>
            <a:off x="5941593" y="5255760"/>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52" name="テキスト ボックス 151">
            <a:extLst>
              <a:ext uri="{FF2B5EF4-FFF2-40B4-BE49-F238E27FC236}">
                <a16:creationId xmlns:a16="http://schemas.microsoft.com/office/drawing/2014/main" id="{D92B3AD3-DA4F-45E2-1D8B-10C752B9B04C}"/>
              </a:ext>
            </a:extLst>
          </p:cNvPr>
          <p:cNvSpPr txBox="1"/>
          <p:nvPr/>
        </p:nvSpPr>
        <p:spPr>
          <a:xfrm flipH="1">
            <a:off x="5931817" y="5416866"/>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53" name="テキスト ボックス 152">
            <a:extLst>
              <a:ext uri="{FF2B5EF4-FFF2-40B4-BE49-F238E27FC236}">
                <a16:creationId xmlns:a16="http://schemas.microsoft.com/office/drawing/2014/main" id="{37A232F5-E8F1-2089-1686-355DED78843A}"/>
              </a:ext>
            </a:extLst>
          </p:cNvPr>
          <p:cNvSpPr txBox="1"/>
          <p:nvPr/>
        </p:nvSpPr>
        <p:spPr>
          <a:xfrm>
            <a:off x="8129961" y="5204910"/>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54" name="テキスト ボックス 153">
            <a:extLst>
              <a:ext uri="{FF2B5EF4-FFF2-40B4-BE49-F238E27FC236}">
                <a16:creationId xmlns:a16="http://schemas.microsoft.com/office/drawing/2014/main" id="{822B1BA5-2DC4-5EFA-668F-E74056003A49}"/>
              </a:ext>
            </a:extLst>
          </p:cNvPr>
          <p:cNvSpPr txBox="1"/>
          <p:nvPr/>
        </p:nvSpPr>
        <p:spPr>
          <a:xfrm flipH="1">
            <a:off x="8321483" y="5363245"/>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155" name="テキスト ボックス 13">
            <a:extLst>
              <a:ext uri="{FF2B5EF4-FFF2-40B4-BE49-F238E27FC236}">
                <a16:creationId xmlns:a16="http://schemas.microsoft.com/office/drawing/2014/main" id="{368DE0BA-17A4-A69F-B012-E5D5CB8B6FD8}"/>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57" name="直線コネクタ 9">
            <a:extLst>
              <a:ext uri="{FF2B5EF4-FFF2-40B4-BE49-F238E27FC236}">
                <a16:creationId xmlns:a16="http://schemas.microsoft.com/office/drawing/2014/main" id="{FC8F2B07-2474-EFE2-6D76-06B99B1DB441}"/>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正方形/長方形 19">
            <a:extLst>
              <a:ext uri="{FF2B5EF4-FFF2-40B4-BE49-F238E27FC236}">
                <a16:creationId xmlns:a16="http://schemas.microsoft.com/office/drawing/2014/main" id="{D099F19D-A32A-AC04-F596-BBB41D4D01C8}"/>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159" name="直線コネクタ 9">
            <a:extLst>
              <a:ext uri="{FF2B5EF4-FFF2-40B4-BE49-F238E27FC236}">
                <a16:creationId xmlns:a16="http://schemas.microsoft.com/office/drawing/2014/main" id="{D8F38663-9D04-D5EC-906B-C64BDAA9C2A2}"/>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直線コネクタ 9">
            <a:extLst>
              <a:ext uri="{FF2B5EF4-FFF2-40B4-BE49-F238E27FC236}">
                <a16:creationId xmlns:a16="http://schemas.microsoft.com/office/drawing/2014/main" id="{2667F88C-AF31-5D97-0474-C94DB2620EA0}"/>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1" name="図 160">
            <a:extLst>
              <a:ext uri="{FF2B5EF4-FFF2-40B4-BE49-F238E27FC236}">
                <a16:creationId xmlns:a16="http://schemas.microsoft.com/office/drawing/2014/main" id="{70FEA7F3-023D-5897-B3F4-387D2F57E0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0961" y="5882371"/>
            <a:ext cx="523750" cy="772651"/>
          </a:xfrm>
          <a:prstGeom prst="rect">
            <a:avLst/>
          </a:prstGeom>
        </p:spPr>
      </p:pic>
      <p:sp>
        <p:nvSpPr>
          <p:cNvPr id="236" name="テキスト ボックス 235">
            <a:extLst>
              <a:ext uri="{FF2B5EF4-FFF2-40B4-BE49-F238E27FC236}">
                <a16:creationId xmlns:a16="http://schemas.microsoft.com/office/drawing/2014/main" id="{F7CE7CBF-60B5-7B5F-FE78-46D1A3364403}"/>
              </a:ext>
            </a:extLst>
          </p:cNvPr>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sp>
        <p:nvSpPr>
          <p:cNvPr id="237" name="テキスト ボックス 236">
            <a:extLst>
              <a:ext uri="{FF2B5EF4-FFF2-40B4-BE49-F238E27FC236}">
                <a16:creationId xmlns:a16="http://schemas.microsoft.com/office/drawing/2014/main" id="{71911C27-03D7-629D-6CA9-63E1451E59D9}"/>
              </a:ext>
            </a:extLst>
          </p:cNvPr>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cxnSp>
        <p:nvCxnSpPr>
          <p:cNvPr id="238" name="直線コネクタ 237">
            <a:extLst>
              <a:ext uri="{FF2B5EF4-FFF2-40B4-BE49-F238E27FC236}">
                <a16:creationId xmlns:a16="http://schemas.microsoft.com/office/drawing/2014/main" id="{ED22A45C-1758-D843-F28E-EAE16C3581D8}"/>
              </a:ext>
            </a:extLst>
          </p:cNvPr>
          <p:cNvCxnSpPr/>
          <p:nvPr/>
        </p:nvCxnSpPr>
        <p:spPr>
          <a:xfrm>
            <a:off x="5775675" y="8361708"/>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nvGrpSpPr>
          <p:cNvPr id="239" name="グループ化 238">
            <a:extLst>
              <a:ext uri="{FF2B5EF4-FFF2-40B4-BE49-F238E27FC236}">
                <a16:creationId xmlns:a16="http://schemas.microsoft.com/office/drawing/2014/main" id="{024151FE-7365-C59B-92F4-348233375169}"/>
              </a:ext>
            </a:extLst>
          </p:cNvPr>
          <p:cNvGrpSpPr/>
          <p:nvPr/>
        </p:nvGrpSpPr>
        <p:grpSpPr>
          <a:xfrm>
            <a:off x="5819802" y="6335104"/>
            <a:ext cx="1305311" cy="436074"/>
            <a:chOff x="96895" y="1731177"/>
            <a:chExt cx="1305311" cy="436074"/>
          </a:xfrm>
        </p:grpSpPr>
        <p:sp>
          <p:nvSpPr>
            <p:cNvPr id="241" name="正方形/長方形 240">
              <a:extLst>
                <a:ext uri="{FF2B5EF4-FFF2-40B4-BE49-F238E27FC236}">
                  <a16:creationId xmlns:a16="http://schemas.microsoft.com/office/drawing/2014/main" id="{B9C36B93-109A-E078-9898-902C89B5BE59}"/>
                </a:ext>
              </a:extLst>
            </p:cNvPr>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3" name="テキスト ボックス 242">
              <a:extLst>
                <a:ext uri="{FF2B5EF4-FFF2-40B4-BE49-F238E27FC236}">
                  <a16:creationId xmlns:a16="http://schemas.microsoft.com/office/drawing/2014/main" id="{5BE0D15B-0CE1-9F5C-305F-DBE2E70D20C0}"/>
                </a:ext>
              </a:extLst>
            </p:cNvPr>
            <p:cNvSpPr txBox="1"/>
            <p:nvPr/>
          </p:nvSpPr>
          <p:spPr>
            <a:xfrm>
              <a:off x="96895" y="1751753"/>
              <a:ext cx="1305311"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rgbClr val="E7E6E6">
                      <a:lumMod val="10000"/>
                    </a:srgbClr>
                  </a:solidFill>
                  <a:latin typeface="BIZ UDPゴシック" panose="020B0400000000000000" pitchFamily="50" charset="-128"/>
                  <a:ea typeface="BIZ UDPゴシック" panose="020B0400000000000000" pitchFamily="50" charset="-128"/>
                </a:rPr>
                <a:t>湯上りタイマー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pic>
        <p:nvPicPr>
          <p:cNvPr id="245" name="図 244" descr="グラフィカル ユーザー インターフェイス&#10;&#10;AI 生成コンテンツは誤りを含む可能性があります。">
            <a:extLst>
              <a:ext uri="{FF2B5EF4-FFF2-40B4-BE49-F238E27FC236}">
                <a16:creationId xmlns:a16="http://schemas.microsoft.com/office/drawing/2014/main" id="{7D9FBB31-BF73-A84C-8B99-CF09A08FAEDD}"/>
              </a:ext>
            </a:extLst>
          </p:cNvPr>
          <p:cNvPicPr>
            <a:picLocks noChangeAspect="1"/>
          </p:cNvPicPr>
          <p:nvPr/>
        </p:nvPicPr>
        <p:blipFill>
          <a:blip r:embed="rId11" cstate="print">
            <a:extLst>
              <a:ext uri="{28A0092B-C50C-407E-A947-70E740481C1C}">
                <a14:useLocalDpi xmlns:a14="http://schemas.microsoft.com/office/drawing/2010/main" val="0"/>
              </a:ext>
            </a:extLst>
          </a:blip>
          <a:srcRect l="32771" t="2669" b="8850"/>
          <a:stretch>
            <a:fillRect/>
          </a:stretch>
        </p:blipFill>
        <p:spPr>
          <a:xfrm>
            <a:off x="6045551" y="2264216"/>
            <a:ext cx="3581464" cy="2309367"/>
          </a:xfrm>
          <a:prstGeom prst="rect">
            <a:avLst/>
          </a:prstGeom>
        </p:spPr>
      </p:pic>
      <p:grpSp>
        <p:nvGrpSpPr>
          <p:cNvPr id="247" name="object 33">
            <a:extLst>
              <a:ext uri="{FF2B5EF4-FFF2-40B4-BE49-F238E27FC236}">
                <a16:creationId xmlns:a16="http://schemas.microsoft.com/office/drawing/2014/main" id="{83F136FD-47E4-D53D-5112-E4927ED79F36}"/>
              </a:ext>
            </a:extLst>
          </p:cNvPr>
          <p:cNvGrpSpPr/>
          <p:nvPr/>
        </p:nvGrpSpPr>
        <p:grpSpPr>
          <a:xfrm>
            <a:off x="9975747" y="3582184"/>
            <a:ext cx="432434" cy="432434"/>
            <a:chOff x="890682" y="2161233"/>
            <a:chExt cx="432434" cy="432434"/>
          </a:xfrm>
        </p:grpSpPr>
        <p:sp>
          <p:nvSpPr>
            <p:cNvPr id="248" name="object 34">
              <a:extLst>
                <a:ext uri="{FF2B5EF4-FFF2-40B4-BE49-F238E27FC236}">
                  <a16:creationId xmlns:a16="http://schemas.microsoft.com/office/drawing/2014/main" id="{3947B700-38AB-3428-266E-F679989FA7C1}"/>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49" name="object 35">
              <a:extLst>
                <a:ext uri="{FF2B5EF4-FFF2-40B4-BE49-F238E27FC236}">
                  <a16:creationId xmlns:a16="http://schemas.microsoft.com/office/drawing/2014/main" id="{1C56AB24-9D87-DF17-4E0E-38EE4A0B73A5}"/>
                </a:ext>
              </a:extLst>
            </p:cNvPr>
            <p:cNvPicPr/>
            <p:nvPr/>
          </p:nvPicPr>
          <p:blipFill>
            <a:blip r:embed="rId12" cstate="print"/>
            <a:stretch>
              <a:fillRect/>
            </a:stretch>
          </p:blipFill>
          <p:spPr>
            <a:xfrm>
              <a:off x="972442" y="2324323"/>
              <a:ext cx="87109" cy="106311"/>
            </a:xfrm>
            <a:prstGeom prst="rect">
              <a:avLst/>
            </a:prstGeom>
          </p:spPr>
        </p:pic>
        <p:pic>
          <p:nvPicPr>
            <p:cNvPr id="251" name="object 36">
              <a:extLst>
                <a:ext uri="{FF2B5EF4-FFF2-40B4-BE49-F238E27FC236}">
                  <a16:creationId xmlns:a16="http://schemas.microsoft.com/office/drawing/2014/main" id="{3D6C626E-9573-1D9F-9D91-36F2D68039B1}"/>
                </a:ext>
              </a:extLst>
            </p:cNvPr>
            <p:cNvPicPr/>
            <p:nvPr/>
          </p:nvPicPr>
          <p:blipFill>
            <a:blip r:embed="rId13" cstate="print"/>
            <a:stretch>
              <a:fillRect/>
            </a:stretch>
          </p:blipFill>
          <p:spPr>
            <a:xfrm>
              <a:off x="1079921" y="2323413"/>
              <a:ext cx="199285" cy="107861"/>
            </a:xfrm>
            <a:prstGeom prst="rect">
              <a:avLst/>
            </a:prstGeom>
          </p:spPr>
        </p:pic>
      </p:grpSp>
      <p:grpSp>
        <p:nvGrpSpPr>
          <p:cNvPr id="255" name="グループ化 254">
            <a:extLst>
              <a:ext uri="{FF2B5EF4-FFF2-40B4-BE49-F238E27FC236}">
                <a16:creationId xmlns:a16="http://schemas.microsoft.com/office/drawing/2014/main" id="{470BE877-1C5F-FD8D-C10D-398D2C407E4C}"/>
              </a:ext>
            </a:extLst>
          </p:cNvPr>
          <p:cNvGrpSpPr/>
          <p:nvPr/>
        </p:nvGrpSpPr>
        <p:grpSpPr>
          <a:xfrm>
            <a:off x="1881036" y="6778679"/>
            <a:ext cx="1025780" cy="1398791"/>
            <a:chOff x="4642822" y="3583536"/>
            <a:chExt cx="1152525" cy="1571625"/>
          </a:xfrm>
        </p:grpSpPr>
        <p:pic>
          <p:nvPicPr>
            <p:cNvPr id="256" name="グラフィックス 255">
              <a:extLst>
                <a:ext uri="{FF2B5EF4-FFF2-40B4-BE49-F238E27FC236}">
                  <a16:creationId xmlns:a16="http://schemas.microsoft.com/office/drawing/2014/main" id="{BD450218-FAA9-EC40-ED94-6E74AA733BA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42822" y="3583536"/>
              <a:ext cx="1152525" cy="1571625"/>
            </a:xfrm>
            <a:prstGeom prst="rect">
              <a:avLst/>
            </a:prstGeom>
          </p:spPr>
        </p:pic>
        <p:sp>
          <p:nvSpPr>
            <p:cNvPr id="257" name="正方形/長方形 256">
              <a:extLst>
                <a:ext uri="{FF2B5EF4-FFF2-40B4-BE49-F238E27FC236}">
                  <a16:creationId xmlns:a16="http://schemas.microsoft.com/office/drawing/2014/main" id="{3E9A5C4E-CA0E-7A9A-44FF-09981B2BCE96}"/>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8" name="テキスト ボックス 10">
            <a:extLst>
              <a:ext uri="{FF2B5EF4-FFF2-40B4-BE49-F238E27FC236}">
                <a16:creationId xmlns:a16="http://schemas.microsoft.com/office/drawing/2014/main" id="{F65A3B4C-FE27-85FD-7B53-30B3A0CF6E54}"/>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pic>
        <p:nvPicPr>
          <p:cNvPr id="259" name="図 258">
            <a:extLst>
              <a:ext uri="{FF2B5EF4-FFF2-40B4-BE49-F238E27FC236}">
                <a16:creationId xmlns:a16="http://schemas.microsoft.com/office/drawing/2014/main" id="{4E9A61B4-46F3-C0C7-234A-982FB4477E95}"/>
              </a:ext>
            </a:extLst>
          </p:cNvPr>
          <p:cNvPicPr>
            <a:picLocks noChangeAspect="1"/>
          </p:cNvPicPr>
          <p:nvPr/>
        </p:nvPicPr>
        <p:blipFill>
          <a:blip r:embed="rId16"/>
          <a:srcRect l="12285" t="20323" r="33121" b="13059"/>
          <a:stretch/>
        </p:blipFill>
        <p:spPr>
          <a:xfrm>
            <a:off x="3322583" y="5463885"/>
            <a:ext cx="2247900" cy="1737389"/>
          </a:xfrm>
          <a:prstGeom prst="rect">
            <a:avLst/>
          </a:prstGeom>
        </p:spPr>
      </p:pic>
      <p:pic>
        <p:nvPicPr>
          <p:cNvPr id="264" name="図 263">
            <a:extLst>
              <a:ext uri="{FF2B5EF4-FFF2-40B4-BE49-F238E27FC236}">
                <a16:creationId xmlns:a16="http://schemas.microsoft.com/office/drawing/2014/main" id="{731996C7-D54B-D167-FCF7-401B133C1E6D}"/>
              </a:ext>
            </a:extLst>
          </p:cNvPr>
          <p:cNvPicPr>
            <a:picLocks noChangeAspect="1"/>
          </p:cNvPicPr>
          <p:nvPr/>
        </p:nvPicPr>
        <p:blipFill>
          <a:blip r:embed="rId17"/>
          <a:srcRect l="11912" t="12752" r="33876" b="19830"/>
          <a:stretch/>
        </p:blipFill>
        <p:spPr>
          <a:xfrm>
            <a:off x="3338458" y="7415222"/>
            <a:ext cx="2216150" cy="1722428"/>
          </a:xfrm>
          <a:prstGeom prst="rect">
            <a:avLst/>
          </a:prstGeom>
        </p:spPr>
      </p:pic>
      <p:grpSp>
        <p:nvGrpSpPr>
          <p:cNvPr id="266" name="グループ化 265">
            <a:extLst>
              <a:ext uri="{FF2B5EF4-FFF2-40B4-BE49-F238E27FC236}">
                <a16:creationId xmlns:a16="http://schemas.microsoft.com/office/drawing/2014/main" id="{30F30A59-DF19-685F-1439-E9BEB951DFC1}"/>
              </a:ext>
            </a:extLst>
          </p:cNvPr>
          <p:cNvGrpSpPr/>
          <p:nvPr/>
        </p:nvGrpSpPr>
        <p:grpSpPr>
          <a:xfrm>
            <a:off x="314977" y="8052250"/>
            <a:ext cx="1027264" cy="1096817"/>
            <a:chOff x="4478171" y="5241779"/>
            <a:chExt cx="1651234" cy="1763034"/>
          </a:xfrm>
        </p:grpSpPr>
        <p:pic>
          <p:nvPicPr>
            <p:cNvPr id="267" name="図 51">
              <a:extLst>
                <a:ext uri="{FF2B5EF4-FFF2-40B4-BE49-F238E27FC236}">
                  <a16:creationId xmlns:a16="http://schemas.microsoft.com/office/drawing/2014/main" id="{C2185ACA-784E-B64D-C29F-3E2D57BA1188}"/>
                </a:ext>
              </a:extLst>
            </p:cNvPr>
            <p:cNvPicPr>
              <a:picLocks noChangeAspect="1"/>
            </p:cNvPicPr>
            <p:nvPr/>
          </p:nvPicPr>
          <p:blipFill rotWithShape="1">
            <a:blip r:embed="rId18">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2" descr="「スマートフォン」の画像検索結果">
              <a:extLst>
                <a:ext uri="{FF2B5EF4-FFF2-40B4-BE49-F238E27FC236}">
                  <a16:creationId xmlns:a16="http://schemas.microsoft.com/office/drawing/2014/main" id="{712D63ED-20C0-AB57-69AF-1B339114F85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図 268">
              <a:extLst>
                <a:ext uri="{FF2B5EF4-FFF2-40B4-BE49-F238E27FC236}">
                  <a16:creationId xmlns:a16="http://schemas.microsoft.com/office/drawing/2014/main" id="{9E6626E8-79AD-7973-A09B-C1B933E364D8}"/>
                </a:ext>
              </a:extLst>
            </p:cNvPr>
            <p:cNvPicPr>
              <a:picLocks noChangeAspect="1"/>
            </p:cNvPicPr>
            <p:nvPr/>
          </p:nvPicPr>
          <p:blipFill rotWithShape="1">
            <a:blip r:embed="rId20"/>
            <a:srcRect b="20647"/>
            <a:stretch/>
          </p:blipFill>
          <p:spPr>
            <a:xfrm>
              <a:off x="4567242" y="5462821"/>
              <a:ext cx="623077" cy="1250919"/>
            </a:xfrm>
            <a:prstGeom prst="rect">
              <a:avLst/>
            </a:prstGeom>
          </p:spPr>
        </p:pic>
        <p:pic>
          <p:nvPicPr>
            <p:cNvPr id="270" name="図 269">
              <a:extLst>
                <a:ext uri="{FF2B5EF4-FFF2-40B4-BE49-F238E27FC236}">
                  <a16:creationId xmlns:a16="http://schemas.microsoft.com/office/drawing/2014/main" id="{A71C9FBC-7F26-C008-9A16-6F37E8163EC9}"/>
                </a:ext>
              </a:extLst>
            </p:cNvPr>
            <p:cNvPicPr>
              <a:picLocks noChangeAspect="1"/>
            </p:cNvPicPr>
            <p:nvPr/>
          </p:nvPicPr>
          <p:blipFill rotWithShape="1">
            <a:blip r:embed="rId20"/>
            <a:srcRect t="93213"/>
            <a:stretch/>
          </p:blipFill>
          <p:spPr>
            <a:xfrm>
              <a:off x="4558036" y="6659875"/>
              <a:ext cx="638166" cy="109581"/>
            </a:xfrm>
            <a:prstGeom prst="rect">
              <a:avLst/>
            </a:prstGeom>
          </p:spPr>
        </p:pic>
      </p:grpSp>
      <p:sp>
        <p:nvSpPr>
          <p:cNvPr id="271" name="テキスト ボックス 10">
            <a:extLst>
              <a:ext uri="{FF2B5EF4-FFF2-40B4-BE49-F238E27FC236}">
                <a16:creationId xmlns:a16="http://schemas.microsoft.com/office/drawing/2014/main" id="{47ACEC5C-F005-EA33-FDC7-5B5D2088340C}"/>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272" name="テキスト ボックス 10">
            <a:extLst>
              <a:ext uri="{FF2B5EF4-FFF2-40B4-BE49-F238E27FC236}">
                <a16:creationId xmlns:a16="http://schemas.microsoft.com/office/drawing/2014/main" id="{A16C8991-2918-A345-5770-E552E68EF3D0}"/>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273" name="グラフィックス 272">
            <a:extLst>
              <a:ext uri="{FF2B5EF4-FFF2-40B4-BE49-F238E27FC236}">
                <a16:creationId xmlns:a16="http://schemas.microsoft.com/office/drawing/2014/main" id="{2A72F2C3-7128-EF9E-9039-E1FAE8FD009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79032" y="5543470"/>
            <a:ext cx="2597468" cy="1162883"/>
          </a:xfrm>
          <a:prstGeom prst="rect">
            <a:avLst/>
          </a:prstGeom>
        </p:spPr>
      </p:pic>
      <p:sp>
        <p:nvSpPr>
          <p:cNvPr id="274" name="矢印: 右 273">
            <a:extLst>
              <a:ext uri="{FF2B5EF4-FFF2-40B4-BE49-F238E27FC236}">
                <a16:creationId xmlns:a16="http://schemas.microsoft.com/office/drawing/2014/main" id="{5F5CFE02-4CFE-BFB0-5583-E3E3A0FA17C1}"/>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矢印: 右 274">
            <a:extLst>
              <a:ext uri="{FF2B5EF4-FFF2-40B4-BE49-F238E27FC236}">
                <a16:creationId xmlns:a16="http://schemas.microsoft.com/office/drawing/2014/main" id="{CD5F4080-09D3-9BEB-9FF3-EFA597B06122}"/>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正方形/長方形 275">
            <a:extLst>
              <a:ext uri="{FF2B5EF4-FFF2-40B4-BE49-F238E27FC236}">
                <a16:creationId xmlns:a16="http://schemas.microsoft.com/office/drawing/2014/main" id="{3F0F8232-99F1-4B72-273B-5AD7171F28F0}"/>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正方形/長方形 276">
            <a:extLst>
              <a:ext uri="{FF2B5EF4-FFF2-40B4-BE49-F238E27FC236}">
                <a16:creationId xmlns:a16="http://schemas.microsoft.com/office/drawing/2014/main" id="{B495E816-1AAE-F3F2-A12C-DDA8C97AAB68}"/>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矢印: 右 277">
            <a:extLst>
              <a:ext uri="{FF2B5EF4-FFF2-40B4-BE49-F238E27FC236}">
                <a16:creationId xmlns:a16="http://schemas.microsoft.com/office/drawing/2014/main" id="{DBA7BAFB-E9CE-716A-9F81-4AEFC70DC0B3}"/>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9" name="テキスト ボックス 278">
            <a:extLst>
              <a:ext uri="{FF2B5EF4-FFF2-40B4-BE49-F238E27FC236}">
                <a16:creationId xmlns:a16="http://schemas.microsoft.com/office/drawing/2014/main" id="{FDF487BB-886C-0EF4-B63F-04DA9F21C549}"/>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sp>
        <p:nvSpPr>
          <p:cNvPr id="280" name="正方形/長方形 279">
            <a:extLst>
              <a:ext uri="{FF2B5EF4-FFF2-40B4-BE49-F238E27FC236}">
                <a16:creationId xmlns:a16="http://schemas.microsoft.com/office/drawing/2014/main" id="{A4DC718E-12B9-E9F6-D606-43B7C919E181}"/>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1" name="object 33">
            <a:extLst>
              <a:ext uri="{FF2B5EF4-FFF2-40B4-BE49-F238E27FC236}">
                <a16:creationId xmlns:a16="http://schemas.microsoft.com/office/drawing/2014/main" id="{6CE1D109-6EFA-FDFA-0BD5-C5F0132AF78F}"/>
              </a:ext>
            </a:extLst>
          </p:cNvPr>
          <p:cNvGrpSpPr/>
          <p:nvPr/>
        </p:nvGrpSpPr>
        <p:grpSpPr>
          <a:xfrm>
            <a:off x="885712" y="8070992"/>
            <a:ext cx="432434" cy="432434"/>
            <a:chOff x="909735" y="2161233"/>
            <a:chExt cx="432434" cy="432434"/>
          </a:xfrm>
        </p:grpSpPr>
        <p:sp>
          <p:nvSpPr>
            <p:cNvPr id="282" name="object 34">
              <a:extLst>
                <a:ext uri="{FF2B5EF4-FFF2-40B4-BE49-F238E27FC236}">
                  <a16:creationId xmlns:a16="http://schemas.microsoft.com/office/drawing/2014/main" id="{CF959F91-4BAD-BC8B-CF62-925BB4DDC237}"/>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83" name="object 35">
              <a:extLst>
                <a:ext uri="{FF2B5EF4-FFF2-40B4-BE49-F238E27FC236}">
                  <a16:creationId xmlns:a16="http://schemas.microsoft.com/office/drawing/2014/main" id="{78744B86-B320-2387-9572-3ADCFC72A072}"/>
                </a:ext>
              </a:extLst>
            </p:cNvPr>
            <p:cNvPicPr/>
            <p:nvPr/>
          </p:nvPicPr>
          <p:blipFill>
            <a:blip r:embed="rId12" cstate="print"/>
            <a:stretch>
              <a:fillRect/>
            </a:stretch>
          </p:blipFill>
          <p:spPr>
            <a:xfrm>
              <a:off x="972442" y="2324323"/>
              <a:ext cx="87109" cy="106311"/>
            </a:xfrm>
            <a:prstGeom prst="rect">
              <a:avLst/>
            </a:prstGeom>
          </p:spPr>
        </p:pic>
        <p:pic>
          <p:nvPicPr>
            <p:cNvPr id="284" name="object 36">
              <a:extLst>
                <a:ext uri="{FF2B5EF4-FFF2-40B4-BE49-F238E27FC236}">
                  <a16:creationId xmlns:a16="http://schemas.microsoft.com/office/drawing/2014/main" id="{6AACC72C-02B4-1BC3-F42A-EFD87907902E}"/>
                </a:ext>
              </a:extLst>
            </p:cNvPr>
            <p:cNvPicPr/>
            <p:nvPr/>
          </p:nvPicPr>
          <p:blipFill>
            <a:blip r:embed="rId13" cstate="print"/>
            <a:stretch>
              <a:fillRect/>
            </a:stretch>
          </p:blipFill>
          <p:spPr>
            <a:xfrm>
              <a:off x="1079921" y="2323413"/>
              <a:ext cx="199285" cy="107861"/>
            </a:xfrm>
            <a:prstGeom prst="rect">
              <a:avLst/>
            </a:prstGeom>
          </p:spPr>
        </p:pic>
      </p:grpSp>
      <p:pic>
        <p:nvPicPr>
          <p:cNvPr id="34" name="図 33">
            <a:extLst>
              <a:ext uri="{FF2B5EF4-FFF2-40B4-BE49-F238E27FC236}">
                <a16:creationId xmlns:a16="http://schemas.microsoft.com/office/drawing/2014/main" id="{074097E9-0106-BE01-CB8B-FFD9545A0DE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167322" y="8435393"/>
            <a:ext cx="2679442" cy="1187409"/>
          </a:xfrm>
          <a:prstGeom prst="rect">
            <a:avLst/>
          </a:prstGeom>
        </p:spPr>
      </p:pic>
      <p:pic>
        <p:nvPicPr>
          <p:cNvPr id="69" name="図 68">
            <a:extLst>
              <a:ext uri="{FF2B5EF4-FFF2-40B4-BE49-F238E27FC236}">
                <a16:creationId xmlns:a16="http://schemas.microsoft.com/office/drawing/2014/main" id="{C6D807EF-F5F1-F2E8-C367-F9AC780F8E10}"/>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13351" t="13680" r="15325"/>
          <a:stretch/>
        </p:blipFill>
        <p:spPr>
          <a:xfrm>
            <a:off x="8160723" y="6807807"/>
            <a:ext cx="1491250" cy="1381497"/>
          </a:xfrm>
          <a:prstGeom prst="rect">
            <a:avLst/>
          </a:prstGeom>
        </p:spPr>
      </p:pic>
      <p:pic>
        <p:nvPicPr>
          <p:cNvPr id="74" name="図 73">
            <a:extLst>
              <a:ext uri="{FF2B5EF4-FFF2-40B4-BE49-F238E27FC236}">
                <a16:creationId xmlns:a16="http://schemas.microsoft.com/office/drawing/2014/main" id="{EA4FABEC-65AE-7EBF-8283-04B8B8F3448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954089" y="7006917"/>
            <a:ext cx="624079" cy="418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6" name="テキスト ボックス 75">
            <a:extLst>
              <a:ext uri="{FF2B5EF4-FFF2-40B4-BE49-F238E27FC236}">
                <a16:creationId xmlns:a16="http://schemas.microsoft.com/office/drawing/2014/main" id="{6103095F-3440-9E83-4D1F-ECE9ADB16F6A}"/>
              </a:ext>
            </a:extLst>
          </p:cNvPr>
          <p:cNvSpPr txBox="1"/>
          <p:nvPr/>
        </p:nvSpPr>
        <p:spPr>
          <a:xfrm>
            <a:off x="7002854" y="6328416"/>
            <a:ext cx="3491006" cy="381240"/>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入浴時間をカウントして、設定時間になるとランプと</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お知らせ音でおしえてくれます。</a:t>
            </a:r>
          </a:p>
        </p:txBody>
      </p:sp>
      <p:pic>
        <p:nvPicPr>
          <p:cNvPr id="87" name="図 86" descr="アイコン&#10;&#10;AI 生成コンテンツは誤りを含む可能性があります。">
            <a:extLst>
              <a:ext uri="{FF2B5EF4-FFF2-40B4-BE49-F238E27FC236}">
                <a16:creationId xmlns:a16="http://schemas.microsoft.com/office/drawing/2014/main" id="{DF184126-4EEE-3C2A-6F3E-11ACD790F6F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1616948">
            <a:off x="6158020" y="7371295"/>
            <a:ext cx="289561" cy="295657"/>
          </a:xfrm>
          <a:prstGeom prst="rect">
            <a:avLst/>
          </a:prstGeom>
        </p:spPr>
      </p:pic>
      <p:grpSp>
        <p:nvGrpSpPr>
          <p:cNvPr id="89" name="グループ化 88">
            <a:extLst>
              <a:ext uri="{FF2B5EF4-FFF2-40B4-BE49-F238E27FC236}">
                <a16:creationId xmlns:a16="http://schemas.microsoft.com/office/drawing/2014/main" id="{905F80F7-3998-7D85-DBAB-CE314CF91B5A}"/>
              </a:ext>
            </a:extLst>
          </p:cNvPr>
          <p:cNvGrpSpPr/>
          <p:nvPr/>
        </p:nvGrpSpPr>
        <p:grpSpPr>
          <a:xfrm>
            <a:off x="9882743" y="6329412"/>
            <a:ext cx="1213545" cy="431322"/>
            <a:chOff x="158149" y="1731177"/>
            <a:chExt cx="1213545" cy="431322"/>
          </a:xfrm>
        </p:grpSpPr>
        <p:sp>
          <p:nvSpPr>
            <p:cNvPr id="90" name="正方形/長方形 89">
              <a:extLst>
                <a:ext uri="{FF2B5EF4-FFF2-40B4-BE49-F238E27FC236}">
                  <a16:creationId xmlns:a16="http://schemas.microsoft.com/office/drawing/2014/main" id="{2D73C86A-6B78-1AAF-692D-231D98F196C2}"/>
                </a:ext>
              </a:extLst>
            </p:cNvPr>
            <p:cNvSpPr/>
            <p:nvPr/>
          </p:nvSpPr>
          <p:spPr>
            <a:xfrm>
              <a:off x="185851" y="1731177"/>
              <a:ext cx="1140315" cy="424229"/>
            </a:xfrm>
            <a:prstGeom prst="rect">
              <a:avLst/>
            </a:prstGeom>
            <a:noFill/>
            <a:ln>
              <a:solidFill>
                <a:srgbClr val="EDD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1" name="テキスト ボックス 90">
              <a:extLst>
                <a:ext uri="{FF2B5EF4-FFF2-40B4-BE49-F238E27FC236}">
                  <a16:creationId xmlns:a16="http://schemas.microsoft.com/office/drawing/2014/main" id="{5ED1CC0D-C399-9571-9472-B626D53614A1}"/>
                </a:ext>
              </a:extLst>
            </p:cNvPr>
            <p:cNvSpPr txBox="1"/>
            <p:nvPr/>
          </p:nvSpPr>
          <p:spPr>
            <a:xfrm>
              <a:off x="158149" y="1747001"/>
              <a:ext cx="1213545" cy="415498"/>
            </a:xfrm>
            <a:prstGeom prst="rect">
              <a:avLst/>
            </a:prstGeom>
            <a:noFill/>
          </p:spPr>
          <p:txBody>
            <a:bodyPr wrap="square" rtlCol="0">
              <a:spAutoFit/>
            </a:bodyPr>
            <a:lstStyle/>
            <a:p>
              <a:pPr algn="ctr"/>
              <a:r>
                <a:rPr kumimoji="1" lang="ja-JP" altLang="en-US" sz="1200" dirty="0">
                  <a:solidFill>
                    <a:schemeClr val="bg2">
                      <a:lumMod val="25000"/>
                    </a:schemeClr>
                  </a:solidFill>
                  <a:latin typeface="BIZ UDPゴシック" panose="020B0400000000000000" pitchFamily="50" charset="-128"/>
                  <a:ea typeface="BIZ UDPゴシック" panose="020B0400000000000000" pitchFamily="50" charset="-128"/>
                </a:rPr>
                <a:t>長湯お知らせ</a:t>
              </a:r>
              <a:r>
                <a:rPr kumimoji="1" lang="en-US" altLang="ja-JP" sz="900" dirty="0">
                  <a:solidFill>
                    <a:schemeClr val="bg2">
                      <a:lumMod val="25000"/>
                    </a:schemeClr>
                  </a:solidFill>
                  <a:latin typeface="BIZ UDPゴシック" panose="020B0400000000000000" pitchFamily="50" charset="-128"/>
                  <a:ea typeface="BIZ UDPゴシック" panose="020B0400000000000000" pitchFamily="50" charset="-128"/>
                </a:rPr>
                <a:t>(</a:t>
              </a:r>
              <a:r>
                <a:rPr kumimoji="1" lang="ja-JP" altLang="en-US" sz="900" dirty="0">
                  <a:solidFill>
                    <a:schemeClr val="bg2">
                      <a:lumMod val="25000"/>
                    </a:schemeClr>
                  </a:solidFill>
                  <a:latin typeface="BIZ UDPゴシック" panose="020B0400000000000000" pitchFamily="50" charset="-128"/>
                  <a:ea typeface="BIZ UDPゴシック" panose="020B0400000000000000" pitchFamily="50" charset="-128"/>
                </a:rPr>
                <a:t>台所リモコン</a:t>
              </a:r>
              <a:r>
                <a:rPr kumimoji="1" lang="en-US" altLang="ja-JP" sz="900" dirty="0">
                  <a:solidFill>
                    <a:schemeClr val="bg2">
                      <a:lumMod val="25000"/>
                    </a:schemeClr>
                  </a:solidFill>
                  <a:latin typeface="BIZ UDPゴシック" panose="020B0400000000000000" pitchFamily="50" charset="-128"/>
                  <a:ea typeface="BIZ UDPゴシック" panose="020B0400000000000000" pitchFamily="50" charset="-128"/>
                </a:rPr>
                <a:t>)</a:t>
              </a:r>
              <a:endParaRPr kumimoji="1" lang="ja-JP" altLang="en-US" sz="900" dirty="0">
                <a:solidFill>
                  <a:schemeClr val="bg2">
                    <a:lumMod val="25000"/>
                  </a:schemeClr>
                </a:solidFill>
                <a:latin typeface="BIZ UDPゴシック" panose="020B0400000000000000" pitchFamily="50" charset="-128"/>
                <a:ea typeface="BIZ UDPゴシック" panose="020B0400000000000000" pitchFamily="50" charset="-128"/>
              </a:endParaRPr>
            </a:p>
          </p:txBody>
        </p:sp>
      </p:grpSp>
      <p:cxnSp>
        <p:nvCxnSpPr>
          <p:cNvPr id="100" name="直線コネクタ 99">
            <a:extLst>
              <a:ext uri="{FF2B5EF4-FFF2-40B4-BE49-F238E27FC236}">
                <a16:creationId xmlns:a16="http://schemas.microsoft.com/office/drawing/2014/main" id="{B1152313-2163-CD73-A2EC-45624137953E}"/>
              </a:ext>
            </a:extLst>
          </p:cNvPr>
          <p:cNvCxnSpPr>
            <a:cxnSpLocks/>
          </p:cNvCxnSpPr>
          <p:nvPr/>
        </p:nvCxnSpPr>
        <p:spPr>
          <a:xfrm>
            <a:off x="9819666" y="6325966"/>
            <a:ext cx="0" cy="196078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02" name="図 101">
            <a:extLst>
              <a:ext uri="{FF2B5EF4-FFF2-40B4-BE49-F238E27FC236}">
                <a16:creationId xmlns:a16="http://schemas.microsoft.com/office/drawing/2014/main" id="{0208812B-CCF1-DFD4-5689-A21100C2680A}"/>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b="20142"/>
          <a:stretch/>
        </p:blipFill>
        <p:spPr>
          <a:xfrm>
            <a:off x="12060275" y="7014892"/>
            <a:ext cx="621013" cy="569251"/>
          </a:xfrm>
          <a:prstGeom prst="rect">
            <a:avLst/>
          </a:prstGeom>
        </p:spPr>
      </p:pic>
      <p:pic>
        <p:nvPicPr>
          <p:cNvPr id="103" name="図 102">
            <a:extLst>
              <a:ext uri="{FF2B5EF4-FFF2-40B4-BE49-F238E27FC236}">
                <a16:creationId xmlns:a16="http://schemas.microsoft.com/office/drawing/2014/main" id="{509B32B3-2CAB-F901-A0AF-1ABBA65C30A6}"/>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1011338" y="6833479"/>
            <a:ext cx="1095945" cy="650619"/>
          </a:xfrm>
          <a:prstGeom prst="rect">
            <a:avLst/>
          </a:prstGeom>
        </p:spPr>
      </p:pic>
      <p:sp>
        <p:nvSpPr>
          <p:cNvPr id="110" name="テキスト ボックス 109">
            <a:extLst>
              <a:ext uri="{FF2B5EF4-FFF2-40B4-BE49-F238E27FC236}">
                <a16:creationId xmlns:a16="http://schemas.microsoft.com/office/drawing/2014/main" id="{C1066DBF-25D7-57E2-E0A6-B1A1CD92FFD9}"/>
              </a:ext>
            </a:extLst>
          </p:cNvPr>
          <p:cNvSpPr txBox="1"/>
          <p:nvPr/>
        </p:nvSpPr>
        <p:spPr>
          <a:xfrm>
            <a:off x="9796160" y="6910205"/>
            <a:ext cx="1313180" cy="584775"/>
          </a:xfrm>
          <a:prstGeom prst="rect">
            <a:avLst/>
          </a:prstGeom>
          <a:noFill/>
        </p:spPr>
        <p:txBody>
          <a:bodyPr wrap="none" rtlCol="0">
            <a:spAutoFit/>
          </a:bodyPr>
          <a:lstStyle/>
          <a:p>
            <a:r>
              <a:rPr kumimoji="1" lang="ja-JP" altLang="en-US" sz="800" dirty="0"/>
              <a:t>タイマー通知から</a:t>
            </a:r>
            <a:r>
              <a:rPr kumimoji="1" lang="en-US" altLang="ja-JP" sz="800" dirty="0"/>
              <a:t>5</a:t>
            </a:r>
            <a:r>
              <a:rPr kumimoji="1" lang="ja-JP" altLang="en-US" sz="800" dirty="0"/>
              <a:t>分</a:t>
            </a:r>
            <a:endParaRPr kumimoji="1" lang="en-US" altLang="ja-JP" sz="800" dirty="0"/>
          </a:p>
          <a:p>
            <a:r>
              <a:rPr kumimoji="1" lang="ja-JP" altLang="en-US" sz="800" dirty="0"/>
              <a:t>経過しても入浴を継続</a:t>
            </a:r>
            <a:endParaRPr kumimoji="1" lang="en-US" altLang="ja-JP" sz="800" dirty="0"/>
          </a:p>
          <a:p>
            <a:r>
              <a:rPr kumimoji="1" lang="ja-JP" altLang="en-US" sz="800" dirty="0"/>
              <a:t>していると台所リモコン</a:t>
            </a:r>
            <a:endParaRPr kumimoji="1" lang="en-US" altLang="ja-JP" sz="800" dirty="0"/>
          </a:p>
          <a:p>
            <a:r>
              <a:rPr kumimoji="1" lang="ja-JP" altLang="en-US" sz="800" dirty="0"/>
              <a:t>にお知らせします。</a:t>
            </a:r>
          </a:p>
        </p:txBody>
      </p:sp>
      <p:sp>
        <p:nvSpPr>
          <p:cNvPr id="112" name="テキスト ボックス 111">
            <a:extLst>
              <a:ext uri="{FF2B5EF4-FFF2-40B4-BE49-F238E27FC236}">
                <a16:creationId xmlns:a16="http://schemas.microsoft.com/office/drawing/2014/main" id="{F44840B8-35C8-3AFC-B739-7AE82C0B8C3A}"/>
              </a:ext>
            </a:extLst>
          </p:cNvPr>
          <p:cNvSpPr txBox="1"/>
          <p:nvPr/>
        </p:nvSpPr>
        <p:spPr>
          <a:xfrm>
            <a:off x="9811590" y="7603264"/>
            <a:ext cx="1210588" cy="707886"/>
          </a:xfrm>
          <a:prstGeom prst="rect">
            <a:avLst/>
          </a:prstGeom>
          <a:noFill/>
        </p:spPr>
        <p:txBody>
          <a:bodyPr wrap="none" rtlCol="0">
            <a:spAutoFit/>
          </a:bodyPr>
          <a:lstStyle/>
          <a:p>
            <a:r>
              <a:rPr kumimoji="1" lang="ja-JP" altLang="en-US" sz="800" dirty="0"/>
              <a:t>長湯お知らせ後動き</a:t>
            </a:r>
            <a:endParaRPr kumimoji="1" lang="en-US" altLang="ja-JP" sz="800" dirty="0"/>
          </a:p>
          <a:p>
            <a:r>
              <a:rPr kumimoji="1" lang="ja-JP" altLang="en-US" sz="800" dirty="0"/>
              <a:t>が小さい場合は、</a:t>
            </a:r>
            <a:endParaRPr kumimoji="1" lang="en-US" altLang="ja-JP" sz="800" dirty="0"/>
          </a:p>
          <a:p>
            <a:r>
              <a:rPr kumimoji="1" lang="ja-JP" altLang="en-US" sz="800" dirty="0"/>
              <a:t>台所リモコンにお知ら</a:t>
            </a:r>
            <a:endParaRPr kumimoji="1" lang="en-US" altLang="ja-JP" sz="800" dirty="0"/>
          </a:p>
          <a:p>
            <a:r>
              <a:rPr kumimoji="1" lang="ja-JP" altLang="en-US" sz="800" dirty="0"/>
              <a:t>せし、入浴者への声</a:t>
            </a:r>
            <a:endParaRPr kumimoji="1" lang="en-US" altLang="ja-JP" sz="800" dirty="0"/>
          </a:p>
          <a:p>
            <a:r>
              <a:rPr kumimoji="1" lang="ja-JP" altLang="en-US" sz="800" dirty="0"/>
              <a:t>かけを促します。</a:t>
            </a:r>
          </a:p>
        </p:txBody>
      </p:sp>
      <p:pic>
        <p:nvPicPr>
          <p:cNvPr id="114" name="図 113">
            <a:extLst>
              <a:ext uri="{FF2B5EF4-FFF2-40B4-BE49-F238E27FC236}">
                <a16:creationId xmlns:a16="http://schemas.microsoft.com/office/drawing/2014/main" id="{D423798F-4A3C-2E9A-31C1-4EDDBB2853A4}"/>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928975" y="7698169"/>
            <a:ext cx="1031711" cy="485271"/>
          </a:xfrm>
          <a:prstGeom prst="rect">
            <a:avLst/>
          </a:prstGeom>
        </p:spPr>
      </p:pic>
      <p:sp>
        <p:nvSpPr>
          <p:cNvPr id="117" name="テキスト ボックス 116">
            <a:extLst>
              <a:ext uri="{FF2B5EF4-FFF2-40B4-BE49-F238E27FC236}">
                <a16:creationId xmlns:a16="http://schemas.microsoft.com/office/drawing/2014/main" id="{2BA67E2C-E5E4-1D87-4D95-E6DC5829BF9C}"/>
              </a:ext>
            </a:extLst>
          </p:cNvPr>
          <p:cNvSpPr txBox="1"/>
          <p:nvPr/>
        </p:nvSpPr>
        <p:spPr>
          <a:xfrm>
            <a:off x="11231334" y="8025648"/>
            <a:ext cx="583814"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赤ランプ点滅</a:t>
            </a:r>
          </a:p>
        </p:txBody>
      </p:sp>
      <p:sp>
        <p:nvSpPr>
          <p:cNvPr id="118" name="テキスト ボックス 117">
            <a:extLst>
              <a:ext uri="{FF2B5EF4-FFF2-40B4-BE49-F238E27FC236}">
                <a16:creationId xmlns:a16="http://schemas.microsoft.com/office/drawing/2014/main" id="{FF67097B-8A02-6E0E-0216-758D8EF968F3}"/>
              </a:ext>
            </a:extLst>
          </p:cNvPr>
          <p:cNvSpPr txBox="1"/>
          <p:nvPr/>
        </p:nvSpPr>
        <p:spPr>
          <a:xfrm>
            <a:off x="11279913" y="7277087"/>
            <a:ext cx="583814"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緑ランプ点滅</a:t>
            </a:r>
          </a:p>
        </p:txBody>
      </p:sp>
      <p:pic>
        <p:nvPicPr>
          <p:cNvPr id="121" name="図 120">
            <a:extLst>
              <a:ext uri="{FF2B5EF4-FFF2-40B4-BE49-F238E27FC236}">
                <a16:creationId xmlns:a16="http://schemas.microsoft.com/office/drawing/2014/main" id="{5B0BF589-2594-7D10-1FED-8464B00F4D68}"/>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1126" t="-3366" r="-1126" b="29610"/>
          <a:stretch/>
        </p:blipFill>
        <p:spPr>
          <a:xfrm>
            <a:off x="11971303" y="7755290"/>
            <a:ext cx="709985" cy="525391"/>
          </a:xfrm>
          <a:prstGeom prst="rect">
            <a:avLst/>
          </a:prstGeom>
        </p:spPr>
      </p:pic>
      <p:grpSp>
        <p:nvGrpSpPr>
          <p:cNvPr id="126" name="グループ化 125">
            <a:extLst>
              <a:ext uri="{FF2B5EF4-FFF2-40B4-BE49-F238E27FC236}">
                <a16:creationId xmlns:a16="http://schemas.microsoft.com/office/drawing/2014/main" id="{A1BFE6D4-849E-F8FB-3B92-CBB2BAF001B1}"/>
              </a:ext>
            </a:extLst>
          </p:cNvPr>
          <p:cNvGrpSpPr/>
          <p:nvPr/>
        </p:nvGrpSpPr>
        <p:grpSpPr>
          <a:xfrm>
            <a:off x="6733331" y="6897342"/>
            <a:ext cx="1374399" cy="1209172"/>
            <a:chOff x="6665725" y="6897342"/>
            <a:chExt cx="1374399" cy="1209172"/>
          </a:xfrm>
        </p:grpSpPr>
        <p:sp>
          <p:nvSpPr>
            <p:cNvPr id="77" name="テキスト ボックス 76">
              <a:extLst>
                <a:ext uri="{FF2B5EF4-FFF2-40B4-BE49-F238E27FC236}">
                  <a16:creationId xmlns:a16="http://schemas.microsoft.com/office/drawing/2014/main" id="{28CE2396-4C5E-5280-41D2-A298223FD184}"/>
                </a:ext>
              </a:extLst>
            </p:cNvPr>
            <p:cNvSpPr txBox="1"/>
            <p:nvPr/>
          </p:nvSpPr>
          <p:spPr>
            <a:xfrm>
              <a:off x="7050033" y="7318944"/>
              <a:ext cx="567784"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タイマー表示</a:t>
              </a:r>
            </a:p>
          </p:txBody>
        </p:sp>
        <p:grpSp>
          <p:nvGrpSpPr>
            <p:cNvPr id="80" name="グループ化 79">
              <a:extLst>
                <a:ext uri="{FF2B5EF4-FFF2-40B4-BE49-F238E27FC236}">
                  <a16:creationId xmlns:a16="http://schemas.microsoft.com/office/drawing/2014/main" id="{67C6D5F8-B71F-0467-3677-CCAB3BF34B31}"/>
                </a:ext>
              </a:extLst>
            </p:cNvPr>
            <p:cNvGrpSpPr/>
            <p:nvPr/>
          </p:nvGrpSpPr>
          <p:grpSpPr>
            <a:xfrm>
              <a:off x="6665725" y="6897342"/>
              <a:ext cx="1374399" cy="1209172"/>
              <a:chOff x="6944821" y="6828474"/>
              <a:chExt cx="1374399" cy="1209172"/>
            </a:xfrm>
          </p:grpSpPr>
          <p:pic>
            <p:nvPicPr>
              <p:cNvPr id="71" name="図 70">
                <a:extLst>
                  <a:ext uri="{FF2B5EF4-FFF2-40B4-BE49-F238E27FC236}">
                    <a16:creationId xmlns:a16="http://schemas.microsoft.com/office/drawing/2014/main" id="{46D97E3D-BB9E-6123-3DB1-6EC8379F1F5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166391" y="6828474"/>
                <a:ext cx="926715" cy="465734"/>
              </a:xfrm>
              <a:prstGeom prst="rect">
                <a:avLst/>
              </a:prstGeom>
            </p:spPr>
          </p:pic>
          <p:pic>
            <p:nvPicPr>
              <p:cNvPr id="72" name="図 71">
                <a:extLst>
                  <a:ext uri="{FF2B5EF4-FFF2-40B4-BE49-F238E27FC236}">
                    <a16:creationId xmlns:a16="http://schemas.microsoft.com/office/drawing/2014/main" id="{C2F09A86-C3BD-462D-BACE-33FC6EF04587}"/>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944821" y="7349495"/>
                <a:ext cx="1269394" cy="537351"/>
              </a:xfrm>
              <a:prstGeom prst="rect">
                <a:avLst/>
              </a:prstGeom>
            </p:spPr>
          </p:pic>
          <p:sp>
            <p:nvSpPr>
              <p:cNvPr id="73" name="正方形/長方形 72">
                <a:extLst>
                  <a:ext uri="{FF2B5EF4-FFF2-40B4-BE49-F238E27FC236}">
                    <a16:creationId xmlns:a16="http://schemas.microsoft.com/office/drawing/2014/main" id="{578481A4-3CFA-DE06-4497-97BF795DC97F}"/>
                  </a:ext>
                </a:extLst>
              </p:cNvPr>
              <p:cNvSpPr/>
              <p:nvPr/>
            </p:nvSpPr>
            <p:spPr>
              <a:xfrm>
                <a:off x="6958074" y="6869423"/>
                <a:ext cx="1361146" cy="1168223"/>
              </a:xfrm>
              <a:prstGeom prst="rect">
                <a:avLst/>
              </a:prstGeom>
              <a:noFill/>
              <a:ln>
                <a:solidFill>
                  <a:srgbClr val="5BD1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3F195262-580F-FABA-3131-2ED6C5B55164}"/>
                  </a:ext>
                </a:extLst>
              </p:cNvPr>
              <p:cNvSpPr txBox="1"/>
              <p:nvPr/>
            </p:nvSpPr>
            <p:spPr>
              <a:xfrm>
                <a:off x="7340911" y="7848972"/>
                <a:ext cx="583814" cy="184666"/>
              </a:xfrm>
              <a:prstGeom prst="rect">
                <a:avLst/>
              </a:prstGeom>
              <a:noFill/>
            </p:spPr>
            <p:txBody>
              <a:bodyPr wrap="none" rtlCol="0">
                <a:spAutoFit/>
              </a:bodyPr>
              <a:lstStyle/>
              <a:p>
                <a:r>
                  <a:rPr kumimoji="1" lang="ja-JP" altLang="en-US" sz="600" dirty="0">
                    <a:latin typeface="Meiryo UI" panose="020B0604030504040204" pitchFamily="50" charset="-128"/>
                    <a:ea typeface="Meiryo UI" panose="020B0604030504040204" pitchFamily="50" charset="-128"/>
                  </a:rPr>
                  <a:t>緑ランプ点滅</a:t>
                </a:r>
              </a:p>
            </p:txBody>
          </p:sp>
        </p:grpSp>
      </p:gr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49B20A11-6251-BB27-5516-44D119ECB90D}"/>
              </a:ext>
            </a:extLst>
          </p:cNvPr>
          <p:cNvPicPr>
            <a:picLocks noChangeAspect="1"/>
          </p:cNvPicPr>
          <p:nvPr/>
        </p:nvPicPr>
        <p:blipFill>
          <a:blip r:embed="rId33" cstate="print">
            <a:extLst>
              <a:ext uri="{28A0092B-C50C-407E-A947-70E740481C1C}">
                <a14:useLocalDpi xmlns:a14="http://schemas.microsoft.com/office/drawing/2010/main" val="0"/>
              </a:ext>
            </a:extLst>
          </a:blip>
          <a:srcRect l="11511" t="11511" r="13066" b="13066"/>
          <a:stretch>
            <a:fillRect/>
          </a:stretch>
        </p:blipFill>
        <p:spPr>
          <a:xfrm>
            <a:off x="1668349" y="8287209"/>
            <a:ext cx="1084374" cy="906023"/>
          </a:xfrm>
          <a:prstGeom prst="rect">
            <a:avLst/>
          </a:prstGeom>
        </p:spPr>
      </p:pic>
      <p:sp>
        <p:nvSpPr>
          <p:cNvPr id="12" name="テキスト ボックス 274">
            <a:extLst>
              <a:ext uri="{FF2B5EF4-FFF2-40B4-BE49-F238E27FC236}">
                <a16:creationId xmlns:a16="http://schemas.microsoft.com/office/drawing/2014/main" id="{2E8E28C4-58B8-B7B8-7F11-683C3D90D4F7}"/>
              </a:ext>
            </a:extLst>
          </p:cNvPr>
          <p:cNvSpPr txBox="1"/>
          <p:nvPr/>
        </p:nvSpPr>
        <p:spPr>
          <a:xfrm>
            <a:off x="210202" y="4946100"/>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写真はフルオートタイプになります。</a:t>
            </a:r>
            <a:endParaRPr lang="en-US" altLang="ja-JP" sz="600" dirty="0">
              <a:latin typeface="メイリオ" panose="020B0604030504040204" pitchFamily="50" charset="-128"/>
              <a:ea typeface="メイリオ" panose="020B0604030504040204" pitchFamily="50" charset="-128"/>
            </a:endParaRPr>
          </a:p>
        </p:txBody>
      </p:sp>
      <p:pic>
        <p:nvPicPr>
          <p:cNvPr id="13" name="図 12" descr="ダイアグラム が含まれている画像&#10;&#10;AI 生成コンテンツは誤りを含む可能性があります。">
            <a:extLst>
              <a:ext uri="{FF2B5EF4-FFF2-40B4-BE49-F238E27FC236}">
                <a16:creationId xmlns:a16="http://schemas.microsoft.com/office/drawing/2014/main" id="{B0F2CCFB-3B89-6172-C0C7-A05520B7096A}"/>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905161" y="76711"/>
            <a:ext cx="3604316" cy="577919"/>
          </a:xfrm>
          <a:prstGeom prst="rect">
            <a:avLst/>
          </a:prstGeom>
        </p:spPr>
      </p:pic>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5452</TotalTime>
  <Words>1612</Words>
  <Application>Microsoft Office PowerPoint</Application>
  <PresentationFormat>A3 297x420 mm</PresentationFormat>
  <Paragraphs>190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339</cp:revision>
  <cp:lastPrinted>2026-05-28T00:09:22Z</cp:lastPrinted>
  <dcterms:created xsi:type="dcterms:W3CDTF">2020-12-15T06:24:16Z</dcterms:created>
  <dcterms:modified xsi:type="dcterms:W3CDTF">2026-06-15T06:52:43Z</dcterms:modified>
</cp:coreProperties>
</file>