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varScale="1">
        <p:scale>
          <a:sx n="84" d="100"/>
          <a:sy n="84" d="100"/>
        </p:scale>
        <p:origin x="1824" y="78"/>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2026/6/15</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2026/6/15</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2026/6/15</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8.png"/><Relationship Id="rId18" Type="http://schemas.openxmlformats.org/officeDocument/2006/relationships/image" Target="../media/image12.png"/><Relationship Id="rId3" Type="http://schemas.openxmlformats.org/officeDocument/2006/relationships/image" Target="../media/image19.png"/><Relationship Id="rId21" Type="http://schemas.openxmlformats.org/officeDocument/2006/relationships/image" Target="../media/image17.png"/><Relationship Id="rId7" Type="http://schemas.openxmlformats.org/officeDocument/2006/relationships/image" Target="../media/image22.jpeg"/><Relationship Id="rId12" Type="http://schemas.openxmlformats.org/officeDocument/2006/relationships/image" Target="../media/image7.png"/><Relationship Id="rId17" Type="http://schemas.openxmlformats.org/officeDocument/2006/relationships/image" Target="../media/image30.emf"/><Relationship Id="rId2" Type="http://schemas.openxmlformats.org/officeDocument/2006/relationships/notesSlide" Target="../notesSlides/notesSlide2.xml"/><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6.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5.svg"/><Relationship Id="rId19" Type="http://schemas.openxmlformats.org/officeDocument/2006/relationships/image" Target="../media/image13.png"/><Relationship Id="rId4" Type="http://schemas.openxmlformats.org/officeDocument/2006/relationships/image" Target="../media/image20.svg"/><Relationship Id="rId9" Type="http://schemas.openxmlformats.org/officeDocument/2006/relationships/image" Target="../media/image24.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3.3</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04470" cy="473123"/>
            <a:chOff x="168669" y="2921069"/>
            <a:chExt cx="2404470" cy="473123"/>
          </a:xfrm>
        </p:grpSpPr>
        <p:sp>
          <p:nvSpPr>
            <p:cNvPr id="421" name="Rectangle 26"/>
            <p:cNvSpPr>
              <a:spLocks/>
            </p:cNvSpPr>
            <p:nvPr/>
          </p:nvSpPr>
          <p:spPr bwMode="auto">
            <a:xfrm>
              <a:off x="168669" y="2921069"/>
              <a:ext cx="379269"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F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78573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寒冷地年間給湯効率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2.9</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1,140,700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1,037,000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CHP-37NZ2K</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44959" y="992012"/>
            <a:ext cx="1894475"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寒冷地でも安心で快適</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96215" y="1261226"/>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1400284" y="6883434"/>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9"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0"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9"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0" cstate="print"/>
            <a:stretch>
              <a:fillRect/>
            </a:stretch>
          </p:blipFill>
          <p:spPr>
            <a:xfrm>
              <a:off x="1079921" y="2323413"/>
              <a:ext cx="199285" cy="107861"/>
            </a:xfrm>
            <a:prstGeom prst="rect">
              <a:avLst/>
            </a:prstGeom>
          </p:spPr>
        </p:pic>
      </p:grpSp>
      <p:graphicFrame>
        <p:nvGraphicFramePr>
          <p:cNvPr id="3" name="表 2">
            <a:extLst>
              <a:ext uri="{FF2B5EF4-FFF2-40B4-BE49-F238E27FC236}">
                <a16:creationId xmlns:a16="http://schemas.microsoft.com/office/drawing/2014/main" id="{B5DFEBF9-89EC-A71A-8BE3-79A1E01F695E}"/>
              </a:ext>
            </a:extLst>
          </p:cNvPr>
          <p:cNvGraphicFramePr>
            <a:graphicFrameLocks noGrp="1"/>
          </p:cNvGraphicFramePr>
          <p:nvPr>
            <p:extLst>
              <p:ext uri="{D42A27DB-BD31-4B8C-83A1-F6EECF244321}">
                <p14:modId xmlns:p14="http://schemas.microsoft.com/office/powerpoint/2010/main" val="1553934342"/>
              </p:ext>
            </p:extLst>
          </p:nvPr>
        </p:nvGraphicFramePr>
        <p:xfrm>
          <a:off x="6823493" y="5814950"/>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sp>
        <p:nvSpPr>
          <p:cNvPr id="148" name="正方形/長方形 147">
            <a:extLst>
              <a:ext uri="{FF2B5EF4-FFF2-40B4-BE49-F238E27FC236}">
                <a16:creationId xmlns:a16="http://schemas.microsoft.com/office/drawing/2014/main" id="{A28B0233-4C50-1076-C2BA-7BD23D179D3F}"/>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9" name="図 178">
            <a:extLst>
              <a:ext uri="{FF2B5EF4-FFF2-40B4-BE49-F238E27FC236}">
                <a16:creationId xmlns:a16="http://schemas.microsoft.com/office/drawing/2014/main" id="{569299BA-8DE8-4747-9C28-B321F09E1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81" name="テキスト ボックス 289">
            <a:extLst>
              <a:ext uri="{FF2B5EF4-FFF2-40B4-BE49-F238E27FC236}">
                <a16:creationId xmlns:a16="http://schemas.microsoft.com/office/drawing/2014/main" id="{E1C12AB5-07D2-BF48-40F7-B7C2B7612B83}"/>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82" name="正方形/長方形 290">
            <a:extLst>
              <a:ext uri="{FF2B5EF4-FFF2-40B4-BE49-F238E27FC236}">
                <a16:creationId xmlns:a16="http://schemas.microsoft.com/office/drawing/2014/main" id="{28670EC6-2259-2A45-E41A-26F155C53656}"/>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83" name="正方形/長方形 291">
            <a:extLst>
              <a:ext uri="{FF2B5EF4-FFF2-40B4-BE49-F238E27FC236}">
                <a16:creationId xmlns:a16="http://schemas.microsoft.com/office/drawing/2014/main" id="{D804EBDB-F3E4-D754-37D5-FD94E8D5F301}"/>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84" name="テキスト ボックス 292">
            <a:extLst>
              <a:ext uri="{FF2B5EF4-FFF2-40B4-BE49-F238E27FC236}">
                <a16:creationId xmlns:a16="http://schemas.microsoft.com/office/drawing/2014/main" id="{EB7FB3C0-804C-90F2-8841-F056696FF912}"/>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85" name="テキスト ボックス 293">
            <a:extLst>
              <a:ext uri="{FF2B5EF4-FFF2-40B4-BE49-F238E27FC236}">
                <a16:creationId xmlns:a16="http://schemas.microsoft.com/office/drawing/2014/main" id="{52A5813F-06AF-BC13-B5E6-ADA81AC90E8E}"/>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93" name="角丸四角形 305">
            <a:extLst>
              <a:ext uri="{FF2B5EF4-FFF2-40B4-BE49-F238E27FC236}">
                <a16:creationId xmlns:a16="http://schemas.microsoft.com/office/drawing/2014/main" id="{832BD0A3-BE22-F76A-E596-3AFBBDA2C8C9}"/>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4" name="テキスト ボックス 258">
            <a:extLst>
              <a:ext uri="{FF2B5EF4-FFF2-40B4-BE49-F238E27FC236}">
                <a16:creationId xmlns:a16="http://schemas.microsoft.com/office/drawing/2014/main" id="{74928B0D-B36A-7BEF-3375-3FD6E682FBD4}"/>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95" name="テキスト ボックス 258">
            <a:extLst>
              <a:ext uri="{FF2B5EF4-FFF2-40B4-BE49-F238E27FC236}">
                <a16:creationId xmlns:a16="http://schemas.microsoft.com/office/drawing/2014/main" id="{DE62D742-A215-1C86-6736-4DF530568A78}"/>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きます。前日のお湯の使用有無、長湯をお知らせする機能も。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96" name="角丸四角形 322">
            <a:extLst>
              <a:ext uri="{FF2B5EF4-FFF2-40B4-BE49-F238E27FC236}">
                <a16:creationId xmlns:a16="http://schemas.microsoft.com/office/drawing/2014/main" id="{2E15FD59-1FD2-2A99-AFF3-0D9627CCB780}"/>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97" name="テキスト ボックス 323">
            <a:extLst>
              <a:ext uri="{FF2B5EF4-FFF2-40B4-BE49-F238E27FC236}">
                <a16:creationId xmlns:a16="http://schemas.microsoft.com/office/drawing/2014/main" id="{E1C226C4-BB5F-9B97-9E05-89AF3339B858}"/>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98" name="角丸四角形 325">
            <a:extLst>
              <a:ext uri="{FF2B5EF4-FFF2-40B4-BE49-F238E27FC236}">
                <a16:creationId xmlns:a16="http://schemas.microsoft.com/office/drawing/2014/main" id="{41B8A4D6-8573-E172-1CA6-91C8583D3463}"/>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99" name="正方形/長方形 198">
            <a:extLst>
              <a:ext uri="{FF2B5EF4-FFF2-40B4-BE49-F238E27FC236}">
                <a16:creationId xmlns:a16="http://schemas.microsoft.com/office/drawing/2014/main" id="{270A5046-994D-2773-4583-FC7F39DF684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CFBE0D17-39D4-CA31-9073-321A6337C7A0}"/>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203" name="テキスト ボックス 202">
            <a:extLst>
              <a:ext uri="{FF2B5EF4-FFF2-40B4-BE49-F238E27FC236}">
                <a16:creationId xmlns:a16="http://schemas.microsoft.com/office/drawing/2014/main" id="{5FA0137C-3DFA-B171-DEF3-474C87BA7D78}"/>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204" name="テキスト ボックス 203">
            <a:extLst>
              <a:ext uri="{FF2B5EF4-FFF2-40B4-BE49-F238E27FC236}">
                <a16:creationId xmlns:a16="http://schemas.microsoft.com/office/drawing/2014/main" id="{ED87F00C-3F40-F09F-E7ED-F0E929C71CAC}"/>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205" name="テキスト ボックス 204">
            <a:extLst>
              <a:ext uri="{FF2B5EF4-FFF2-40B4-BE49-F238E27FC236}">
                <a16:creationId xmlns:a16="http://schemas.microsoft.com/office/drawing/2014/main" id="{A693C59F-EC94-3C1A-5BB8-09FF49A0BE70}"/>
              </a:ext>
            </a:extLst>
          </p:cNvPr>
          <p:cNvSpPr txBox="1"/>
          <p:nvPr/>
        </p:nvSpPr>
        <p:spPr>
          <a:xfrm>
            <a:off x="3249785" y="5203234"/>
            <a:ext cx="3416320" cy="253916"/>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タンクにお湯を満タンまで沸き上げることができる！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B45D7C59-98E5-916C-4723-1871DA3B2C98}"/>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207" name="テキスト ボックス 206">
            <a:extLst>
              <a:ext uri="{FF2B5EF4-FFF2-40B4-BE49-F238E27FC236}">
                <a16:creationId xmlns:a16="http://schemas.microsoft.com/office/drawing/2014/main" id="{4C6B8445-A33C-CBE2-4FC8-AFCD470E3051}"/>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208" name="直線コネクタ 207">
            <a:extLst>
              <a:ext uri="{FF2B5EF4-FFF2-40B4-BE49-F238E27FC236}">
                <a16:creationId xmlns:a16="http://schemas.microsoft.com/office/drawing/2014/main" id="{FB0491D1-8726-825C-D643-D2BEDAA7040C}"/>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a:extLst>
              <a:ext uri="{FF2B5EF4-FFF2-40B4-BE49-F238E27FC236}">
                <a16:creationId xmlns:a16="http://schemas.microsoft.com/office/drawing/2014/main" id="{038F6E5B-035F-14F3-EA10-F93CE60BA7CA}"/>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10" name="テキスト ボックス 258">
            <a:extLst>
              <a:ext uri="{FF2B5EF4-FFF2-40B4-BE49-F238E27FC236}">
                <a16:creationId xmlns:a16="http://schemas.microsoft.com/office/drawing/2014/main" id="{1BFE6AAF-394D-07DC-177F-47A7DFFA2E13}"/>
              </a:ext>
            </a:extLst>
          </p:cNvPr>
          <p:cNvSpPr txBox="1">
            <a:spLocks noChangeArrowheads="1"/>
          </p:cNvSpPr>
          <p:nvPr/>
        </p:nvSpPr>
        <p:spPr bwMode="auto">
          <a:xfrm>
            <a:off x="2506968" y="378481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211" name="図 197">
            <a:extLst>
              <a:ext uri="{FF2B5EF4-FFF2-40B4-BE49-F238E27FC236}">
                <a16:creationId xmlns:a16="http://schemas.microsoft.com/office/drawing/2014/main" id="{08A9C9E8-BE4D-303F-C945-9992C7BDAD32}"/>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8861"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テキスト ボックス 306">
            <a:extLst>
              <a:ext uri="{FF2B5EF4-FFF2-40B4-BE49-F238E27FC236}">
                <a16:creationId xmlns:a16="http://schemas.microsoft.com/office/drawing/2014/main" id="{96C47A90-CA35-7957-0F13-CE6DA2A5B8A7}"/>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213" name="図 212">
            <a:extLst>
              <a:ext uri="{FF2B5EF4-FFF2-40B4-BE49-F238E27FC236}">
                <a16:creationId xmlns:a16="http://schemas.microsoft.com/office/drawing/2014/main" id="{8B6E8BD3-EC55-F6D1-11A9-2AEC425BC8D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214" name="テキスト ボックス 203">
            <a:extLst>
              <a:ext uri="{FF2B5EF4-FFF2-40B4-BE49-F238E27FC236}">
                <a16:creationId xmlns:a16="http://schemas.microsoft.com/office/drawing/2014/main" id="{2E4399E3-F6E3-EBF7-F6B5-58AEC1CEA838}"/>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215" name="直線コネクタ 9">
            <a:extLst>
              <a:ext uri="{FF2B5EF4-FFF2-40B4-BE49-F238E27FC236}">
                <a16:creationId xmlns:a16="http://schemas.microsoft.com/office/drawing/2014/main" id="{A51FE1FC-D089-D570-2C60-7DBA2006BEEB}"/>
              </a:ext>
            </a:extLst>
          </p:cNvPr>
          <p:cNvCxnSpPr>
            <a:cxnSpLocks noChangeShapeType="1"/>
          </p:cNvCxnSpPr>
          <p:nvPr/>
        </p:nvCxnSpPr>
        <p:spPr bwMode="auto">
          <a:xfrm>
            <a:off x="129874" y="4138500"/>
            <a:ext cx="6213092"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6" name="正方形/長方形 19">
            <a:extLst>
              <a:ext uri="{FF2B5EF4-FFF2-40B4-BE49-F238E27FC236}">
                <a16:creationId xmlns:a16="http://schemas.microsoft.com/office/drawing/2014/main" id="{1E527D96-3CE4-F51D-5C1A-DC5B851054F9}"/>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217" name="直線コネクタ 9">
            <a:extLst>
              <a:ext uri="{FF2B5EF4-FFF2-40B4-BE49-F238E27FC236}">
                <a16:creationId xmlns:a16="http://schemas.microsoft.com/office/drawing/2014/main" id="{867EC5B0-C161-7AAD-04DA-3CF97C5BFCB8}"/>
              </a:ext>
            </a:extLst>
          </p:cNvPr>
          <p:cNvCxnSpPr>
            <a:cxnSpLocks noChangeShapeType="1"/>
          </p:cNvCxnSpPr>
          <p:nvPr/>
        </p:nvCxnSpPr>
        <p:spPr bwMode="auto">
          <a:xfrm>
            <a:off x="125111" y="3761391"/>
            <a:ext cx="62542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8" name="グループ化 57">
            <a:extLst>
              <a:ext uri="{FF2B5EF4-FFF2-40B4-BE49-F238E27FC236}">
                <a16:creationId xmlns:a16="http://schemas.microsoft.com/office/drawing/2014/main" id="{5787A1D9-C22D-60D0-B696-6BE76E6B7E06}"/>
              </a:ext>
            </a:extLst>
          </p:cNvPr>
          <p:cNvGrpSpPr/>
          <p:nvPr/>
        </p:nvGrpSpPr>
        <p:grpSpPr>
          <a:xfrm>
            <a:off x="5963859" y="4147035"/>
            <a:ext cx="445844" cy="926139"/>
            <a:chOff x="5963859" y="4147035"/>
            <a:chExt cx="591636" cy="1228988"/>
          </a:xfrm>
        </p:grpSpPr>
        <p:grpSp>
          <p:nvGrpSpPr>
            <p:cNvPr id="174" name="グループ化 173">
              <a:extLst>
                <a:ext uri="{FF2B5EF4-FFF2-40B4-BE49-F238E27FC236}">
                  <a16:creationId xmlns:a16="http://schemas.microsoft.com/office/drawing/2014/main" id="{394038F0-1ED8-7A59-5136-CF0DA06F7DD1}"/>
                </a:ext>
              </a:extLst>
            </p:cNvPr>
            <p:cNvGrpSpPr/>
            <p:nvPr/>
          </p:nvGrpSpPr>
          <p:grpSpPr>
            <a:xfrm>
              <a:off x="5963859" y="4147035"/>
              <a:ext cx="591636" cy="1228988"/>
              <a:chOff x="4553023" y="4890757"/>
              <a:chExt cx="1018959" cy="2116656"/>
            </a:xfrm>
          </p:grpSpPr>
          <p:pic>
            <p:nvPicPr>
              <p:cNvPr id="175" name="Picture 2" descr="「スマートフォン」の画像検索結果">
                <a:extLst>
                  <a:ext uri="{FF2B5EF4-FFF2-40B4-BE49-F238E27FC236}">
                    <a16:creationId xmlns:a16="http://schemas.microsoft.com/office/drawing/2014/main" id="{A69D9D08-3BE5-750E-7E2A-C6A75A1BAA8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 name="図 175">
                <a:extLst>
                  <a:ext uri="{FF2B5EF4-FFF2-40B4-BE49-F238E27FC236}">
                    <a16:creationId xmlns:a16="http://schemas.microsoft.com/office/drawing/2014/main" id="{5411A3AF-84A8-A5D6-E9D1-B091987ECA6C}"/>
                  </a:ext>
                </a:extLst>
              </p:cNvPr>
              <p:cNvPicPr>
                <a:picLocks noChangeAspect="1"/>
              </p:cNvPicPr>
              <p:nvPr/>
            </p:nvPicPr>
            <p:blipFill rotWithShape="1">
              <a:blip r:embed="rId15"/>
              <a:srcRect b="20647"/>
              <a:stretch/>
            </p:blipFill>
            <p:spPr>
              <a:xfrm>
                <a:off x="4652057" y="5196348"/>
                <a:ext cx="763793" cy="1533426"/>
              </a:xfrm>
              <a:prstGeom prst="rect">
                <a:avLst/>
              </a:prstGeom>
            </p:spPr>
          </p:pic>
          <p:pic>
            <p:nvPicPr>
              <p:cNvPr id="177" name="図 176">
                <a:extLst>
                  <a:ext uri="{FF2B5EF4-FFF2-40B4-BE49-F238E27FC236}">
                    <a16:creationId xmlns:a16="http://schemas.microsoft.com/office/drawing/2014/main" id="{C7995A60-B19A-D186-0668-19C3FEC841DB}"/>
                  </a:ext>
                </a:extLst>
              </p:cNvPr>
              <p:cNvPicPr>
                <a:picLocks noChangeAspect="1"/>
              </p:cNvPicPr>
              <p:nvPr/>
            </p:nvPicPr>
            <p:blipFill rotWithShape="1">
              <a:blip r:embed="rId15"/>
              <a:srcRect t="93213"/>
              <a:stretch/>
            </p:blipFill>
            <p:spPr>
              <a:xfrm>
                <a:off x="4644106" y="6594445"/>
                <a:ext cx="766167" cy="131560"/>
              </a:xfrm>
              <a:prstGeom prst="rect">
                <a:avLst/>
              </a:prstGeom>
            </p:spPr>
          </p:pic>
        </p:grpSp>
        <p:sp>
          <p:nvSpPr>
            <p:cNvPr id="218" name="正方形/長方形 217">
              <a:extLst>
                <a:ext uri="{FF2B5EF4-FFF2-40B4-BE49-F238E27FC236}">
                  <a16:creationId xmlns:a16="http://schemas.microsoft.com/office/drawing/2014/main" id="{ECA9A465-2610-9A22-0412-99316FF308E8}"/>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19" name="直線コネクタ 9">
            <a:extLst>
              <a:ext uri="{FF2B5EF4-FFF2-40B4-BE49-F238E27FC236}">
                <a16:creationId xmlns:a16="http://schemas.microsoft.com/office/drawing/2014/main" id="{9306D4B4-8FA9-89CE-F7A2-ADF1CC047EFD}"/>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0" name="直線コネクタ 9">
            <a:extLst>
              <a:ext uri="{FF2B5EF4-FFF2-40B4-BE49-F238E27FC236}">
                <a16:creationId xmlns:a16="http://schemas.microsoft.com/office/drawing/2014/main" id="{CF7F76FC-897E-E013-6057-8C40E7A5C250}"/>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1" name="正方形/長方形 19">
            <a:extLst>
              <a:ext uri="{FF2B5EF4-FFF2-40B4-BE49-F238E27FC236}">
                <a16:creationId xmlns:a16="http://schemas.microsoft.com/office/drawing/2014/main" id="{BA821050-33EA-A8C7-19BC-CD67EE10061B}"/>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22" name="正方形/長方形 221">
            <a:extLst>
              <a:ext uri="{FF2B5EF4-FFF2-40B4-BE49-F238E27FC236}">
                <a16:creationId xmlns:a16="http://schemas.microsoft.com/office/drawing/2014/main" id="{BF9EE0AD-22A5-0EA8-C6BA-4F3F816F20AE}"/>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23" name="図 222" descr="QR コード&#10;&#10;AI 生成コンテンツは誤りを含む可能性があります。">
            <a:extLst>
              <a:ext uri="{FF2B5EF4-FFF2-40B4-BE49-F238E27FC236}">
                <a16:creationId xmlns:a16="http://schemas.microsoft.com/office/drawing/2014/main" id="{B65D080E-521C-EA1B-F850-4CFB7F45D9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224" name="object 33">
            <a:extLst>
              <a:ext uri="{FF2B5EF4-FFF2-40B4-BE49-F238E27FC236}">
                <a16:creationId xmlns:a16="http://schemas.microsoft.com/office/drawing/2014/main" id="{B6B42E8C-B1D7-C0B6-0D8E-66FB8F332230}"/>
              </a:ext>
            </a:extLst>
          </p:cNvPr>
          <p:cNvGrpSpPr/>
          <p:nvPr/>
        </p:nvGrpSpPr>
        <p:grpSpPr>
          <a:xfrm>
            <a:off x="6098056" y="7785884"/>
            <a:ext cx="432434" cy="432434"/>
            <a:chOff x="909735" y="2161233"/>
            <a:chExt cx="432434" cy="432434"/>
          </a:xfrm>
        </p:grpSpPr>
        <p:sp>
          <p:nvSpPr>
            <p:cNvPr id="225" name="object 34">
              <a:extLst>
                <a:ext uri="{FF2B5EF4-FFF2-40B4-BE49-F238E27FC236}">
                  <a16:creationId xmlns:a16="http://schemas.microsoft.com/office/drawing/2014/main" id="{48AFE0E9-45E4-9AA3-A459-6444CD902E1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26" name="object 35">
              <a:extLst>
                <a:ext uri="{FF2B5EF4-FFF2-40B4-BE49-F238E27FC236}">
                  <a16:creationId xmlns:a16="http://schemas.microsoft.com/office/drawing/2014/main" id="{D4397F03-271A-A63C-CED5-64BBC5E60547}"/>
                </a:ext>
              </a:extLst>
            </p:cNvPr>
            <p:cNvPicPr/>
            <p:nvPr/>
          </p:nvPicPr>
          <p:blipFill>
            <a:blip r:embed="rId9" cstate="print"/>
            <a:stretch>
              <a:fillRect/>
            </a:stretch>
          </p:blipFill>
          <p:spPr>
            <a:xfrm>
              <a:off x="972442" y="2324323"/>
              <a:ext cx="87109" cy="106311"/>
            </a:xfrm>
            <a:prstGeom prst="rect">
              <a:avLst/>
            </a:prstGeom>
          </p:spPr>
        </p:pic>
        <p:pic>
          <p:nvPicPr>
            <p:cNvPr id="227" name="object 36">
              <a:extLst>
                <a:ext uri="{FF2B5EF4-FFF2-40B4-BE49-F238E27FC236}">
                  <a16:creationId xmlns:a16="http://schemas.microsoft.com/office/drawing/2014/main" id="{84A78309-2166-1717-025F-A7D49CFAA29A}"/>
                </a:ext>
              </a:extLst>
            </p:cNvPr>
            <p:cNvPicPr/>
            <p:nvPr/>
          </p:nvPicPr>
          <p:blipFill>
            <a:blip r:embed="rId10" cstate="print"/>
            <a:stretch>
              <a:fillRect/>
            </a:stretch>
          </p:blipFill>
          <p:spPr>
            <a:xfrm>
              <a:off x="1079921" y="2323413"/>
              <a:ext cx="199285" cy="107861"/>
            </a:xfrm>
            <a:prstGeom prst="rect">
              <a:avLst/>
            </a:prstGeom>
          </p:spPr>
        </p:pic>
      </p:grpSp>
      <p:sp>
        <p:nvSpPr>
          <p:cNvPr id="228" name="テキスト ボックス 227">
            <a:extLst>
              <a:ext uri="{FF2B5EF4-FFF2-40B4-BE49-F238E27FC236}">
                <a16:creationId xmlns:a16="http://schemas.microsoft.com/office/drawing/2014/main" id="{22B3415E-D67B-3514-D1E0-B58918BD4C2E}"/>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229" name="直線コネクタ 228">
            <a:extLst>
              <a:ext uri="{FF2B5EF4-FFF2-40B4-BE49-F238E27FC236}">
                <a16:creationId xmlns:a16="http://schemas.microsoft.com/office/drawing/2014/main" id="{F28100F8-FF3C-37B5-D88F-5FC7C1855609}"/>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0" name="直線コネクタ 229">
            <a:extLst>
              <a:ext uri="{FF2B5EF4-FFF2-40B4-BE49-F238E27FC236}">
                <a16:creationId xmlns:a16="http://schemas.microsoft.com/office/drawing/2014/main" id="{7B5E356D-F3D2-2DBB-2388-7BB276C6C632}"/>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31" name="テキスト ボックス 323">
            <a:extLst>
              <a:ext uri="{FF2B5EF4-FFF2-40B4-BE49-F238E27FC236}">
                <a16:creationId xmlns:a16="http://schemas.microsoft.com/office/drawing/2014/main" id="{62779963-2692-9FF2-51D3-A201848B7F09}"/>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232" name="矢印: 右 231">
            <a:extLst>
              <a:ext uri="{FF2B5EF4-FFF2-40B4-BE49-F238E27FC236}">
                <a16:creationId xmlns:a16="http://schemas.microsoft.com/office/drawing/2014/main" id="{BB145446-C771-BC12-54EF-98FE4107624F}"/>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object 33">
            <a:extLst>
              <a:ext uri="{FF2B5EF4-FFF2-40B4-BE49-F238E27FC236}">
                <a16:creationId xmlns:a16="http://schemas.microsoft.com/office/drawing/2014/main" id="{5F143326-5032-81CF-9761-D86D8A2BFFC8}"/>
              </a:ext>
            </a:extLst>
          </p:cNvPr>
          <p:cNvGrpSpPr/>
          <p:nvPr/>
        </p:nvGrpSpPr>
        <p:grpSpPr>
          <a:xfrm>
            <a:off x="6144032" y="3735913"/>
            <a:ext cx="432434" cy="432434"/>
            <a:chOff x="890682" y="2161233"/>
            <a:chExt cx="432434" cy="432434"/>
          </a:xfrm>
        </p:grpSpPr>
        <p:sp>
          <p:nvSpPr>
            <p:cNvPr id="48" name="object 34">
              <a:extLst>
                <a:ext uri="{FF2B5EF4-FFF2-40B4-BE49-F238E27FC236}">
                  <a16:creationId xmlns:a16="http://schemas.microsoft.com/office/drawing/2014/main" id="{6C514406-F747-D7A8-AA1D-1CB222097646}"/>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9" name="object 35">
              <a:extLst>
                <a:ext uri="{FF2B5EF4-FFF2-40B4-BE49-F238E27FC236}">
                  <a16:creationId xmlns:a16="http://schemas.microsoft.com/office/drawing/2014/main" id="{095FB62D-F57D-364C-901D-80F26714CA92}"/>
                </a:ext>
              </a:extLst>
            </p:cNvPr>
            <p:cNvPicPr/>
            <p:nvPr/>
          </p:nvPicPr>
          <p:blipFill>
            <a:blip r:embed="rId9" cstate="print"/>
            <a:stretch>
              <a:fillRect/>
            </a:stretch>
          </p:blipFill>
          <p:spPr>
            <a:xfrm>
              <a:off x="972442" y="2324323"/>
              <a:ext cx="87109" cy="106311"/>
            </a:xfrm>
            <a:prstGeom prst="rect">
              <a:avLst/>
            </a:prstGeom>
          </p:spPr>
        </p:pic>
        <p:pic>
          <p:nvPicPr>
            <p:cNvPr id="50" name="object 36">
              <a:extLst>
                <a:ext uri="{FF2B5EF4-FFF2-40B4-BE49-F238E27FC236}">
                  <a16:creationId xmlns:a16="http://schemas.microsoft.com/office/drawing/2014/main" id="{C9F8F472-A984-CA1A-73DD-D43B1B4B2672}"/>
                </a:ext>
              </a:extLst>
            </p:cNvPr>
            <p:cNvPicPr/>
            <p:nvPr/>
          </p:nvPicPr>
          <p:blipFill>
            <a:blip r:embed="rId10" cstate="print"/>
            <a:stretch>
              <a:fillRect/>
            </a:stretch>
          </p:blipFill>
          <p:spPr>
            <a:xfrm>
              <a:off x="1079921" y="2323413"/>
              <a:ext cx="199285" cy="107861"/>
            </a:xfrm>
            <a:prstGeom prst="rect">
              <a:avLst/>
            </a:prstGeom>
          </p:spPr>
        </p:pic>
      </p:grpSp>
      <p:sp>
        <p:nvSpPr>
          <p:cNvPr id="2" name="正方形/長方形 1">
            <a:extLst>
              <a:ext uri="{FF2B5EF4-FFF2-40B4-BE49-F238E27FC236}">
                <a16:creationId xmlns:a16="http://schemas.microsoft.com/office/drawing/2014/main" id="{D03871E6-837F-5B5A-E747-A033C36076BD}"/>
              </a:ext>
            </a:extLst>
          </p:cNvPr>
          <p:cNvSpPr/>
          <p:nvPr/>
        </p:nvSpPr>
        <p:spPr>
          <a:xfrm>
            <a:off x="6887923" y="3778994"/>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13" name="図 12">
            <a:extLst>
              <a:ext uri="{FF2B5EF4-FFF2-40B4-BE49-F238E27FC236}">
                <a16:creationId xmlns:a16="http://schemas.microsoft.com/office/drawing/2014/main" id="{DC77430D-78D5-ACB4-B41A-6206152F49A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26937" y="985391"/>
            <a:ext cx="882988" cy="2429152"/>
          </a:xfrm>
          <a:prstGeom prst="rect">
            <a:avLst/>
          </a:prstGeom>
        </p:spPr>
      </p:pic>
      <p:pic>
        <p:nvPicPr>
          <p:cNvPr id="14" name="図 13">
            <a:extLst>
              <a:ext uri="{FF2B5EF4-FFF2-40B4-BE49-F238E27FC236}">
                <a16:creationId xmlns:a16="http://schemas.microsoft.com/office/drawing/2014/main" id="{B060238B-A05C-269B-9B3D-775C6FDD845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01949" y="2558636"/>
            <a:ext cx="1113937" cy="885845"/>
          </a:xfrm>
          <a:prstGeom prst="rect">
            <a:avLst/>
          </a:prstGeom>
        </p:spPr>
      </p:pic>
      <p:sp>
        <p:nvSpPr>
          <p:cNvPr id="4" name="テキスト ボックス 274">
            <a:extLst>
              <a:ext uri="{FF2B5EF4-FFF2-40B4-BE49-F238E27FC236}">
                <a16:creationId xmlns:a16="http://schemas.microsoft.com/office/drawing/2014/main" id="{279B10D3-FDF1-BE44-8F87-74D8B83CD649}"/>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12" name="図 11" descr="ロゴ が含まれている画像&#10;&#10;AI 生成コンテンツは誤りを含む可能性があります。">
            <a:extLst>
              <a:ext uri="{FF2B5EF4-FFF2-40B4-BE49-F238E27FC236}">
                <a16:creationId xmlns:a16="http://schemas.microsoft.com/office/drawing/2014/main" id="{F8FDED44-6465-6219-AD09-8CF68CA87DF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15" name="テキスト ボックス 8">
            <a:extLst>
              <a:ext uri="{FF2B5EF4-FFF2-40B4-BE49-F238E27FC236}">
                <a16:creationId xmlns:a16="http://schemas.microsoft.com/office/drawing/2014/main" id="{2125BDD8-2C90-34EB-FEB2-FEB2016CABF4}"/>
              </a:ext>
            </a:extLst>
          </p:cNvPr>
          <p:cNvSpPr txBox="1">
            <a:spLocks noChangeArrowheads="1"/>
          </p:cNvSpPr>
          <p:nvPr/>
        </p:nvSpPr>
        <p:spPr bwMode="auto">
          <a:xfrm>
            <a:off x="103902" y="574722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6" name="角丸四角形 17">
            <a:extLst>
              <a:ext uri="{FF2B5EF4-FFF2-40B4-BE49-F238E27FC236}">
                <a16:creationId xmlns:a16="http://schemas.microsoft.com/office/drawing/2014/main" id="{1BF8FF20-4C63-6CC0-5090-5976729D3976}"/>
              </a:ext>
            </a:extLst>
          </p:cNvPr>
          <p:cNvSpPr>
            <a:spLocks noChangeArrowheads="1"/>
          </p:cNvSpPr>
          <p:nvPr/>
        </p:nvSpPr>
        <p:spPr bwMode="auto">
          <a:xfrm>
            <a:off x="1379381" y="5704936"/>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7" name="テキスト ボックス 19">
            <a:extLst>
              <a:ext uri="{FF2B5EF4-FFF2-40B4-BE49-F238E27FC236}">
                <a16:creationId xmlns:a16="http://schemas.microsoft.com/office/drawing/2014/main" id="{591FD9B6-7057-354A-C28D-9B5197224788}"/>
              </a:ext>
            </a:extLst>
          </p:cNvPr>
          <p:cNvSpPr txBox="1">
            <a:spLocks noChangeArrowheads="1"/>
          </p:cNvSpPr>
          <p:nvPr/>
        </p:nvSpPr>
        <p:spPr bwMode="auto">
          <a:xfrm>
            <a:off x="1363434" y="5825545"/>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18" name="テキスト ボックス 258">
            <a:extLst>
              <a:ext uri="{FF2B5EF4-FFF2-40B4-BE49-F238E27FC236}">
                <a16:creationId xmlns:a16="http://schemas.microsoft.com/office/drawing/2014/main" id="{96A87412-0928-24E9-6A7B-69C4A63FF78B}"/>
              </a:ext>
            </a:extLst>
          </p:cNvPr>
          <p:cNvSpPr txBox="1">
            <a:spLocks noChangeArrowheads="1"/>
          </p:cNvSpPr>
          <p:nvPr/>
        </p:nvSpPr>
        <p:spPr bwMode="auto">
          <a:xfrm>
            <a:off x="111748" y="6186330"/>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pic>
        <p:nvPicPr>
          <p:cNvPr id="29" name="図 7">
            <a:extLst>
              <a:ext uri="{FF2B5EF4-FFF2-40B4-BE49-F238E27FC236}">
                <a16:creationId xmlns:a16="http://schemas.microsoft.com/office/drawing/2014/main" id="{B72A17C7-E7C1-A166-435F-FEBEEB229D01}"/>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695964"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74">
            <a:extLst>
              <a:ext uri="{FF2B5EF4-FFF2-40B4-BE49-F238E27FC236}">
                <a16:creationId xmlns:a16="http://schemas.microsoft.com/office/drawing/2014/main" id="{9DC7F1B0-6BC1-C62C-1D18-D18874911B63}"/>
              </a:ext>
            </a:extLst>
          </p:cNvPr>
          <p:cNvSpPr txBox="1"/>
          <p:nvPr/>
        </p:nvSpPr>
        <p:spPr>
          <a:xfrm>
            <a:off x="6521102"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32" name="テキスト ボックス 274">
            <a:extLst>
              <a:ext uri="{FF2B5EF4-FFF2-40B4-BE49-F238E27FC236}">
                <a16:creationId xmlns:a16="http://schemas.microsoft.com/office/drawing/2014/main" id="{5723F963-9902-F11D-DEA9-7980DE0AE607}"/>
              </a:ext>
            </a:extLst>
          </p:cNvPr>
          <p:cNvSpPr txBox="1"/>
          <p:nvPr/>
        </p:nvSpPr>
        <p:spPr>
          <a:xfrm>
            <a:off x="10232402"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33" name="テキスト ボックス 258"/>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68" name="グループ化 67">
            <a:extLst>
              <a:ext uri="{FF2B5EF4-FFF2-40B4-BE49-F238E27FC236}">
                <a16:creationId xmlns:a16="http://schemas.microsoft.com/office/drawing/2014/main" id="{10B79E81-C75F-751F-23F3-5718783CDFB7}"/>
              </a:ext>
            </a:extLst>
          </p:cNvPr>
          <p:cNvGrpSpPr/>
          <p:nvPr/>
        </p:nvGrpSpPr>
        <p:grpSpPr>
          <a:xfrm>
            <a:off x="9570578" y="7781665"/>
            <a:ext cx="2621230" cy="736261"/>
            <a:chOff x="9710096" y="7879415"/>
            <a:chExt cx="2621230" cy="736261"/>
          </a:xfrm>
        </p:grpSpPr>
        <p:sp>
          <p:nvSpPr>
            <p:cNvPr id="223" name="角丸四角形 305"/>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226" name="テキスト ボックス 8"/>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242" name="直線コネクタ 241"/>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0" name="テキスト ボックス 258"/>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253" name="テキスト ボックス 252"/>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29" name="テキスト ボックス 328"/>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8"/>
          <a:srcRect l="12285" t="20323" r="33121" b="13059"/>
          <a:stretch/>
        </p:blipFill>
        <p:spPr>
          <a:xfrm>
            <a:off x="3408689" y="7532455"/>
            <a:ext cx="2247900" cy="1737389"/>
          </a:xfrm>
          <a:prstGeom prst="rect">
            <a:avLst/>
          </a:prstGeom>
        </p:spPr>
      </p:pic>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8754155D-78B6-234D-DB44-3B6BD05F7CA1}"/>
              </a:ext>
            </a:extLst>
          </p:cNvPr>
          <p:cNvGrpSpPr/>
          <p:nvPr/>
        </p:nvGrpSpPr>
        <p:grpSpPr>
          <a:xfrm>
            <a:off x="5899525" y="6612833"/>
            <a:ext cx="2829569" cy="753383"/>
            <a:chOff x="5952931" y="6204315"/>
            <a:chExt cx="2829569" cy="753383"/>
          </a:xfrm>
        </p:grpSpPr>
        <p:grpSp>
          <p:nvGrpSpPr>
            <p:cNvPr id="330" name="グループ化 329"/>
            <p:cNvGrpSpPr/>
            <p:nvPr/>
          </p:nvGrpSpPr>
          <p:grpSpPr>
            <a:xfrm>
              <a:off x="8357944" y="6247633"/>
              <a:ext cx="318110" cy="353343"/>
              <a:chOff x="3289753" y="4746779"/>
              <a:chExt cx="407501" cy="452635"/>
            </a:xfrm>
          </p:grpSpPr>
          <p:pic>
            <p:nvPicPr>
              <p:cNvPr id="331" name="図 3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37658CBC-C946-E3F6-5C2E-03D0DA8612EC}"/>
                </a:ext>
              </a:extLst>
            </p:cNvPr>
            <p:cNvGrpSpPr/>
            <p:nvPr/>
          </p:nvGrpSpPr>
          <p:grpSpPr>
            <a:xfrm>
              <a:off x="6270791" y="6221437"/>
              <a:ext cx="2511709" cy="736261"/>
              <a:chOff x="9711984" y="7879415"/>
              <a:chExt cx="2511709" cy="736261"/>
            </a:xfrm>
          </p:grpSpPr>
          <p:sp>
            <p:nvSpPr>
              <p:cNvPr id="71" name="角丸四角形 305">
                <a:extLst>
                  <a:ext uri="{FF2B5EF4-FFF2-40B4-BE49-F238E27FC236}">
                    <a16:creationId xmlns:a16="http://schemas.microsoft.com/office/drawing/2014/main" id="{14FC3D9D-1DF8-4ED1-5BED-5B23660A7013}"/>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72" name="テキスト ボックス 8">
                <a:extLst>
                  <a:ext uri="{FF2B5EF4-FFF2-40B4-BE49-F238E27FC236}">
                    <a16:creationId xmlns:a16="http://schemas.microsoft.com/office/drawing/2014/main" id="{6598B1F6-AB39-97CB-8EB6-845A6324C144}"/>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73" name="テキスト ボックス 258">
                <a:extLst>
                  <a:ext uri="{FF2B5EF4-FFF2-40B4-BE49-F238E27FC236}">
                    <a16:creationId xmlns:a16="http://schemas.microsoft.com/office/drawing/2014/main" id="{E7526360-3A43-5691-F58C-8D19E756E0C5}"/>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74" name="直線コネクタ 73">
                <a:extLst>
                  <a:ext uri="{FF2B5EF4-FFF2-40B4-BE49-F238E27FC236}">
                    <a16:creationId xmlns:a16="http://schemas.microsoft.com/office/drawing/2014/main" id="{57C16A5D-EB9F-238E-22F5-1B2401BEBB81}"/>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5" name="object 33">
              <a:extLst>
                <a:ext uri="{FF2B5EF4-FFF2-40B4-BE49-F238E27FC236}">
                  <a16:creationId xmlns:a16="http://schemas.microsoft.com/office/drawing/2014/main" id="{D4D27440-8EF0-0D20-D211-D0173B8DA0B0}"/>
                </a:ext>
              </a:extLst>
            </p:cNvPr>
            <p:cNvGrpSpPr/>
            <p:nvPr/>
          </p:nvGrpSpPr>
          <p:grpSpPr>
            <a:xfrm>
              <a:off x="5952931" y="6204315"/>
              <a:ext cx="382221" cy="382221"/>
              <a:chOff x="890682" y="2161233"/>
              <a:chExt cx="432434" cy="432434"/>
            </a:xfrm>
          </p:grpSpPr>
          <p:sp>
            <p:nvSpPr>
              <p:cNvPr id="76" name="object 34">
                <a:extLst>
                  <a:ext uri="{FF2B5EF4-FFF2-40B4-BE49-F238E27FC236}">
                    <a16:creationId xmlns:a16="http://schemas.microsoft.com/office/drawing/2014/main" id="{9B4C4070-BA13-92BD-BDCF-DCE2D3B66DD7}"/>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78" name="object 35">
                <a:extLst>
                  <a:ext uri="{FF2B5EF4-FFF2-40B4-BE49-F238E27FC236}">
                    <a16:creationId xmlns:a16="http://schemas.microsoft.com/office/drawing/2014/main" id="{7B1E8434-8EA1-376B-6243-96D002DACEC0}"/>
                  </a:ext>
                </a:extLst>
              </p:cNvPr>
              <p:cNvPicPr/>
              <p:nvPr/>
            </p:nvPicPr>
            <p:blipFill>
              <a:blip r:embed="rId12" cstate="print"/>
              <a:stretch>
                <a:fillRect/>
              </a:stretch>
            </p:blipFill>
            <p:spPr>
              <a:xfrm>
                <a:off x="972442" y="2324323"/>
                <a:ext cx="87109" cy="106311"/>
              </a:xfrm>
              <a:prstGeom prst="rect">
                <a:avLst/>
              </a:prstGeom>
            </p:spPr>
          </p:pic>
          <p:pic>
            <p:nvPicPr>
              <p:cNvPr id="80" name="object 36">
                <a:extLst>
                  <a:ext uri="{FF2B5EF4-FFF2-40B4-BE49-F238E27FC236}">
                    <a16:creationId xmlns:a16="http://schemas.microsoft.com/office/drawing/2014/main" id="{1C0CD065-3EE0-342E-3730-4E0791EF6003}"/>
                  </a:ext>
                </a:extLst>
              </p:cNvPr>
              <p:cNvPicPr/>
              <p:nvPr/>
            </p:nvPicPr>
            <p:blipFill>
              <a:blip r:embed="rId13" cstate="print"/>
              <a:stretch>
                <a:fillRect/>
              </a:stretch>
            </p:blipFill>
            <p:spPr>
              <a:xfrm>
                <a:off x="1079921" y="2323413"/>
                <a:ext cx="199285" cy="107861"/>
              </a:xfrm>
              <a:prstGeom prst="rect">
                <a:avLst/>
              </a:prstGeom>
            </p:spPr>
          </p:pic>
        </p:grpSp>
      </p:grpSp>
      <p:grpSp>
        <p:nvGrpSpPr>
          <p:cNvPr id="85" name="グループ化 84">
            <a:extLst>
              <a:ext uri="{FF2B5EF4-FFF2-40B4-BE49-F238E27FC236}">
                <a16:creationId xmlns:a16="http://schemas.microsoft.com/office/drawing/2014/main" id="{F8100147-1577-CB6C-59C9-CDD57B7F2432}"/>
              </a:ext>
            </a:extLst>
          </p:cNvPr>
          <p:cNvGrpSpPr/>
          <p:nvPr/>
        </p:nvGrpSpPr>
        <p:grpSpPr>
          <a:xfrm>
            <a:off x="6215858" y="7781665"/>
            <a:ext cx="2511709" cy="736261"/>
            <a:chOff x="9711984" y="7879415"/>
            <a:chExt cx="2511709" cy="736261"/>
          </a:xfrm>
        </p:grpSpPr>
        <p:sp>
          <p:nvSpPr>
            <p:cNvPr id="87" name="角丸四角形 305">
              <a:extLst>
                <a:ext uri="{FF2B5EF4-FFF2-40B4-BE49-F238E27FC236}">
                  <a16:creationId xmlns:a16="http://schemas.microsoft.com/office/drawing/2014/main" id="{E25A75E4-EC2D-311D-50C1-EE1487CEA5FD}"/>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89" name="テキスト ボックス 8">
              <a:extLst>
                <a:ext uri="{FF2B5EF4-FFF2-40B4-BE49-F238E27FC236}">
                  <a16:creationId xmlns:a16="http://schemas.microsoft.com/office/drawing/2014/main" id="{6B9F6E1C-2D85-F89A-265A-85E4EC944D4D}"/>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90" name="テキスト ボックス 258">
              <a:extLst>
                <a:ext uri="{FF2B5EF4-FFF2-40B4-BE49-F238E27FC236}">
                  <a16:creationId xmlns:a16="http://schemas.microsoft.com/office/drawing/2014/main" id="{F27FBA3C-E88A-40F3-7237-A5293E2D2248}"/>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91" name="直線コネクタ 90">
              <a:extLst>
                <a:ext uri="{FF2B5EF4-FFF2-40B4-BE49-F238E27FC236}">
                  <a16:creationId xmlns:a16="http://schemas.microsoft.com/office/drawing/2014/main" id="{9ACCE098-1DB4-11D1-45CF-909099D3E4A8}"/>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8" name="グループ化 137">
            <a:extLst>
              <a:ext uri="{FF2B5EF4-FFF2-40B4-BE49-F238E27FC236}">
                <a16:creationId xmlns:a16="http://schemas.microsoft.com/office/drawing/2014/main" id="{AB7C9CB3-6AC5-FC2F-53F9-59322EC17B90}"/>
              </a:ext>
            </a:extLst>
          </p:cNvPr>
          <p:cNvGrpSpPr/>
          <p:nvPr/>
        </p:nvGrpSpPr>
        <p:grpSpPr>
          <a:xfrm>
            <a:off x="6006059" y="2213757"/>
            <a:ext cx="6125222" cy="2897460"/>
            <a:chOff x="5936771" y="2189963"/>
            <a:chExt cx="6500165" cy="3074822"/>
          </a:xfrm>
        </p:grpSpPr>
        <p:pic>
          <p:nvPicPr>
            <p:cNvPr id="119" name="図 118" descr="グラフィカル ユーザー インターフェイス&#10;&#10;AI 生成コンテンツは誤りを含む可能性があります。">
              <a:extLst>
                <a:ext uri="{FF2B5EF4-FFF2-40B4-BE49-F238E27FC236}">
                  <a16:creationId xmlns:a16="http://schemas.microsoft.com/office/drawing/2014/main" id="{1D6FE2BA-82DA-6082-802F-7F9C05B522B0}"/>
                </a:ext>
              </a:extLst>
            </p:cNvPr>
            <p:cNvPicPr>
              <a:picLocks noChangeAspect="1"/>
            </p:cNvPicPr>
            <p:nvPr/>
          </p:nvPicPr>
          <p:blipFill>
            <a:blip r:embed="rId14"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133" name="図 132" descr="グラフィカル ユーザー インターフェイス&#10;&#10;AI 生成コンテンツは誤りを含む可能性があります。">
              <a:extLst>
                <a:ext uri="{FF2B5EF4-FFF2-40B4-BE49-F238E27FC236}">
                  <a16:creationId xmlns:a16="http://schemas.microsoft.com/office/drawing/2014/main" id="{5FF7FA8A-13C1-1688-2016-3341C7ED07CA}"/>
                </a:ext>
              </a:extLst>
            </p:cNvPr>
            <p:cNvPicPr>
              <a:picLocks noChangeAspect="1"/>
            </p:cNvPicPr>
            <p:nvPr/>
          </p:nvPicPr>
          <p:blipFill>
            <a:blip r:embed="rId15"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135" name="テキスト ボックス 274">
            <a:extLst>
              <a:ext uri="{FF2B5EF4-FFF2-40B4-BE49-F238E27FC236}">
                <a16:creationId xmlns:a16="http://schemas.microsoft.com/office/drawing/2014/main" id="{603C72C1-E8C3-C2C7-482C-ACAB4B4854CA}"/>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sp>
        <p:nvSpPr>
          <p:cNvPr id="2" name="Rectangle 16">
            <a:extLst>
              <a:ext uri="{FF2B5EF4-FFF2-40B4-BE49-F238E27FC236}">
                <a16:creationId xmlns:a16="http://schemas.microsoft.com/office/drawing/2014/main" id="{016F84D3-16B8-D978-9C8F-54E9E7C08E8B}"/>
              </a:ext>
            </a:extLst>
          </p:cNvPr>
          <p:cNvSpPr>
            <a:spLocks/>
          </p:cNvSpPr>
          <p:nvPr/>
        </p:nvSpPr>
        <p:spPr bwMode="auto">
          <a:xfrm>
            <a:off x="5737270" y="130254"/>
            <a:ext cx="1815560"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寒冷地向け（－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25℃</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grpSp>
        <p:nvGrpSpPr>
          <p:cNvPr id="22" name="グループ化 21">
            <a:extLst>
              <a:ext uri="{FF2B5EF4-FFF2-40B4-BE49-F238E27FC236}">
                <a16:creationId xmlns:a16="http://schemas.microsoft.com/office/drawing/2014/main" id="{FE58C5E8-95C9-B66D-F362-975C7579E1B4}"/>
              </a:ext>
            </a:extLst>
          </p:cNvPr>
          <p:cNvGrpSpPr/>
          <p:nvPr/>
        </p:nvGrpSpPr>
        <p:grpSpPr>
          <a:xfrm>
            <a:off x="5995817" y="5435803"/>
            <a:ext cx="6805781" cy="1015663"/>
            <a:chOff x="5995817" y="5435803"/>
            <a:chExt cx="6805781" cy="1015663"/>
          </a:xfrm>
        </p:grpSpPr>
        <p:sp>
          <p:nvSpPr>
            <p:cNvPr id="12" name="角丸四角形 305">
              <a:extLst>
                <a:ext uri="{FF2B5EF4-FFF2-40B4-BE49-F238E27FC236}">
                  <a16:creationId xmlns:a16="http://schemas.microsoft.com/office/drawing/2014/main" id="{6240863B-CB76-CA07-4D10-A280B099B861}"/>
                </a:ext>
              </a:extLst>
            </p:cNvPr>
            <p:cNvSpPr>
              <a:spLocks noChangeArrowheads="1"/>
            </p:cNvSpPr>
            <p:nvPr/>
          </p:nvSpPr>
          <p:spPr bwMode="auto">
            <a:xfrm>
              <a:off x="5995817" y="5466355"/>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 name="テキスト ボックス 8">
              <a:extLst>
                <a:ext uri="{FF2B5EF4-FFF2-40B4-BE49-F238E27FC236}">
                  <a16:creationId xmlns:a16="http://schemas.microsoft.com/office/drawing/2014/main" id="{D13ADD57-586E-05E9-F8E2-375BF290FF1D}"/>
                </a:ext>
              </a:extLst>
            </p:cNvPr>
            <p:cNvSpPr txBox="1">
              <a:spLocks noChangeArrowheads="1"/>
            </p:cNvSpPr>
            <p:nvPr/>
          </p:nvSpPr>
          <p:spPr bwMode="auto">
            <a:xfrm>
              <a:off x="6053880" y="5487591"/>
              <a:ext cx="470814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05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仙台</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よりそう＋シーズン＆タイム</a:t>
              </a:r>
              <a:r>
                <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 </a:t>
              </a:r>
              <a:r>
                <a:rPr kumimoji="1" lang="ja-JP" altLang="en-US" sz="80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4" name="直線コネクタ 13">
              <a:extLst>
                <a:ext uri="{FF2B5EF4-FFF2-40B4-BE49-F238E27FC236}">
                  <a16:creationId xmlns:a16="http://schemas.microsoft.com/office/drawing/2014/main" id="{ED3EDCCC-D8F2-E709-A954-A1C894657C0A}"/>
                </a:ext>
              </a:extLst>
            </p:cNvPr>
            <p:cNvCxnSpPr>
              <a:cxnSpLocks/>
            </p:cNvCxnSpPr>
            <p:nvPr/>
          </p:nvCxnSpPr>
          <p:spPr>
            <a:xfrm>
              <a:off x="6115908" y="5759310"/>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5" name="図 14">
              <a:extLst>
                <a:ext uri="{FF2B5EF4-FFF2-40B4-BE49-F238E27FC236}">
                  <a16:creationId xmlns:a16="http://schemas.microsoft.com/office/drawing/2014/main" id="{18B98BEE-992A-C67F-E09F-0513ED787E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441604">
              <a:off x="9525464" y="5469999"/>
              <a:ext cx="556797" cy="356540"/>
            </a:xfrm>
            <a:prstGeom prst="rect">
              <a:avLst/>
            </a:prstGeom>
          </p:spPr>
        </p:pic>
        <p:sp>
          <p:nvSpPr>
            <p:cNvPr id="16" name="テキスト ボックス 15">
              <a:extLst>
                <a:ext uri="{FF2B5EF4-FFF2-40B4-BE49-F238E27FC236}">
                  <a16:creationId xmlns:a16="http://schemas.microsoft.com/office/drawing/2014/main" id="{38D08647-7E7F-59F9-5B4F-A15B362E73AA}"/>
                </a:ext>
              </a:extLst>
            </p:cNvPr>
            <p:cNvSpPr txBox="1"/>
            <p:nvPr/>
          </p:nvSpPr>
          <p:spPr>
            <a:xfrm>
              <a:off x="6041384" y="5822484"/>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7EA54DD-CE85-BF19-A8D0-3FFCF375E4C3}"/>
                </a:ext>
              </a:extLst>
            </p:cNvPr>
            <p:cNvSpPr txBox="1"/>
            <p:nvPr/>
          </p:nvSpPr>
          <p:spPr>
            <a:xfrm flipH="1">
              <a:off x="6031608" y="5983590"/>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35,100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8" name="テキスト ボックス 17">
              <a:extLst>
                <a:ext uri="{FF2B5EF4-FFF2-40B4-BE49-F238E27FC236}">
                  <a16:creationId xmlns:a16="http://schemas.microsoft.com/office/drawing/2014/main" id="{BCF14F9C-7206-5501-8FF5-E52A16C5B861}"/>
                </a:ext>
              </a:extLst>
            </p:cNvPr>
            <p:cNvSpPr txBox="1"/>
            <p:nvPr/>
          </p:nvSpPr>
          <p:spPr>
            <a:xfrm>
              <a:off x="8229752" y="5771634"/>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9" name="テキスト ボックス 18">
              <a:extLst>
                <a:ext uri="{FF2B5EF4-FFF2-40B4-BE49-F238E27FC236}">
                  <a16:creationId xmlns:a16="http://schemas.microsoft.com/office/drawing/2014/main" id="{9B4B758A-72F2-456F-283B-FAB767D643E9}"/>
                </a:ext>
              </a:extLst>
            </p:cNvPr>
            <p:cNvSpPr txBox="1"/>
            <p:nvPr/>
          </p:nvSpPr>
          <p:spPr>
            <a:xfrm flipH="1">
              <a:off x="8344128" y="5929969"/>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27,900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7,200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20" name="テキスト ボックス 274">
              <a:extLst>
                <a:ext uri="{FF2B5EF4-FFF2-40B4-BE49-F238E27FC236}">
                  <a16:creationId xmlns:a16="http://schemas.microsoft.com/office/drawing/2014/main" id="{D8B09345-0EF3-6070-8C44-1D0CF147D35F}"/>
                </a:ext>
              </a:extLst>
            </p:cNvPr>
            <p:cNvSpPr txBox="1"/>
            <p:nvPr/>
          </p:nvSpPr>
          <p:spPr>
            <a:xfrm>
              <a:off x="9970759" y="5435803"/>
              <a:ext cx="2830839"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CHP-37AZ2K</a:t>
              </a:r>
              <a:r>
                <a:rPr kumimoji="1" lang="ja-JP" altLang="en-US" sz="600" dirty="0">
                  <a:latin typeface="メイリオ" panose="020B0604030504040204" pitchFamily="50" charset="-128"/>
                  <a:ea typeface="メイリオ" panose="020B0604030504040204" pitchFamily="50" charset="-128"/>
                </a:rPr>
                <a:t>において。仙台地区、給湯（保温）負荷は、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 </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モード設定。・東北電力「よりそう</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シーズン＆タイム」</a:t>
              </a:r>
              <a:r>
                <a:rPr kumimoji="1" lang="zh-TW" altLang="en-US" sz="600" dirty="0">
                  <a:latin typeface="メイリオ" panose="020B0604030504040204" pitchFamily="50" charset="-128"/>
                  <a:ea typeface="メイリオ" panose="020B0604030504040204" pitchFamily="50" charset="-128"/>
                </a:rPr>
                <a:t>夜間料金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27.95</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zh-TW" sz="600" dirty="0">
                  <a:latin typeface="メイリオ" panose="020B0604030504040204" pitchFamily="50" charset="-128"/>
                  <a:ea typeface="メイリオ" panose="020B0604030504040204" pitchFamily="50" charset="-128"/>
                </a:rPr>
                <a:t>-8.80</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、再生可能エネルギー</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太陽光発電の設置量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運転モードの設定、ご利用状況、電力契約等により異なります。</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算出。新築の太陽光発電導入から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p:txBody>
        </p:sp>
      </p:grpSp>
      <p:sp>
        <p:nvSpPr>
          <p:cNvPr id="23" name="テキスト ボックス 274">
            <a:extLst>
              <a:ext uri="{FF2B5EF4-FFF2-40B4-BE49-F238E27FC236}">
                <a16:creationId xmlns:a16="http://schemas.microsoft.com/office/drawing/2014/main" id="{682591D7-177A-9B26-4316-A874DB458C57}"/>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FFB8FA66-5168-E52B-4A35-5E596A9F5656}"/>
              </a:ext>
            </a:extLst>
          </p:cNvPr>
          <p:cNvGrpSpPr/>
          <p:nvPr/>
        </p:nvGrpSpPr>
        <p:grpSpPr>
          <a:xfrm>
            <a:off x="341267" y="8318182"/>
            <a:ext cx="2318392" cy="1096817"/>
            <a:chOff x="314977" y="8307429"/>
            <a:chExt cx="2318392" cy="1096817"/>
          </a:xfrm>
        </p:grpSpPr>
        <p:grpSp>
          <p:nvGrpSpPr>
            <p:cNvPr id="25" name="グループ化 24">
              <a:extLst>
                <a:ext uri="{FF2B5EF4-FFF2-40B4-BE49-F238E27FC236}">
                  <a16:creationId xmlns:a16="http://schemas.microsoft.com/office/drawing/2014/main" id="{91407489-A04E-F2F7-A29A-0970101C7703}"/>
                </a:ext>
              </a:extLst>
            </p:cNvPr>
            <p:cNvGrpSpPr/>
            <p:nvPr/>
          </p:nvGrpSpPr>
          <p:grpSpPr>
            <a:xfrm>
              <a:off x="314977" y="8307429"/>
              <a:ext cx="1027264" cy="1096817"/>
              <a:chOff x="4478171" y="5241779"/>
              <a:chExt cx="1651234" cy="1763034"/>
            </a:xfrm>
          </p:grpSpPr>
          <p:pic>
            <p:nvPicPr>
              <p:cNvPr id="31" name="図 51">
                <a:extLst>
                  <a:ext uri="{FF2B5EF4-FFF2-40B4-BE49-F238E27FC236}">
                    <a16:creationId xmlns:a16="http://schemas.microsoft.com/office/drawing/2014/main" id="{7CED2A2B-3A8F-4A74-AC82-0593B86948E4}"/>
                  </a:ext>
                </a:extLst>
              </p:cNvPr>
              <p:cNvPicPr>
                <a:picLocks noChangeAspect="1"/>
              </p:cNvPicPr>
              <p:nvPr/>
            </p:nvPicPr>
            <p:blipFill rotWithShape="1">
              <a:blip r:embed="rId17">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スマートフォン」の画像検索結果">
                <a:extLst>
                  <a:ext uri="{FF2B5EF4-FFF2-40B4-BE49-F238E27FC236}">
                    <a16:creationId xmlns:a16="http://schemas.microsoft.com/office/drawing/2014/main" id="{84143F43-DAB6-71A6-36FC-26569629021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図 57">
                <a:extLst>
                  <a:ext uri="{FF2B5EF4-FFF2-40B4-BE49-F238E27FC236}">
                    <a16:creationId xmlns:a16="http://schemas.microsoft.com/office/drawing/2014/main" id="{65B68EA4-B931-097F-FBE4-97C9E9D871D8}"/>
                  </a:ext>
                </a:extLst>
              </p:cNvPr>
              <p:cNvPicPr>
                <a:picLocks noChangeAspect="1"/>
              </p:cNvPicPr>
              <p:nvPr/>
            </p:nvPicPr>
            <p:blipFill rotWithShape="1">
              <a:blip r:embed="rId19"/>
              <a:srcRect b="20647"/>
              <a:stretch/>
            </p:blipFill>
            <p:spPr>
              <a:xfrm>
                <a:off x="4567242" y="5462821"/>
                <a:ext cx="623077" cy="1250919"/>
              </a:xfrm>
              <a:prstGeom prst="rect">
                <a:avLst/>
              </a:prstGeom>
            </p:spPr>
          </p:pic>
          <p:pic>
            <p:nvPicPr>
              <p:cNvPr id="59" name="図 58">
                <a:extLst>
                  <a:ext uri="{FF2B5EF4-FFF2-40B4-BE49-F238E27FC236}">
                    <a16:creationId xmlns:a16="http://schemas.microsoft.com/office/drawing/2014/main" id="{ED6AC154-5BB5-06FD-A0FD-02A91F5C4EE0}"/>
                  </a:ext>
                </a:extLst>
              </p:cNvPr>
              <p:cNvPicPr>
                <a:picLocks noChangeAspect="1"/>
              </p:cNvPicPr>
              <p:nvPr/>
            </p:nvPicPr>
            <p:blipFill rotWithShape="1">
              <a:blip r:embed="rId19"/>
              <a:srcRect t="93213"/>
              <a:stretch/>
            </p:blipFill>
            <p:spPr>
              <a:xfrm>
                <a:off x="4558036" y="6659875"/>
                <a:ext cx="638166" cy="109581"/>
              </a:xfrm>
              <a:prstGeom prst="rect">
                <a:avLst/>
              </a:prstGeom>
            </p:spPr>
          </p:pic>
        </p:grpSp>
        <p:grpSp>
          <p:nvGrpSpPr>
            <p:cNvPr id="26" name="object 33">
              <a:extLst>
                <a:ext uri="{FF2B5EF4-FFF2-40B4-BE49-F238E27FC236}">
                  <a16:creationId xmlns:a16="http://schemas.microsoft.com/office/drawing/2014/main" id="{E941804B-0B5A-9B6D-6B9A-BA28A9F626D3}"/>
                </a:ext>
              </a:extLst>
            </p:cNvPr>
            <p:cNvGrpSpPr/>
            <p:nvPr/>
          </p:nvGrpSpPr>
          <p:grpSpPr>
            <a:xfrm>
              <a:off x="870627" y="8341302"/>
              <a:ext cx="432434" cy="432434"/>
              <a:chOff x="890682" y="2161233"/>
              <a:chExt cx="432434" cy="432434"/>
            </a:xfrm>
          </p:grpSpPr>
          <p:sp>
            <p:nvSpPr>
              <p:cNvPr id="28" name="object 34">
                <a:extLst>
                  <a:ext uri="{FF2B5EF4-FFF2-40B4-BE49-F238E27FC236}">
                    <a16:creationId xmlns:a16="http://schemas.microsoft.com/office/drawing/2014/main" id="{AF1924CF-F0F7-D153-4B74-71937314D1B5}"/>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9" name="object 35">
                <a:extLst>
                  <a:ext uri="{FF2B5EF4-FFF2-40B4-BE49-F238E27FC236}">
                    <a16:creationId xmlns:a16="http://schemas.microsoft.com/office/drawing/2014/main" id="{1C32941C-C8B0-263E-9686-AA4A1E07EE98}"/>
                  </a:ext>
                </a:extLst>
              </p:cNvPr>
              <p:cNvPicPr/>
              <p:nvPr/>
            </p:nvPicPr>
            <p:blipFill>
              <a:blip r:embed="rId12" cstate="print"/>
              <a:stretch>
                <a:fillRect/>
              </a:stretch>
            </p:blipFill>
            <p:spPr>
              <a:xfrm>
                <a:off x="972442" y="2324323"/>
                <a:ext cx="87109" cy="106311"/>
              </a:xfrm>
              <a:prstGeom prst="rect">
                <a:avLst/>
              </a:prstGeom>
            </p:spPr>
          </p:pic>
          <p:pic>
            <p:nvPicPr>
              <p:cNvPr id="30" name="object 36">
                <a:extLst>
                  <a:ext uri="{FF2B5EF4-FFF2-40B4-BE49-F238E27FC236}">
                    <a16:creationId xmlns:a16="http://schemas.microsoft.com/office/drawing/2014/main" id="{808F2B74-5C8F-DB37-2261-FF8380629014}"/>
                  </a:ext>
                </a:extLst>
              </p:cNvPr>
              <p:cNvPicPr/>
              <p:nvPr/>
            </p:nvPicPr>
            <p:blipFill>
              <a:blip r:embed="rId13" cstate="print"/>
              <a:stretch>
                <a:fillRect/>
              </a:stretch>
            </p:blipFill>
            <p:spPr>
              <a:xfrm>
                <a:off x="1079921" y="2323413"/>
                <a:ext cx="199285" cy="107861"/>
              </a:xfrm>
              <a:prstGeom prst="rect">
                <a:avLst/>
              </a:prstGeom>
            </p:spPr>
          </p:pic>
        </p:grpSp>
        <p:pic>
          <p:nvPicPr>
            <p:cNvPr id="27" name="図 7">
              <a:extLst>
                <a:ext uri="{FF2B5EF4-FFF2-40B4-BE49-F238E27FC236}">
                  <a16:creationId xmlns:a16="http://schemas.microsoft.com/office/drawing/2014/main" id="{12FD0029-824A-4814-FDCC-FC59ADBADC3D}"/>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図 59" descr="ロゴ が含まれている画像&#10;&#10;AI 生成コンテンツは誤りを含む可能性があります。">
            <a:extLst>
              <a:ext uri="{FF2B5EF4-FFF2-40B4-BE49-F238E27FC236}">
                <a16:creationId xmlns:a16="http://schemas.microsoft.com/office/drawing/2014/main" id="{ECB64FC8-5388-799C-5895-B9904913B73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64" name="正方形/長方形 63">
            <a:extLst>
              <a:ext uri="{FF2B5EF4-FFF2-40B4-BE49-F238E27FC236}">
                <a16:creationId xmlns:a16="http://schemas.microsoft.com/office/drawing/2014/main" id="{A00AFCEF-6A5F-BC69-46ED-9D736935CBD4}"/>
              </a:ext>
            </a:extLst>
          </p:cNvPr>
          <p:cNvSpPr/>
          <p:nvPr/>
        </p:nvSpPr>
        <p:spPr>
          <a:xfrm>
            <a:off x="7371653" y="3986111"/>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54BECCF5-4C55-5AC6-7556-A96C631BC23F}"/>
              </a:ext>
            </a:extLst>
          </p:cNvPr>
          <p:cNvSpPr/>
          <p:nvPr/>
        </p:nvSpPr>
        <p:spPr>
          <a:xfrm>
            <a:off x="696278" y="8527992"/>
            <a:ext cx="83345" cy="63558"/>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5566</TotalTime>
  <Words>1443</Words>
  <Application>Microsoft Office PowerPoint</Application>
  <PresentationFormat>A3 297x420 mm</PresentationFormat>
  <Paragraphs>164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337</cp:revision>
  <cp:lastPrinted>2026-05-28T00:45:39Z</cp:lastPrinted>
  <dcterms:created xsi:type="dcterms:W3CDTF">2020-12-15T06:24:16Z</dcterms:created>
  <dcterms:modified xsi:type="dcterms:W3CDTF">2026-06-15T06:41:53Z</dcterms:modified>
</cp:coreProperties>
</file>