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83" autoAdjust="0"/>
    <p:restoredTop sz="91872" autoAdjust="0"/>
  </p:normalViewPr>
  <p:slideViewPr>
    <p:cSldViewPr snapToGrid="0">
      <p:cViewPr varScale="1">
        <p:scale>
          <a:sx n="84" d="100"/>
          <a:sy n="84" d="100"/>
        </p:scale>
        <p:origin x="1872"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2026/6/15</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18" Type="http://schemas.openxmlformats.org/officeDocument/2006/relationships/image" Target="../media/image12.png"/><Relationship Id="rId3" Type="http://schemas.openxmlformats.org/officeDocument/2006/relationships/image" Target="../media/image19.png"/><Relationship Id="rId21"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8.png"/><Relationship Id="rId17" Type="http://schemas.openxmlformats.org/officeDocument/2006/relationships/image" Target="../media/image30.emf"/><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13.png"/><Relationship Id="rId4" Type="http://schemas.openxmlformats.org/officeDocument/2006/relationships/image" Target="../media/image20.svg"/><Relationship Id="rId9" Type="http://schemas.openxmlformats.org/officeDocument/2006/relationships/image" Target="../media/image24.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9" name="テキスト ボックス 13"/>
          <p:cNvSpPr txBox="1">
            <a:spLocks noChangeArrowheads="1"/>
          </p:cNvSpPr>
          <p:nvPr/>
        </p:nvSpPr>
        <p:spPr bwMode="auto">
          <a:xfrm>
            <a:off x="6163085" y="1189344"/>
            <a:ext cx="236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en-US" altLang="ja-JP" sz="1400" b="1" baseline="30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台所リモコン</a:t>
            </a:r>
          </a:p>
        </p:txBody>
      </p:sp>
      <p:sp>
        <p:nvSpPr>
          <p:cNvPr id="390" name="テキスト ボックス 14"/>
          <p:cNvSpPr txBox="1">
            <a:spLocks noChangeArrowheads="1"/>
          </p:cNvSpPr>
          <p:nvPr/>
        </p:nvSpPr>
        <p:spPr bwMode="auto">
          <a:xfrm>
            <a:off x="6133783" y="1675342"/>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080616" y="1429550"/>
            <a:ext cx="1290926" cy="276999"/>
          </a:xfrm>
          <a:prstGeom prst="rect">
            <a:avLst/>
          </a:prstGeom>
          <a:noFill/>
        </p:spPr>
        <p:txBody>
          <a:bodyPr wrap="square">
            <a:spAutoFit/>
          </a:bodyPr>
          <a:lstStyle/>
          <a:p>
            <a:pPr algn="ctr">
              <a:defRPr/>
            </a:pP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RMP-GNW2</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502080" cy="473123"/>
            <a:chOff x="168669" y="2921069"/>
            <a:chExt cx="250208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83349"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883849"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台所リモコン付属</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66993"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1,185,800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1,078,000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CHP-46NZ2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43" name="Rectangle 61"/>
          <p:cNvSpPr>
            <a:spLocks/>
          </p:cNvSpPr>
          <p:nvPr/>
        </p:nvSpPr>
        <p:spPr bwMode="auto">
          <a:xfrm>
            <a:off x="494695" y="1130429"/>
            <a:ext cx="1894475"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96873" y="1260929"/>
            <a:ext cx="295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9"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0"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9"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0" cstate="print"/>
            <a:stretch>
              <a:fillRect/>
            </a:stretch>
          </p:blipFill>
          <p:spPr>
            <a:xfrm>
              <a:off x="1079921" y="2323413"/>
              <a:ext cx="199285" cy="107861"/>
            </a:xfrm>
            <a:prstGeom prst="rect">
              <a:avLst/>
            </a:prstGeom>
          </p:spPr>
        </p:pic>
      </p:gr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148" name="正方形/長方形 147">
            <a:extLst>
              <a:ext uri="{FF2B5EF4-FFF2-40B4-BE49-F238E27FC236}">
                <a16:creationId xmlns:a16="http://schemas.microsoft.com/office/drawing/2014/main" id="{A28B0233-4C50-1076-C2BA-7BD23D179D3F}"/>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9" name="図 178">
            <a:extLst>
              <a:ext uri="{FF2B5EF4-FFF2-40B4-BE49-F238E27FC236}">
                <a16:creationId xmlns:a16="http://schemas.microsoft.com/office/drawing/2014/main" id="{569299BA-8DE8-4747-9C28-B321F09E15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81" name="テキスト ボックス 289">
            <a:extLst>
              <a:ext uri="{FF2B5EF4-FFF2-40B4-BE49-F238E27FC236}">
                <a16:creationId xmlns:a16="http://schemas.microsoft.com/office/drawing/2014/main" id="{E1C12AB5-07D2-BF48-40F7-B7C2B7612B8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28670EC6-2259-2A45-E41A-26F155C5365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D804EBDB-F3E4-D754-37D5-FD94E8D5F301}"/>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EB7FB3C0-804C-90F2-8841-F056696FF91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5" name="テキスト ボックス 293">
            <a:extLst>
              <a:ext uri="{FF2B5EF4-FFF2-40B4-BE49-F238E27FC236}">
                <a16:creationId xmlns:a16="http://schemas.microsoft.com/office/drawing/2014/main" id="{52A5813F-06AF-BC13-B5E6-ADA81AC90E8E}"/>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93" name="角丸四角形 305">
            <a:extLst>
              <a:ext uri="{FF2B5EF4-FFF2-40B4-BE49-F238E27FC236}">
                <a16:creationId xmlns:a16="http://schemas.microsoft.com/office/drawing/2014/main" id="{832BD0A3-BE22-F76A-E596-3AFBBDA2C8C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258">
            <a:extLst>
              <a:ext uri="{FF2B5EF4-FFF2-40B4-BE49-F238E27FC236}">
                <a16:creationId xmlns:a16="http://schemas.microsoft.com/office/drawing/2014/main" id="{74928B0D-B36A-7BEF-3375-3FD6E682FBD4}"/>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5" name="テキスト ボックス 258">
            <a:extLst>
              <a:ext uri="{FF2B5EF4-FFF2-40B4-BE49-F238E27FC236}">
                <a16:creationId xmlns:a16="http://schemas.microsoft.com/office/drawing/2014/main" id="{DE62D742-A215-1C86-6736-4DF530568A7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きます。前日のお湯の使用有無、長湯をお知らせする機能も。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6" name="角丸四角形 322">
            <a:extLst>
              <a:ext uri="{FF2B5EF4-FFF2-40B4-BE49-F238E27FC236}">
                <a16:creationId xmlns:a16="http://schemas.microsoft.com/office/drawing/2014/main" id="{2E15FD59-1FD2-2A99-AFF3-0D9627CCB78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7" name="テキスト ボックス 323">
            <a:extLst>
              <a:ext uri="{FF2B5EF4-FFF2-40B4-BE49-F238E27FC236}">
                <a16:creationId xmlns:a16="http://schemas.microsoft.com/office/drawing/2014/main" id="{E1C226C4-BB5F-9B97-9E05-89AF3339B858}"/>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8" name="角丸四角形 325">
            <a:extLst>
              <a:ext uri="{FF2B5EF4-FFF2-40B4-BE49-F238E27FC236}">
                <a16:creationId xmlns:a16="http://schemas.microsoft.com/office/drawing/2014/main" id="{41B8A4D6-8573-E172-1CA6-91C8583D3463}"/>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270A5046-994D-2773-4583-FC7F39DF684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FBE0D17-39D4-CA31-9073-321A6337C7A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5FA0137C-3DFA-B171-DEF3-474C87BA7D78}"/>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ED87F00C-3F40-F09F-E7ED-F0E929C71CAC}"/>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A693C59F-EC94-3C1A-5BB8-09FF49A0BE70}"/>
              </a:ext>
            </a:extLst>
          </p:cNvPr>
          <p:cNvSpPr txBox="1"/>
          <p:nvPr/>
        </p:nvSpPr>
        <p:spPr>
          <a:xfrm>
            <a:off x="3249785" y="5203234"/>
            <a:ext cx="3416320"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タンクにお湯を満タンまで沸き上げることができる！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B45D7C59-98E5-916C-4723-1871DA3B2C9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4C6B8445-A33C-CBE2-4FC8-AFCD470E30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FB0491D1-8726-825C-D643-D2BEDAA7040C}"/>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38F6E5B-035F-14F3-EA10-F93CE60BA7CA}"/>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1BFE6AAF-394D-07DC-177F-47A7DFFA2E13}"/>
              </a:ext>
            </a:extLst>
          </p:cNvPr>
          <p:cNvSpPr txBox="1">
            <a:spLocks noChangeArrowheads="1"/>
          </p:cNvSpPr>
          <p:nvPr/>
        </p:nvSpPr>
        <p:spPr bwMode="auto">
          <a:xfrm>
            <a:off x="2506968" y="378481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08A9C9E8-BE4D-303F-C945-9992C7BDAD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861"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96C47A90-CA35-7957-0F13-CE6DA2A5B8A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8B6E8BD3-EC55-F6D1-11A9-2AEC425BC8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2E4399E3-F6E3-EBF7-F6B5-58AEC1CEA83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A51FE1FC-D089-D570-2C60-7DBA2006BEEB}"/>
              </a:ext>
            </a:extLst>
          </p:cNvPr>
          <p:cNvCxnSpPr>
            <a:cxnSpLocks noChangeShapeType="1"/>
          </p:cNvCxnSpPr>
          <p:nvPr/>
        </p:nvCxnSpPr>
        <p:spPr bwMode="auto">
          <a:xfrm>
            <a:off x="129874" y="4138500"/>
            <a:ext cx="6213092"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1E527D96-3CE4-F51D-5C1A-DC5B851054F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867EC5B0-C161-7AAD-04DA-3CF97C5BFCB8}"/>
              </a:ext>
            </a:extLst>
          </p:cNvPr>
          <p:cNvCxnSpPr>
            <a:cxnSpLocks noChangeShapeType="1"/>
          </p:cNvCxnSpPr>
          <p:nvPr/>
        </p:nvCxnSpPr>
        <p:spPr bwMode="auto">
          <a:xfrm>
            <a:off x="125111" y="3761391"/>
            <a:ext cx="62542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グループ化 57">
            <a:extLst>
              <a:ext uri="{FF2B5EF4-FFF2-40B4-BE49-F238E27FC236}">
                <a16:creationId xmlns:a16="http://schemas.microsoft.com/office/drawing/2014/main" id="{5787A1D9-C22D-60D0-B696-6BE76E6B7E06}"/>
              </a:ext>
            </a:extLst>
          </p:cNvPr>
          <p:cNvGrpSpPr/>
          <p:nvPr/>
        </p:nvGrpSpPr>
        <p:grpSpPr>
          <a:xfrm>
            <a:off x="5963859" y="4147035"/>
            <a:ext cx="445844" cy="926139"/>
            <a:chOff x="5963859" y="4147035"/>
            <a:chExt cx="591636" cy="1228988"/>
          </a:xfrm>
        </p:grpSpPr>
        <p:grpSp>
          <p:nvGrpSpPr>
            <p:cNvPr id="174" name="グループ化 173">
              <a:extLst>
                <a:ext uri="{FF2B5EF4-FFF2-40B4-BE49-F238E27FC236}">
                  <a16:creationId xmlns:a16="http://schemas.microsoft.com/office/drawing/2014/main" id="{394038F0-1ED8-7A59-5136-CF0DA06F7DD1}"/>
                </a:ext>
              </a:extLst>
            </p:cNvPr>
            <p:cNvGrpSpPr/>
            <p:nvPr/>
          </p:nvGrpSpPr>
          <p:grpSpPr>
            <a:xfrm>
              <a:off x="5963859" y="4147035"/>
              <a:ext cx="591636" cy="1228988"/>
              <a:chOff x="4553023" y="4890757"/>
              <a:chExt cx="1018959" cy="2116656"/>
            </a:xfrm>
          </p:grpSpPr>
          <p:pic>
            <p:nvPicPr>
              <p:cNvPr id="175" name="Picture 2" descr="「スマートフォン」の画像検索結果">
                <a:extLst>
                  <a:ext uri="{FF2B5EF4-FFF2-40B4-BE49-F238E27FC236}">
                    <a16:creationId xmlns:a16="http://schemas.microsoft.com/office/drawing/2014/main" id="{A69D9D08-3BE5-750E-7E2A-C6A75A1BAA8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75">
                <a:extLst>
                  <a:ext uri="{FF2B5EF4-FFF2-40B4-BE49-F238E27FC236}">
                    <a16:creationId xmlns:a16="http://schemas.microsoft.com/office/drawing/2014/main" id="{5411A3AF-84A8-A5D6-E9D1-B091987ECA6C}"/>
                  </a:ext>
                </a:extLst>
              </p:cNvPr>
              <p:cNvPicPr>
                <a:picLocks noChangeAspect="1"/>
              </p:cNvPicPr>
              <p:nvPr/>
            </p:nvPicPr>
            <p:blipFill rotWithShape="1">
              <a:blip r:embed="rId15"/>
              <a:srcRect b="20647"/>
              <a:stretch/>
            </p:blipFill>
            <p:spPr>
              <a:xfrm>
                <a:off x="4652057" y="5196348"/>
                <a:ext cx="763793" cy="1533426"/>
              </a:xfrm>
              <a:prstGeom prst="rect">
                <a:avLst/>
              </a:prstGeom>
            </p:spPr>
          </p:pic>
          <p:pic>
            <p:nvPicPr>
              <p:cNvPr id="177" name="図 176">
                <a:extLst>
                  <a:ext uri="{FF2B5EF4-FFF2-40B4-BE49-F238E27FC236}">
                    <a16:creationId xmlns:a16="http://schemas.microsoft.com/office/drawing/2014/main" id="{C7995A60-B19A-D186-0668-19C3FEC841DB}"/>
                  </a:ext>
                </a:extLst>
              </p:cNvPr>
              <p:cNvPicPr>
                <a:picLocks noChangeAspect="1"/>
              </p:cNvPicPr>
              <p:nvPr/>
            </p:nvPicPr>
            <p:blipFill rotWithShape="1">
              <a:blip r:embed="rId15"/>
              <a:srcRect t="93213"/>
              <a:stretch/>
            </p:blipFill>
            <p:spPr>
              <a:xfrm>
                <a:off x="4644106" y="6594445"/>
                <a:ext cx="766167" cy="131560"/>
              </a:xfrm>
              <a:prstGeom prst="rect">
                <a:avLst/>
              </a:prstGeom>
            </p:spPr>
          </p:pic>
        </p:grpSp>
        <p:sp>
          <p:nvSpPr>
            <p:cNvPr id="218" name="正方形/長方形 217">
              <a:extLst>
                <a:ext uri="{FF2B5EF4-FFF2-40B4-BE49-F238E27FC236}">
                  <a16:creationId xmlns:a16="http://schemas.microsoft.com/office/drawing/2014/main" id="{ECA9A465-2610-9A22-0412-99316FF308E8}"/>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9" name="直線コネクタ 9">
            <a:extLst>
              <a:ext uri="{FF2B5EF4-FFF2-40B4-BE49-F238E27FC236}">
                <a16:creationId xmlns:a16="http://schemas.microsoft.com/office/drawing/2014/main" id="{9306D4B4-8FA9-89CE-F7A2-ADF1CC047EFD}"/>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F7F76FC-897E-E013-6057-8C40E7A5C25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A821050-33EA-A8C7-19BC-CD67EE10061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BF9EE0AD-22A5-0EA8-C6BA-4F3F816F20A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B65D080E-521C-EA1B-F850-4CFB7F45D9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4" name="object 33">
            <a:extLst>
              <a:ext uri="{FF2B5EF4-FFF2-40B4-BE49-F238E27FC236}">
                <a16:creationId xmlns:a16="http://schemas.microsoft.com/office/drawing/2014/main" id="{B6B42E8C-B1D7-C0B6-0D8E-66FB8F332230}"/>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48AFE0E9-45E4-9AA3-A459-6444CD902E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D4397F03-271A-A63C-CED5-64BBC5E60547}"/>
                </a:ext>
              </a:extLst>
            </p:cNvPr>
            <p:cNvPicPr/>
            <p:nvPr/>
          </p:nvPicPr>
          <p:blipFill>
            <a:blip r:embed="rId9"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84A78309-2166-1717-025F-A7D49CFAA29A}"/>
                </a:ext>
              </a:extLst>
            </p:cNvPr>
            <p:cNvPicPr/>
            <p:nvPr/>
          </p:nvPicPr>
          <p:blipFill>
            <a:blip r:embed="rId10"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22B3415E-D67B-3514-D1E0-B58918BD4C2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F28100F8-FF3C-37B5-D88F-5FC7C185560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356D-F3D2-2DBB-2388-7BB276C6C63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62779963-2692-9FF2-51D3-A201848B7F09}"/>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BB145446-C771-BC12-54EF-98FE4107624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object 33">
            <a:extLst>
              <a:ext uri="{FF2B5EF4-FFF2-40B4-BE49-F238E27FC236}">
                <a16:creationId xmlns:a16="http://schemas.microsoft.com/office/drawing/2014/main" id="{5F143326-5032-81CF-9761-D86D8A2BFFC8}"/>
              </a:ext>
            </a:extLst>
          </p:cNvPr>
          <p:cNvGrpSpPr/>
          <p:nvPr/>
        </p:nvGrpSpPr>
        <p:grpSpPr>
          <a:xfrm>
            <a:off x="6144032" y="3735913"/>
            <a:ext cx="432434" cy="432434"/>
            <a:chOff x="890682" y="2161233"/>
            <a:chExt cx="432434" cy="432434"/>
          </a:xfrm>
        </p:grpSpPr>
        <p:sp>
          <p:nvSpPr>
            <p:cNvPr id="48" name="object 34">
              <a:extLst>
                <a:ext uri="{FF2B5EF4-FFF2-40B4-BE49-F238E27FC236}">
                  <a16:creationId xmlns:a16="http://schemas.microsoft.com/office/drawing/2014/main" id="{6C514406-F747-D7A8-AA1D-1CB222097646}"/>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9" name="object 35">
              <a:extLst>
                <a:ext uri="{FF2B5EF4-FFF2-40B4-BE49-F238E27FC236}">
                  <a16:creationId xmlns:a16="http://schemas.microsoft.com/office/drawing/2014/main" id="{095FB62D-F57D-364C-901D-80F26714CA92}"/>
                </a:ext>
              </a:extLst>
            </p:cNvPr>
            <p:cNvPicPr/>
            <p:nvPr/>
          </p:nvPicPr>
          <p:blipFill>
            <a:blip r:embed="rId9" cstate="print"/>
            <a:stretch>
              <a:fillRect/>
            </a:stretch>
          </p:blipFill>
          <p:spPr>
            <a:xfrm>
              <a:off x="972442" y="2324323"/>
              <a:ext cx="87109" cy="106311"/>
            </a:xfrm>
            <a:prstGeom prst="rect">
              <a:avLst/>
            </a:prstGeom>
          </p:spPr>
        </p:pic>
        <p:pic>
          <p:nvPicPr>
            <p:cNvPr id="50" name="object 36">
              <a:extLst>
                <a:ext uri="{FF2B5EF4-FFF2-40B4-BE49-F238E27FC236}">
                  <a16:creationId xmlns:a16="http://schemas.microsoft.com/office/drawing/2014/main" id="{C9F8F472-A984-CA1A-73DD-D43B1B4B2672}"/>
                </a:ext>
              </a:extLst>
            </p:cNvPr>
            <p:cNvPicPr/>
            <p:nvPr/>
          </p:nvPicPr>
          <p:blipFill>
            <a:blip r:embed="rId10" cstate="print"/>
            <a:stretch>
              <a:fillRect/>
            </a:stretch>
          </p:blipFill>
          <p:spPr>
            <a:xfrm>
              <a:off x="1079921" y="2323413"/>
              <a:ext cx="199285" cy="107861"/>
            </a:xfrm>
            <a:prstGeom prst="rect">
              <a:avLst/>
            </a:prstGeom>
          </p:spPr>
        </p:pic>
      </p:grpSp>
      <p:pic>
        <p:nvPicPr>
          <p:cNvPr id="2" name="図 1">
            <a:extLst>
              <a:ext uri="{FF2B5EF4-FFF2-40B4-BE49-F238E27FC236}">
                <a16:creationId xmlns:a16="http://schemas.microsoft.com/office/drawing/2014/main" id="{ED731C66-1C46-0B42-5037-F4E51BD72E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26467" y="2486149"/>
            <a:ext cx="1144475" cy="979067"/>
          </a:xfrm>
          <a:prstGeom prst="rect">
            <a:avLst/>
          </a:prstGeom>
        </p:spPr>
      </p:pic>
      <p:pic>
        <p:nvPicPr>
          <p:cNvPr id="4" name="図 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F935B30-812E-6EDF-5250-D96207A00E5F}"/>
              </a:ext>
            </a:extLst>
          </p:cNvPr>
          <p:cNvPicPr>
            <a:picLocks noChangeAspect="1"/>
          </p:cNvPicPr>
          <p:nvPr/>
        </p:nvPicPr>
        <p:blipFill>
          <a:blip r:embed="rId18" cstate="print">
            <a:extLst>
              <a:ext uri="{28A0092B-C50C-407E-A947-70E740481C1C}">
                <a14:useLocalDpi xmlns:a14="http://schemas.microsoft.com/office/drawing/2010/main" val="0"/>
              </a:ext>
            </a:extLst>
          </a:blip>
          <a:srcRect l="49737"/>
          <a:stretch/>
        </p:blipFill>
        <p:spPr>
          <a:xfrm>
            <a:off x="4722081" y="976969"/>
            <a:ext cx="1344402" cy="2588424"/>
          </a:xfrm>
          <a:prstGeom prst="rect">
            <a:avLst/>
          </a:prstGeom>
        </p:spPr>
      </p:pic>
      <p:sp>
        <p:nvSpPr>
          <p:cNvPr id="12" name="正方形/長方形 11">
            <a:extLst>
              <a:ext uri="{FF2B5EF4-FFF2-40B4-BE49-F238E27FC236}">
                <a16:creationId xmlns:a16="http://schemas.microsoft.com/office/drawing/2014/main" id="{F86C27A0-9030-C63E-AD2F-9A6FC189ACA9}"/>
              </a:ext>
            </a:extLst>
          </p:cNvPr>
          <p:cNvSpPr/>
          <p:nvPr/>
        </p:nvSpPr>
        <p:spPr>
          <a:xfrm>
            <a:off x="6863727" y="3778994"/>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274">
            <a:extLst>
              <a:ext uri="{FF2B5EF4-FFF2-40B4-BE49-F238E27FC236}">
                <a16:creationId xmlns:a16="http://schemas.microsoft.com/office/drawing/2014/main" id="{36D5A99F-EEA7-AA61-17F3-7A64E0DEF78C}"/>
              </a:ext>
            </a:extLst>
          </p:cNvPr>
          <p:cNvSpPr txBox="1"/>
          <p:nvPr/>
        </p:nvSpPr>
        <p:spPr>
          <a:xfrm>
            <a:off x="10232402" y="1572438"/>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pic>
        <p:nvPicPr>
          <p:cNvPr id="14" name="図 7">
            <a:extLst>
              <a:ext uri="{FF2B5EF4-FFF2-40B4-BE49-F238E27FC236}">
                <a16:creationId xmlns:a16="http://schemas.microsoft.com/office/drawing/2014/main" id="{B8E4C573-F3CB-61CF-8767-1C4F78390CE2}"/>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695964" y="2162662"/>
            <a:ext cx="1416070" cy="11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274">
            <a:extLst>
              <a:ext uri="{FF2B5EF4-FFF2-40B4-BE49-F238E27FC236}">
                <a16:creationId xmlns:a16="http://schemas.microsoft.com/office/drawing/2014/main" id="{51BFEF3F-0182-A73A-EBC6-CC72FD51EC2B}"/>
              </a:ext>
            </a:extLst>
          </p:cNvPr>
          <p:cNvSpPr txBox="1"/>
          <p:nvPr/>
        </p:nvSpPr>
        <p:spPr>
          <a:xfrm>
            <a:off x="6521102" y="3382586"/>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sp>
        <p:nvSpPr>
          <p:cNvPr id="16" name="テキスト ボックス 8">
            <a:extLst>
              <a:ext uri="{FF2B5EF4-FFF2-40B4-BE49-F238E27FC236}">
                <a16:creationId xmlns:a16="http://schemas.microsoft.com/office/drawing/2014/main" id="{5975C9A7-6E96-97A4-28F8-A15B7DE882AB}"/>
              </a:ext>
            </a:extLst>
          </p:cNvPr>
          <p:cNvSpPr txBox="1">
            <a:spLocks noChangeArrowheads="1"/>
          </p:cNvSpPr>
          <p:nvPr/>
        </p:nvSpPr>
        <p:spPr bwMode="auto">
          <a:xfrm>
            <a:off x="103902" y="574722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7" name="角丸四角形 17">
            <a:extLst>
              <a:ext uri="{FF2B5EF4-FFF2-40B4-BE49-F238E27FC236}">
                <a16:creationId xmlns:a16="http://schemas.microsoft.com/office/drawing/2014/main" id="{360476D2-BF6A-C600-80B1-468FF64BBBE3}"/>
              </a:ext>
            </a:extLst>
          </p:cNvPr>
          <p:cNvSpPr>
            <a:spLocks noChangeArrowheads="1"/>
          </p:cNvSpPr>
          <p:nvPr/>
        </p:nvSpPr>
        <p:spPr bwMode="auto">
          <a:xfrm>
            <a:off x="1379381" y="5704936"/>
            <a:ext cx="143262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 name="テキスト ボックス 19">
            <a:extLst>
              <a:ext uri="{FF2B5EF4-FFF2-40B4-BE49-F238E27FC236}">
                <a16:creationId xmlns:a16="http://schemas.microsoft.com/office/drawing/2014/main" id="{7B82FC06-4605-4217-DE23-9ACE77753CE9}"/>
              </a:ext>
            </a:extLst>
          </p:cNvPr>
          <p:cNvSpPr txBox="1">
            <a:spLocks noChangeArrowheads="1"/>
          </p:cNvSpPr>
          <p:nvPr/>
        </p:nvSpPr>
        <p:spPr bwMode="auto">
          <a:xfrm>
            <a:off x="1363434" y="5825545"/>
            <a:ext cx="1517643" cy="21544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外出先からも操作が可能に！</a:t>
            </a:r>
          </a:p>
        </p:txBody>
      </p:sp>
      <p:sp>
        <p:nvSpPr>
          <p:cNvPr id="19" name="テキスト ボックス 258">
            <a:extLst>
              <a:ext uri="{FF2B5EF4-FFF2-40B4-BE49-F238E27FC236}">
                <a16:creationId xmlns:a16="http://schemas.microsoft.com/office/drawing/2014/main" id="{2904A194-DB6A-5A58-3523-E85CFF52557A}"/>
              </a:ext>
            </a:extLst>
          </p:cNvPr>
          <p:cNvSpPr txBox="1">
            <a:spLocks noChangeArrowheads="1"/>
          </p:cNvSpPr>
          <p:nvPr/>
        </p:nvSpPr>
        <p:spPr bwMode="auto">
          <a:xfrm>
            <a:off x="111748" y="6186330"/>
            <a:ext cx="29546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■タンク湯増し　■休止設定　■湯増し一時休止　　</a:t>
            </a:r>
            <a:endParaRPr kumimoji="1" lang="en-US" altLang="ja-JP" sz="900" dirty="0">
              <a:latin typeface="メイリオ" panose="020B0604030504040204" pitchFamily="50" charset="-128"/>
              <a:ea typeface="メイリオ" panose="020B0604030504040204" pitchFamily="50" charset="-128"/>
            </a:endParaRPr>
          </a:p>
        </p:txBody>
      </p:sp>
      <p:sp>
        <p:nvSpPr>
          <p:cNvPr id="20" name="テキスト ボックス 274">
            <a:extLst>
              <a:ext uri="{FF2B5EF4-FFF2-40B4-BE49-F238E27FC236}">
                <a16:creationId xmlns:a16="http://schemas.microsoft.com/office/drawing/2014/main" id="{E06786F7-73FD-D638-0839-B09EED942DBB}"/>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21" name="図 20" descr="ロゴ が含まれている画像&#10;&#10;AI 生成コンテンツは誤りを含む可能性があります。">
            <a:extLst>
              <a:ext uri="{FF2B5EF4-FFF2-40B4-BE49-F238E27FC236}">
                <a16:creationId xmlns:a16="http://schemas.microsoft.com/office/drawing/2014/main" id="{91B1567B-D371-72FF-2339-D82BA2C81FC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3755193" y="5885517"/>
            <a:ext cx="1881260" cy="2565355"/>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lang="ja-JP" altLang="en-US" sz="1400" b="1" dirty="0">
                <a:solidFill>
                  <a:prstClr val="white"/>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endPar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33" name="テキスト ボックス 258"/>
          <p:cNvSpPr txBox="1">
            <a:spLocks noChangeArrowheads="1"/>
          </p:cNvSpPr>
          <p:nvPr/>
        </p:nvSpPr>
        <p:spPr bwMode="auto">
          <a:xfrm>
            <a:off x="9527866" y="8642596"/>
            <a:ext cx="27009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400" dirty="0">
                <a:latin typeface="メイリオ" panose="020B0604030504040204" pitchFamily="50" charset="-128"/>
                <a:ea typeface="メイリオ" panose="020B0604030504040204" pitchFamily="50" charset="-128"/>
              </a:rPr>
              <a:t>専用の</a:t>
            </a: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を介して天気予測データを基にエコキュートの</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運転を計画します。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68" name="グループ化 67">
            <a:extLst>
              <a:ext uri="{FF2B5EF4-FFF2-40B4-BE49-F238E27FC236}">
                <a16:creationId xmlns:a16="http://schemas.microsoft.com/office/drawing/2014/main" id="{10B79E81-C75F-751F-23F3-5718783CDFB7}"/>
              </a:ext>
            </a:extLst>
          </p:cNvPr>
          <p:cNvGrpSpPr/>
          <p:nvPr/>
        </p:nvGrpSpPr>
        <p:grpSpPr>
          <a:xfrm>
            <a:off x="9570578" y="7781665"/>
            <a:ext cx="2621230" cy="736261"/>
            <a:chOff x="9710096" y="7879415"/>
            <a:chExt cx="2621230" cy="736261"/>
          </a:xfrm>
        </p:grpSpPr>
        <p:sp>
          <p:nvSpPr>
            <p:cNvPr id="223" name="角丸四角形 305"/>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226" name="テキスト ボックス 8"/>
            <p:cNvSpPr txBox="1">
              <a:spLocks noChangeArrowheads="1"/>
            </p:cNvSpPr>
            <p:nvPr/>
          </p:nvSpPr>
          <p:spPr bwMode="auto">
            <a:xfrm>
              <a:off x="9755751" y="7935929"/>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9710096" y="8330996"/>
              <a:ext cx="2621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242" name="直線コネクタ 241"/>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0" name="テキスト ボックス 258"/>
          <p:cNvSpPr txBox="1">
            <a:spLocks noChangeArrowheads="1"/>
          </p:cNvSpPr>
          <p:nvPr/>
        </p:nvSpPr>
        <p:spPr bwMode="auto">
          <a:xfrm>
            <a:off x="6242992" y="8656426"/>
            <a:ext cx="2385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400" dirty="0">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8888955" y="6630654"/>
            <a:ext cx="3357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アプリの設定を行うことで、天気予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測データを基に、自動でエコキュート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の沸き上げ運転を計画します。</a:t>
            </a:r>
            <a:endParaRPr kumimoji="1" lang="en-US" altLang="ja-JP" sz="14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51496" y="1767258"/>
            <a:ext cx="6527195" cy="430887"/>
          </a:xfrm>
          <a:prstGeom prst="rect">
            <a:avLst/>
          </a:prstGeom>
          <a:noFill/>
        </p:spPr>
        <p:txBody>
          <a:bodyPr wrap="square" rtlCol="0">
            <a:spAutoFit/>
          </a:bodyPr>
          <a:lstStyle/>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天気予報を確認して、夜間の沸き上げを一部昼間へ移動して、昼間に発電した電力で沸き上げ運転を行うことができます。</a:t>
            </a:r>
          </a:p>
        </p:txBody>
      </p:sp>
      <p:sp>
        <p:nvSpPr>
          <p:cNvPr id="253" name="テキスト ボックス 252"/>
          <p:cNvSpPr txBox="1"/>
          <p:nvPr/>
        </p:nvSpPr>
        <p:spPr>
          <a:xfrm>
            <a:off x="6110564" y="2241251"/>
            <a:ext cx="1415772" cy="461665"/>
          </a:xfrm>
          <a:prstGeom prst="rect">
            <a:avLst/>
          </a:prstGeom>
          <a:noFill/>
          <a:ln>
            <a:solidFill>
              <a:schemeClr val="accent2"/>
            </a:solidFill>
          </a:ln>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＜制御イメージ＞</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晴れの日</a:t>
            </a:r>
          </a:p>
        </p:txBody>
      </p:sp>
      <p:sp>
        <p:nvSpPr>
          <p:cNvPr id="329" name="テキスト ボックス 328"/>
          <p:cNvSpPr txBox="1"/>
          <p:nvPr/>
        </p:nvSpPr>
        <p:spPr>
          <a:xfrm>
            <a:off x="5851496" y="1396715"/>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34328"/>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7"/>
          <a:srcRect l="12285" t="20323" r="33121" b="13059"/>
          <a:stretch/>
        </p:blipFill>
        <p:spPr>
          <a:xfrm>
            <a:off x="3408689" y="7532455"/>
            <a:ext cx="2247900" cy="1737389"/>
          </a:xfrm>
          <a:prstGeom prst="rect">
            <a:avLst/>
          </a:prstGeom>
        </p:spPr>
      </p:pic>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720729"/>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825544"/>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323" y="5578947"/>
            <a:ext cx="3672822" cy="1644318"/>
          </a:xfrm>
          <a:prstGeom prst="rect">
            <a:avLst/>
          </a:prstGeom>
        </p:spPr>
      </p:pic>
      <p:sp>
        <p:nvSpPr>
          <p:cNvPr id="114" name="矢印: 右 113">
            <a:extLst>
              <a:ext uri="{FF2B5EF4-FFF2-40B4-BE49-F238E27FC236}">
                <a16:creationId xmlns:a16="http://schemas.microsoft.com/office/drawing/2014/main" id="{2C6BD78B-0E05-2F81-A582-91F687B5EB24}"/>
              </a:ext>
            </a:extLst>
          </p:cNvPr>
          <p:cNvSpPr/>
          <p:nvPr/>
        </p:nvSpPr>
        <p:spPr>
          <a:xfrm>
            <a:off x="2792418" y="8195306"/>
            <a:ext cx="529069" cy="651263"/>
          </a:xfrm>
          <a:prstGeom prst="rightArrow">
            <a:avLst>
              <a:gd name="adj1" fmla="val 50000"/>
              <a:gd name="adj2" fmla="val 65524"/>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653564" y="7118390"/>
            <a:ext cx="353343" cy="811779"/>
          </a:xfrm>
          <a:prstGeom prst="rightArrow">
            <a:avLst>
              <a:gd name="adj1" fmla="val 58256"/>
              <a:gd name="adj2" fmla="val 65016"/>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2250339" y="7369317"/>
            <a:ext cx="902811"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a:extLst>
              <a:ext uri="{FF2B5EF4-FFF2-40B4-BE49-F238E27FC236}">
                <a16:creationId xmlns:a16="http://schemas.microsoft.com/office/drawing/2014/main" id="{8754155D-78B6-234D-DB44-3B6BD05F7CA1}"/>
              </a:ext>
            </a:extLst>
          </p:cNvPr>
          <p:cNvGrpSpPr/>
          <p:nvPr/>
        </p:nvGrpSpPr>
        <p:grpSpPr>
          <a:xfrm>
            <a:off x="5885437" y="6612833"/>
            <a:ext cx="2829569" cy="753383"/>
            <a:chOff x="5952931" y="6204315"/>
            <a:chExt cx="2829569" cy="753383"/>
          </a:xfrm>
        </p:grpSpPr>
        <p:grpSp>
          <p:nvGrpSpPr>
            <p:cNvPr id="330" name="グループ化 329"/>
            <p:cNvGrpSpPr/>
            <p:nvPr/>
          </p:nvGrpSpPr>
          <p:grpSpPr>
            <a:xfrm>
              <a:off x="8357944" y="6247633"/>
              <a:ext cx="318110" cy="353343"/>
              <a:chOff x="3289753" y="4746779"/>
              <a:chExt cx="407501" cy="452635"/>
            </a:xfrm>
          </p:grpSpPr>
          <p:pic>
            <p:nvPicPr>
              <p:cNvPr id="331" name="図 3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37658CBC-C946-E3F6-5C2E-03D0DA8612EC}"/>
                </a:ext>
              </a:extLst>
            </p:cNvPr>
            <p:cNvGrpSpPr/>
            <p:nvPr/>
          </p:nvGrpSpPr>
          <p:grpSpPr>
            <a:xfrm>
              <a:off x="6270791" y="6221437"/>
              <a:ext cx="2511709" cy="736261"/>
              <a:chOff x="9711984" y="7879415"/>
              <a:chExt cx="2511709" cy="736261"/>
            </a:xfrm>
          </p:grpSpPr>
          <p:sp>
            <p:nvSpPr>
              <p:cNvPr id="71" name="角丸四角形 305">
                <a:extLst>
                  <a:ext uri="{FF2B5EF4-FFF2-40B4-BE49-F238E27FC236}">
                    <a16:creationId xmlns:a16="http://schemas.microsoft.com/office/drawing/2014/main" id="{14FC3D9D-1DF8-4ED1-5BED-5B23660A7013}"/>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72" name="テキスト ボックス 8">
                <a:extLst>
                  <a:ext uri="{FF2B5EF4-FFF2-40B4-BE49-F238E27FC236}">
                    <a16:creationId xmlns:a16="http://schemas.microsoft.com/office/drawing/2014/main" id="{6598B1F6-AB39-97CB-8EB6-845A6324C144}"/>
                  </a:ext>
                </a:extLst>
              </p:cNvPr>
              <p:cNvSpPr txBox="1">
                <a:spLocks noChangeArrowheads="1"/>
              </p:cNvSpPr>
              <p:nvPr/>
            </p:nvSpPr>
            <p:spPr bwMode="auto">
              <a:xfrm>
                <a:off x="9755751" y="7935929"/>
                <a:ext cx="2125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73" name="テキスト ボックス 258">
                <a:extLst>
                  <a:ext uri="{FF2B5EF4-FFF2-40B4-BE49-F238E27FC236}">
                    <a16:creationId xmlns:a16="http://schemas.microsoft.com/office/drawing/2014/main" id="{E7526360-3A43-5691-F58C-8D19E756E0C5}"/>
                  </a:ext>
                </a:extLst>
              </p:cNvPr>
              <p:cNvSpPr txBox="1">
                <a:spLocks noChangeArrowheads="1"/>
              </p:cNvSpPr>
              <p:nvPr/>
            </p:nvSpPr>
            <p:spPr bwMode="auto">
              <a:xfrm>
                <a:off x="9805292" y="8330402"/>
                <a:ext cx="1980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アプリが自動で転記予報を確認</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74" name="直線コネクタ 73">
                <a:extLst>
                  <a:ext uri="{FF2B5EF4-FFF2-40B4-BE49-F238E27FC236}">
                    <a16:creationId xmlns:a16="http://schemas.microsoft.com/office/drawing/2014/main" id="{57C16A5D-EB9F-238E-22F5-1B2401BEBB81}"/>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object 33">
              <a:extLst>
                <a:ext uri="{FF2B5EF4-FFF2-40B4-BE49-F238E27FC236}">
                  <a16:creationId xmlns:a16="http://schemas.microsoft.com/office/drawing/2014/main" id="{D4D27440-8EF0-0D20-D211-D0173B8DA0B0}"/>
                </a:ext>
              </a:extLst>
            </p:cNvPr>
            <p:cNvGrpSpPr/>
            <p:nvPr/>
          </p:nvGrpSpPr>
          <p:grpSpPr>
            <a:xfrm>
              <a:off x="5952931" y="6204315"/>
              <a:ext cx="382221" cy="382221"/>
              <a:chOff x="890682" y="2161233"/>
              <a:chExt cx="432434" cy="432434"/>
            </a:xfrm>
          </p:grpSpPr>
          <p:sp>
            <p:nvSpPr>
              <p:cNvPr id="76" name="object 34">
                <a:extLst>
                  <a:ext uri="{FF2B5EF4-FFF2-40B4-BE49-F238E27FC236}">
                    <a16:creationId xmlns:a16="http://schemas.microsoft.com/office/drawing/2014/main" id="{9B4C4070-BA13-92BD-BDCF-DCE2D3B66DD7}"/>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78" name="object 35">
                <a:extLst>
                  <a:ext uri="{FF2B5EF4-FFF2-40B4-BE49-F238E27FC236}">
                    <a16:creationId xmlns:a16="http://schemas.microsoft.com/office/drawing/2014/main" id="{7B1E8434-8EA1-376B-6243-96D002DACEC0}"/>
                  </a:ext>
                </a:extLst>
              </p:cNvPr>
              <p:cNvPicPr/>
              <p:nvPr/>
            </p:nvPicPr>
            <p:blipFill>
              <a:blip r:embed="rId11" cstate="print"/>
              <a:stretch>
                <a:fillRect/>
              </a:stretch>
            </p:blipFill>
            <p:spPr>
              <a:xfrm>
                <a:off x="972442" y="2324323"/>
                <a:ext cx="87109" cy="106311"/>
              </a:xfrm>
              <a:prstGeom prst="rect">
                <a:avLst/>
              </a:prstGeom>
            </p:spPr>
          </p:pic>
          <p:pic>
            <p:nvPicPr>
              <p:cNvPr id="80" name="object 36">
                <a:extLst>
                  <a:ext uri="{FF2B5EF4-FFF2-40B4-BE49-F238E27FC236}">
                    <a16:creationId xmlns:a16="http://schemas.microsoft.com/office/drawing/2014/main" id="{1C0CD065-3EE0-342E-3730-4E0791EF6003}"/>
                  </a:ext>
                </a:extLst>
              </p:cNvPr>
              <p:cNvPicPr/>
              <p:nvPr/>
            </p:nvPicPr>
            <p:blipFill>
              <a:blip r:embed="rId12" cstate="print"/>
              <a:stretch>
                <a:fillRect/>
              </a:stretch>
            </p:blipFill>
            <p:spPr>
              <a:xfrm>
                <a:off x="1079921" y="2323413"/>
                <a:ext cx="199285" cy="107861"/>
              </a:xfrm>
              <a:prstGeom prst="rect">
                <a:avLst/>
              </a:prstGeom>
            </p:spPr>
          </p:pic>
        </p:grpSp>
      </p:grpSp>
      <p:grpSp>
        <p:nvGrpSpPr>
          <p:cNvPr id="85" name="グループ化 84">
            <a:extLst>
              <a:ext uri="{FF2B5EF4-FFF2-40B4-BE49-F238E27FC236}">
                <a16:creationId xmlns:a16="http://schemas.microsoft.com/office/drawing/2014/main" id="{F8100147-1577-CB6C-59C9-CDD57B7F2432}"/>
              </a:ext>
            </a:extLst>
          </p:cNvPr>
          <p:cNvGrpSpPr/>
          <p:nvPr/>
        </p:nvGrpSpPr>
        <p:grpSpPr>
          <a:xfrm>
            <a:off x="6215858" y="7781665"/>
            <a:ext cx="2511709" cy="736261"/>
            <a:chOff x="9711984" y="7879415"/>
            <a:chExt cx="2511709" cy="736261"/>
          </a:xfrm>
        </p:grpSpPr>
        <p:sp>
          <p:nvSpPr>
            <p:cNvPr id="87" name="角丸四角形 305">
              <a:extLst>
                <a:ext uri="{FF2B5EF4-FFF2-40B4-BE49-F238E27FC236}">
                  <a16:creationId xmlns:a16="http://schemas.microsoft.com/office/drawing/2014/main" id="{E25A75E4-EC2D-311D-50C1-EE1487CEA5FD}"/>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89" name="テキスト ボックス 8">
              <a:extLst>
                <a:ext uri="{FF2B5EF4-FFF2-40B4-BE49-F238E27FC236}">
                  <a16:creationId xmlns:a16="http://schemas.microsoft.com/office/drawing/2014/main" id="{6B9F6E1C-2D85-F89A-265A-85E4EC944D4D}"/>
                </a:ext>
              </a:extLst>
            </p:cNvPr>
            <p:cNvSpPr txBox="1">
              <a:spLocks noChangeArrowheads="1"/>
            </p:cNvSpPr>
            <p:nvPr/>
          </p:nvSpPr>
          <p:spPr bwMode="auto">
            <a:xfrm>
              <a:off x="9755751" y="7935929"/>
              <a:ext cx="1531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90" name="テキスト ボックス 258">
              <a:extLst>
                <a:ext uri="{FF2B5EF4-FFF2-40B4-BE49-F238E27FC236}">
                  <a16:creationId xmlns:a16="http://schemas.microsoft.com/office/drawing/2014/main" id="{F27FBA3C-E88A-40F3-7237-A5293E2D2248}"/>
                </a:ext>
              </a:extLst>
            </p:cNvPr>
            <p:cNvSpPr txBox="1">
              <a:spLocks noChangeArrowheads="1"/>
            </p:cNvSpPr>
            <p:nvPr/>
          </p:nvSpPr>
          <p:spPr bwMode="auto">
            <a:xfrm>
              <a:off x="9759904" y="8332172"/>
              <a:ext cx="82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91" name="直線コネクタ 90">
              <a:extLst>
                <a:ext uri="{FF2B5EF4-FFF2-40B4-BE49-F238E27FC236}">
                  <a16:creationId xmlns:a16="http://schemas.microsoft.com/office/drawing/2014/main" id="{9ACCE098-1DB4-11D1-45CF-909099D3E4A8}"/>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グループ化 137">
            <a:extLst>
              <a:ext uri="{FF2B5EF4-FFF2-40B4-BE49-F238E27FC236}">
                <a16:creationId xmlns:a16="http://schemas.microsoft.com/office/drawing/2014/main" id="{AB7C9CB3-6AC5-FC2F-53F9-59322EC17B90}"/>
              </a:ext>
            </a:extLst>
          </p:cNvPr>
          <p:cNvGrpSpPr/>
          <p:nvPr/>
        </p:nvGrpSpPr>
        <p:grpSpPr>
          <a:xfrm>
            <a:off x="6006059" y="2213757"/>
            <a:ext cx="6125222" cy="2897460"/>
            <a:chOff x="5936771" y="2189963"/>
            <a:chExt cx="6500165" cy="3074822"/>
          </a:xfrm>
        </p:grpSpPr>
        <p:pic>
          <p:nvPicPr>
            <p:cNvPr id="119" name="図 118" descr="グラフィカル ユーザー インターフェイス&#10;&#10;AI 生成コンテンツは誤りを含む可能性があります。">
              <a:extLst>
                <a:ext uri="{FF2B5EF4-FFF2-40B4-BE49-F238E27FC236}">
                  <a16:creationId xmlns:a16="http://schemas.microsoft.com/office/drawing/2014/main" id="{1D6FE2BA-82DA-6082-802F-7F9C05B522B0}"/>
                </a:ext>
              </a:extLst>
            </p:cNvPr>
            <p:cNvPicPr>
              <a:picLocks noChangeAspect="1"/>
            </p:cNvPicPr>
            <p:nvPr/>
          </p:nvPicPr>
          <p:blipFill>
            <a:blip r:embed="rId13" cstate="print">
              <a:extLst>
                <a:ext uri="{28A0092B-C50C-407E-A947-70E740481C1C}">
                  <a14:useLocalDpi xmlns:a14="http://schemas.microsoft.com/office/drawing/2010/main" val="0"/>
                </a:ext>
              </a:extLst>
            </a:blip>
            <a:srcRect l="32771" t="155" b="8851"/>
            <a:stretch>
              <a:fillRect/>
            </a:stretch>
          </p:blipFill>
          <p:spPr>
            <a:xfrm>
              <a:off x="7952204" y="2189963"/>
              <a:ext cx="4484732" cy="2973958"/>
            </a:xfrm>
            <a:prstGeom prst="rect">
              <a:avLst/>
            </a:prstGeom>
          </p:spPr>
        </p:pic>
        <p:pic>
          <p:nvPicPr>
            <p:cNvPr id="133" name="図 132" descr="グラフィカル ユーザー インターフェイス&#10;&#10;AI 生成コンテンツは誤りを含む可能性があります。">
              <a:extLst>
                <a:ext uri="{FF2B5EF4-FFF2-40B4-BE49-F238E27FC236}">
                  <a16:creationId xmlns:a16="http://schemas.microsoft.com/office/drawing/2014/main" id="{5FF7FA8A-13C1-1688-2016-3341C7ED07CA}"/>
                </a:ext>
              </a:extLst>
            </p:cNvPr>
            <p:cNvPicPr>
              <a:picLocks noChangeAspect="1"/>
            </p:cNvPicPr>
            <p:nvPr/>
          </p:nvPicPr>
          <p:blipFill>
            <a:blip r:embed="rId14" cstate="print">
              <a:extLst>
                <a:ext uri="{28A0092B-C50C-407E-A947-70E740481C1C}">
                  <a14:useLocalDpi xmlns:a14="http://schemas.microsoft.com/office/drawing/2010/main" val="0"/>
                </a:ext>
              </a:extLst>
            </a:blip>
            <a:srcRect t="27809" r="67467"/>
            <a:stretch>
              <a:fillRect/>
            </a:stretch>
          </p:blipFill>
          <p:spPr>
            <a:xfrm>
              <a:off x="5936771" y="3050030"/>
              <a:ext cx="2037177" cy="2214755"/>
            </a:xfrm>
            <a:prstGeom prst="rect">
              <a:avLst/>
            </a:prstGeom>
          </p:spPr>
        </p:pic>
      </p:grpSp>
      <p:sp>
        <p:nvSpPr>
          <p:cNvPr id="135" name="テキスト ボックス 274">
            <a:extLst>
              <a:ext uri="{FF2B5EF4-FFF2-40B4-BE49-F238E27FC236}">
                <a16:creationId xmlns:a16="http://schemas.microsoft.com/office/drawing/2014/main" id="{603C72C1-E8C3-C2C7-482C-ACAB4B4854CA}"/>
              </a:ext>
            </a:extLst>
          </p:cNvPr>
          <p:cNvSpPr txBox="1"/>
          <p:nvPr/>
        </p:nvSpPr>
        <p:spPr>
          <a:xfrm>
            <a:off x="5983280" y="5111217"/>
            <a:ext cx="63954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（運転モード：おまかせ省エネ）において。アプリ設定値 太陽光発電</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pic>
        <p:nvPicPr>
          <p:cNvPr id="139" name="図 13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A38BADD6-8380-6F87-945E-FA628451ACF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142" name="角丸四角形 327">
            <a:extLst>
              <a:ext uri="{FF2B5EF4-FFF2-40B4-BE49-F238E27FC236}">
                <a16:creationId xmlns:a16="http://schemas.microsoft.com/office/drawing/2014/main" id="{3A71B29B-F807-25D2-2ABA-C73304610E41}"/>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 name="Rectangle 212">
            <a:extLst>
              <a:ext uri="{FF2B5EF4-FFF2-40B4-BE49-F238E27FC236}">
                <a16:creationId xmlns:a16="http://schemas.microsoft.com/office/drawing/2014/main" id="{13ED9FF6-0F8B-805A-21A4-0D2FFB245BF3}"/>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転倒防止策</a:t>
            </a:r>
          </a:p>
        </p:txBody>
      </p:sp>
      <p:sp>
        <p:nvSpPr>
          <p:cNvPr id="151" name="Rectangle 213">
            <a:extLst>
              <a:ext uri="{FF2B5EF4-FFF2-40B4-BE49-F238E27FC236}">
                <a16:creationId xmlns:a16="http://schemas.microsoft.com/office/drawing/2014/main" id="{60152821-383B-89D9-FD11-BF997364CB2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157" name="Text Box 215">
            <a:extLst>
              <a:ext uri="{FF2B5EF4-FFF2-40B4-BE49-F238E27FC236}">
                <a16:creationId xmlns:a16="http://schemas.microsoft.com/office/drawing/2014/main" id="{B4D674D2-1C10-6C96-6631-B455CF43266A}"/>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158" name="Text Box 217">
            <a:extLst>
              <a:ext uri="{FF2B5EF4-FFF2-40B4-BE49-F238E27FC236}">
                <a16:creationId xmlns:a16="http://schemas.microsoft.com/office/drawing/2014/main" id="{FB367DF0-07CE-4292-5C5A-CE3FD3E84954}"/>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161" name="テキスト ボックス 145">
            <a:extLst>
              <a:ext uri="{FF2B5EF4-FFF2-40B4-BE49-F238E27FC236}">
                <a16:creationId xmlns:a16="http://schemas.microsoft.com/office/drawing/2014/main" id="{05A7E989-8A5E-7CBF-446F-FF29C4305E70}"/>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163" name="テキスト ボックス 146">
            <a:extLst>
              <a:ext uri="{FF2B5EF4-FFF2-40B4-BE49-F238E27FC236}">
                <a16:creationId xmlns:a16="http://schemas.microsoft.com/office/drawing/2014/main" id="{4242FE23-3416-2FA4-7B56-805ACD9C3ACD}"/>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165" name="楕円 164">
            <a:extLst>
              <a:ext uri="{FF2B5EF4-FFF2-40B4-BE49-F238E27FC236}">
                <a16:creationId xmlns:a16="http://schemas.microsoft.com/office/drawing/2014/main" id="{868F4E01-D3D8-C53B-3660-46B6C3175B62}"/>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7" name="Oval 222">
            <a:extLst>
              <a:ext uri="{FF2B5EF4-FFF2-40B4-BE49-F238E27FC236}">
                <a16:creationId xmlns:a16="http://schemas.microsoft.com/office/drawing/2014/main" id="{D31B07FB-F2F1-FB20-2834-93BF748702E3}"/>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168" name="楕円 167">
            <a:extLst>
              <a:ext uri="{FF2B5EF4-FFF2-40B4-BE49-F238E27FC236}">
                <a16:creationId xmlns:a16="http://schemas.microsoft.com/office/drawing/2014/main" id="{43770237-6F13-5F18-78FF-1CCEB01C7155}"/>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69" name="直線コネクタ 168">
            <a:extLst>
              <a:ext uri="{FF2B5EF4-FFF2-40B4-BE49-F238E27FC236}">
                <a16:creationId xmlns:a16="http://schemas.microsoft.com/office/drawing/2014/main" id="{40EBD08C-2CE0-E23C-369C-7E9CE15E16F4}"/>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96B5D0D1-A465-9AA8-36B5-1154CF04AFF2}"/>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楕円 173">
            <a:extLst>
              <a:ext uri="{FF2B5EF4-FFF2-40B4-BE49-F238E27FC236}">
                <a16:creationId xmlns:a16="http://schemas.microsoft.com/office/drawing/2014/main" id="{64EE3A2C-396E-0378-96D3-ECEC4CD2692D}"/>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5" name="Rectangle 212">
            <a:extLst>
              <a:ext uri="{FF2B5EF4-FFF2-40B4-BE49-F238E27FC236}">
                <a16:creationId xmlns:a16="http://schemas.microsoft.com/office/drawing/2014/main" id="{239423FB-50F8-FD70-BD23-68F20BC3B172}"/>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6" name="Text Box 215">
            <a:extLst>
              <a:ext uri="{FF2B5EF4-FFF2-40B4-BE49-F238E27FC236}">
                <a16:creationId xmlns:a16="http://schemas.microsoft.com/office/drawing/2014/main" id="{00AFD307-493F-74B3-97C2-0AFD22335815}"/>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177" name="直線コネクタ 176">
            <a:extLst>
              <a:ext uri="{FF2B5EF4-FFF2-40B4-BE49-F238E27FC236}">
                <a16:creationId xmlns:a16="http://schemas.microsoft.com/office/drawing/2014/main" id="{755DED5E-FAC2-7FFA-87D4-965E41258EC3}"/>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8C8F07FC-B0FE-370B-01B7-99E2135F28B4}"/>
              </a:ext>
            </a:extLst>
          </p:cNvPr>
          <p:cNvCxnSpPr>
            <a:cxnSpLocks/>
            <a:endCxn id="175"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楕円 178">
            <a:extLst>
              <a:ext uri="{FF2B5EF4-FFF2-40B4-BE49-F238E27FC236}">
                <a16:creationId xmlns:a16="http://schemas.microsoft.com/office/drawing/2014/main" id="{414FB6B8-AFC7-7111-8234-6FCEBE6D7CDB}"/>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80" name="直線コネクタ 179">
            <a:extLst>
              <a:ext uri="{FF2B5EF4-FFF2-40B4-BE49-F238E27FC236}">
                <a16:creationId xmlns:a16="http://schemas.microsoft.com/office/drawing/2014/main" id="{D46F4373-A5F3-9A5D-4D43-9650AD20F1EE}"/>
              </a:ext>
            </a:extLst>
          </p:cNvPr>
          <p:cNvCxnSpPr>
            <a:cxnSpLocks/>
            <a:stCxn id="165"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894184F0-B86C-3478-10DD-8680DCFF01B7}"/>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12EFDC9A-A6D4-68FA-6FF4-9F036A1920AF}"/>
              </a:ext>
            </a:extLst>
          </p:cNvPr>
          <p:cNvGrpSpPr/>
          <p:nvPr/>
        </p:nvGrpSpPr>
        <p:grpSpPr>
          <a:xfrm>
            <a:off x="5995817" y="5435803"/>
            <a:ext cx="6805783" cy="1015663"/>
            <a:chOff x="5995817" y="5435803"/>
            <a:chExt cx="6805783" cy="1015663"/>
          </a:xfrm>
        </p:grpSpPr>
        <p:sp>
          <p:nvSpPr>
            <p:cNvPr id="12" name="角丸四角形 305">
              <a:extLst>
                <a:ext uri="{FF2B5EF4-FFF2-40B4-BE49-F238E27FC236}">
                  <a16:creationId xmlns:a16="http://schemas.microsoft.com/office/drawing/2014/main" id="{AFD44F3E-46F2-3D57-53F6-679EE7711B0C}"/>
                </a:ext>
              </a:extLst>
            </p:cNvPr>
            <p:cNvSpPr>
              <a:spLocks noChangeArrowheads="1"/>
            </p:cNvSpPr>
            <p:nvPr/>
          </p:nvSpPr>
          <p:spPr bwMode="auto">
            <a:xfrm>
              <a:off x="5995817" y="5466355"/>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 name="テキスト ボックス 8">
              <a:extLst>
                <a:ext uri="{FF2B5EF4-FFF2-40B4-BE49-F238E27FC236}">
                  <a16:creationId xmlns:a16="http://schemas.microsoft.com/office/drawing/2014/main" id="{7419630C-278A-AA5D-17D7-2B9F0911C08B}"/>
                </a:ext>
              </a:extLst>
            </p:cNvPr>
            <p:cNvSpPr txBox="1">
              <a:spLocks noChangeArrowheads="1"/>
            </p:cNvSpPr>
            <p:nvPr/>
          </p:nvSpPr>
          <p:spPr bwMode="auto">
            <a:xfrm>
              <a:off x="6053880" y="5487591"/>
              <a:ext cx="4708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よりそう＋シーズン＆タイム</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4" name="直線コネクタ 13">
              <a:extLst>
                <a:ext uri="{FF2B5EF4-FFF2-40B4-BE49-F238E27FC236}">
                  <a16:creationId xmlns:a16="http://schemas.microsoft.com/office/drawing/2014/main" id="{73D71D9B-174D-879D-3B6E-22F7C4F9EF63}"/>
                </a:ext>
              </a:extLst>
            </p:cNvPr>
            <p:cNvCxnSpPr>
              <a:cxnSpLocks/>
            </p:cNvCxnSpPr>
            <p:nvPr/>
          </p:nvCxnSpPr>
          <p:spPr>
            <a:xfrm>
              <a:off x="6115908" y="5759310"/>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346622DE-5F38-E1BB-EE77-539B877C9B5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41604">
              <a:off x="9525464" y="5469999"/>
              <a:ext cx="556797" cy="356540"/>
            </a:xfrm>
            <a:prstGeom prst="rect">
              <a:avLst/>
            </a:prstGeom>
          </p:spPr>
        </p:pic>
        <p:sp>
          <p:nvSpPr>
            <p:cNvPr id="16" name="テキスト ボックス 15">
              <a:extLst>
                <a:ext uri="{FF2B5EF4-FFF2-40B4-BE49-F238E27FC236}">
                  <a16:creationId xmlns:a16="http://schemas.microsoft.com/office/drawing/2014/main" id="{57E4032A-25C4-B008-F9D9-BFBFEE6490EA}"/>
                </a:ext>
              </a:extLst>
            </p:cNvPr>
            <p:cNvSpPr txBox="1"/>
            <p:nvPr/>
          </p:nvSpPr>
          <p:spPr>
            <a:xfrm>
              <a:off x="6041384" y="5822484"/>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13D91631-EC7E-1EEA-58B5-3074BFAC0BFA}"/>
                </a:ext>
              </a:extLst>
            </p:cNvPr>
            <p:cNvSpPr txBox="1"/>
            <p:nvPr/>
          </p:nvSpPr>
          <p:spPr>
            <a:xfrm flipH="1">
              <a:off x="6031608" y="5983590"/>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8" name="テキスト ボックス 17">
              <a:extLst>
                <a:ext uri="{FF2B5EF4-FFF2-40B4-BE49-F238E27FC236}">
                  <a16:creationId xmlns:a16="http://schemas.microsoft.com/office/drawing/2014/main" id="{D2F738C3-42EA-8C20-43DC-11C41B57DD2C}"/>
                </a:ext>
              </a:extLst>
            </p:cNvPr>
            <p:cNvSpPr txBox="1"/>
            <p:nvPr/>
          </p:nvSpPr>
          <p:spPr>
            <a:xfrm>
              <a:off x="8229752" y="5771634"/>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9" name="テキスト ボックス 18">
              <a:extLst>
                <a:ext uri="{FF2B5EF4-FFF2-40B4-BE49-F238E27FC236}">
                  <a16:creationId xmlns:a16="http://schemas.microsoft.com/office/drawing/2014/main" id="{B604BA35-7FCE-454B-27FE-E1ECF801D0F2}"/>
                </a:ext>
              </a:extLst>
            </p:cNvPr>
            <p:cNvSpPr txBox="1"/>
            <p:nvPr/>
          </p:nvSpPr>
          <p:spPr>
            <a:xfrm flipH="1">
              <a:off x="8344128" y="5929969"/>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20" name="テキスト ボックス 274">
              <a:extLst>
                <a:ext uri="{FF2B5EF4-FFF2-40B4-BE49-F238E27FC236}">
                  <a16:creationId xmlns:a16="http://schemas.microsoft.com/office/drawing/2014/main" id="{0B75CB5A-91DB-C032-E433-A5A960CB7FCB}"/>
                </a:ext>
              </a:extLst>
            </p:cNvPr>
            <p:cNvSpPr txBox="1"/>
            <p:nvPr/>
          </p:nvSpPr>
          <p:spPr>
            <a:xfrm>
              <a:off x="9970759" y="5435803"/>
              <a:ext cx="2830841"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、再生可能エネルギー</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運転モードの設定、ご利用状況、電力契約等により異なります。</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grpSp>
      <p:sp>
        <p:nvSpPr>
          <p:cNvPr id="21" name="テキスト ボックス 274">
            <a:extLst>
              <a:ext uri="{FF2B5EF4-FFF2-40B4-BE49-F238E27FC236}">
                <a16:creationId xmlns:a16="http://schemas.microsoft.com/office/drawing/2014/main" id="{46A7BA0C-A8FC-D574-F6CE-67BC3C3113AE}"/>
              </a:ext>
            </a:extLst>
          </p:cNvPr>
          <p:cNvSpPr txBox="1"/>
          <p:nvPr/>
        </p:nvSpPr>
        <p:spPr>
          <a:xfrm>
            <a:off x="210202" y="4946100"/>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D18405C6-F2EA-1457-13EC-0F227916E8AC}"/>
              </a:ext>
            </a:extLst>
          </p:cNvPr>
          <p:cNvSpPr/>
          <p:nvPr/>
        </p:nvSpPr>
        <p:spPr>
          <a:xfrm>
            <a:off x="7371653" y="3986111"/>
            <a:ext cx="147633" cy="45719"/>
          </a:xfrm>
          <a:prstGeom prst="rect">
            <a:avLst/>
          </a:prstGeom>
          <a:solidFill>
            <a:srgbClr val="F0F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9E8D752-7A2A-632A-BEAC-D1582477AE53}"/>
              </a:ext>
            </a:extLst>
          </p:cNvPr>
          <p:cNvGrpSpPr/>
          <p:nvPr/>
        </p:nvGrpSpPr>
        <p:grpSpPr>
          <a:xfrm>
            <a:off x="341267" y="8318182"/>
            <a:ext cx="2318392" cy="1096817"/>
            <a:chOff x="314977" y="8307429"/>
            <a:chExt cx="2318392" cy="1096817"/>
          </a:xfrm>
        </p:grpSpPr>
        <p:grpSp>
          <p:nvGrpSpPr>
            <p:cNvPr id="24" name="グループ化 23">
              <a:extLst>
                <a:ext uri="{FF2B5EF4-FFF2-40B4-BE49-F238E27FC236}">
                  <a16:creationId xmlns:a16="http://schemas.microsoft.com/office/drawing/2014/main" id="{06FE54ED-B5E1-90F7-E392-EFFFB3F67388}"/>
                </a:ext>
              </a:extLst>
            </p:cNvPr>
            <p:cNvGrpSpPr/>
            <p:nvPr/>
          </p:nvGrpSpPr>
          <p:grpSpPr>
            <a:xfrm>
              <a:off x="314977" y="8307429"/>
              <a:ext cx="1027264" cy="1096817"/>
              <a:chOff x="4478171" y="5241779"/>
              <a:chExt cx="1651234" cy="1763034"/>
            </a:xfrm>
          </p:grpSpPr>
          <p:pic>
            <p:nvPicPr>
              <p:cNvPr id="30" name="図 51">
                <a:extLst>
                  <a:ext uri="{FF2B5EF4-FFF2-40B4-BE49-F238E27FC236}">
                    <a16:creationId xmlns:a16="http://schemas.microsoft.com/office/drawing/2014/main" id="{F863803D-E524-AF21-EED6-F26E9269CDEE}"/>
                  </a:ext>
                </a:extLst>
              </p:cNvPr>
              <p:cNvPicPr>
                <a:picLocks noChangeAspect="1"/>
              </p:cNvPicPr>
              <p:nvPr/>
            </p:nvPicPr>
            <p:blipFill rotWithShape="1">
              <a:blip r:embed="rId17">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スマートフォン」の画像検索結果">
                <a:extLst>
                  <a:ext uri="{FF2B5EF4-FFF2-40B4-BE49-F238E27FC236}">
                    <a16:creationId xmlns:a16="http://schemas.microsoft.com/office/drawing/2014/main" id="{060774AF-DE3C-32EE-3F71-1C043F5EAA8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0F7B4B0F-DE39-7190-76E3-374893FF109B}"/>
                  </a:ext>
                </a:extLst>
              </p:cNvPr>
              <p:cNvPicPr>
                <a:picLocks noChangeAspect="1"/>
              </p:cNvPicPr>
              <p:nvPr/>
            </p:nvPicPr>
            <p:blipFill rotWithShape="1">
              <a:blip r:embed="rId19"/>
              <a:srcRect b="20647"/>
              <a:stretch/>
            </p:blipFill>
            <p:spPr>
              <a:xfrm>
                <a:off x="4567242" y="5462821"/>
                <a:ext cx="623077" cy="1250919"/>
              </a:xfrm>
              <a:prstGeom prst="rect">
                <a:avLst/>
              </a:prstGeom>
            </p:spPr>
          </p:pic>
          <p:pic>
            <p:nvPicPr>
              <p:cNvPr id="36" name="図 35">
                <a:extLst>
                  <a:ext uri="{FF2B5EF4-FFF2-40B4-BE49-F238E27FC236}">
                    <a16:creationId xmlns:a16="http://schemas.microsoft.com/office/drawing/2014/main" id="{72A8FFA6-5920-3666-B5B6-0680DCE48AA5}"/>
                  </a:ext>
                </a:extLst>
              </p:cNvPr>
              <p:cNvPicPr>
                <a:picLocks noChangeAspect="1"/>
              </p:cNvPicPr>
              <p:nvPr/>
            </p:nvPicPr>
            <p:blipFill rotWithShape="1">
              <a:blip r:embed="rId19"/>
              <a:srcRect t="93213"/>
              <a:stretch/>
            </p:blipFill>
            <p:spPr>
              <a:xfrm>
                <a:off x="4558036" y="6659875"/>
                <a:ext cx="638166" cy="109581"/>
              </a:xfrm>
              <a:prstGeom prst="rect">
                <a:avLst/>
              </a:prstGeom>
            </p:spPr>
          </p:pic>
        </p:grpSp>
        <p:grpSp>
          <p:nvGrpSpPr>
            <p:cNvPr id="25" name="object 33">
              <a:extLst>
                <a:ext uri="{FF2B5EF4-FFF2-40B4-BE49-F238E27FC236}">
                  <a16:creationId xmlns:a16="http://schemas.microsoft.com/office/drawing/2014/main" id="{D905295B-3A19-A36E-4522-93791DDBA1A6}"/>
                </a:ext>
              </a:extLst>
            </p:cNvPr>
            <p:cNvGrpSpPr/>
            <p:nvPr/>
          </p:nvGrpSpPr>
          <p:grpSpPr>
            <a:xfrm>
              <a:off x="870627" y="8341302"/>
              <a:ext cx="432434" cy="432434"/>
              <a:chOff x="890682" y="2161233"/>
              <a:chExt cx="432434" cy="432434"/>
            </a:xfrm>
          </p:grpSpPr>
          <p:sp>
            <p:nvSpPr>
              <p:cNvPr id="27" name="object 34">
                <a:extLst>
                  <a:ext uri="{FF2B5EF4-FFF2-40B4-BE49-F238E27FC236}">
                    <a16:creationId xmlns:a16="http://schemas.microsoft.com/office/drawing/2014/main" id="{7589AC91-0C8A-45D4-DEF9-C0880D152AE5}"/>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8" name="object 35">
                <a:extLst>
                  <a:ext uri="{FF2B5EF4-FFF2-40B4-BE49-F238E27FC236}">
                    <a16:creationId xmlns:a16="http://schemas.microsoft.com/office/drawing/2014/main" id="{4BBB1611-0F0A-D15F-052E-8DC33A1C33B8}"/>
                  </a:ext>
                </a:extLst>
              </p:cNvPr>
              <p:cNvPicPr/>
              <p:nvPr/>
            </p:nvPicPr>
            <p:blipFill>
              <a:blip r:embed="rId11" cstate="print"/>
              <a:stretch>
                <a:fillRect/>
              </a:stretch>
            </p:blipFill>
            <p:spPr>
              <a:xfrm>
                <a:off x="972442" y="2324323"/>
                <a:ext cx="87109" cy="106311"/>
              </a:xfrm>
              <a:prstGeom prst="rect">
                <a:avLst/>
              </a:prstGeom>
            </p:spPr>
          </p:pic>
          <p:pic>
            <p:nvPicPr>
              <p:cNvPr id="29" name="object 36">
                <a:extLst>
                  <a:ext uri="{FF2B5EF4-FFF2-40B4-BE49-F238E27FC236}">
                    <a16:creationId xmlns:a16="http://schemas.microsoft.com/office/drawing/2014/main" id="{965FA774-252A-D227-BFD5-FDA012260C69}"/>
                  </a:ext>
                </a:extLst>
              </p:cNvPr>
              <p:cNvPicPr/>
              <p:nvPr/>
            </p:nvPicPr>
            <p:blipFill>
              <a:blip r:embed="rId12" cstate="print"/>
              <a:stretch>
                <a:fillRect/>
              </a:stretch>
            </p:blipFill>
            <p:spPr>
              <a:xfrm>
                <a:off x="1079921" y="2323413"/>
                <a:ext cx="199285" cy="107861"/>
              </a:xfrm>
              <a:prstGeom prst="rect">
                <a:avLst/>
              </a:prstGeom>
            </p:spPr>
          </p:pic>
        </p:grpSp>
        <p:pic>
          <p:nvPicPr>
            <p:cNvPr id="26" name="図 7">
              <a:extLst>
                <a:ext uri="{FF2B5EF4-FFF2-40B4-BE49-F238E27FC236}">
                  <a16:creationId xmlns:a16="http://schemas.microsoft.com/office/drawing/2014/main" id="{913136AD-A7CC-2EA8-BE0B-4A4CD013D39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0712" y="8493324"/>
              <a:ext cx="962657" cy="7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図 36" descr="ロゴ が含まれている画像&#10;&#10;AI 生成コンテンツは誤りを含む可能性があります。">
            <a:extLst>
              <a:ext uri="{FF2B5EF4-FFF2-40B4-BE49-F238E27FC236}">
                <a16:creationId xmlns:a16="http://schemas.microsoft.com/office/drawing/2014/main" id="{DFBA7CB9-6713-F45A-2672-F9A097FB697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
        <p:nvSpPr>
          <p:cNvPr id="34" name="正方形/長方形 33">
            <a:extLst>
              <a:ext uri="{FF2B5EF4-FFF2-40B4-BE49-F238E27FC236}">
                <a16:creationId xmlns:a16="http://schemas.microsoft.com/office/drawing/2014/main" id="{AE736ED2-FEA3-FDDB-3D0D-2C1019EE5537}"/>
              </a:ext>
            </a:extLst>
          </p:cNvPr>
          <p:cNvSpPr/>
          <p:nvPr/>
        </p:nvSpPr>
        <p:spPr>
          <a:xfrm>
            <a:off x="680154" y="8538648"/>
            <a:ext cx="90586" cy="44227"/>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5330</TotalTime>
  <Words>1437</Words>
  <Application>Microsoft Office PowerPoint</Application>
  <PresentationFormat>A3 297x420 mm</PresentationFormat>
  <Paragraphs>163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336</cp:revision>
  <cp:lastPrinted>2026-05-28T00:12:10Z</cp:lastPrinted>
  <dcterms:created xsi:type="dcterms:W3CDTF">2020-12-15T06:24:16Z</dcterms:created>
  <dcterms:modified xsi:type="dcterms:W3CDTF">2026-06-15T06:37:30Z</dcterms:modified>
</cp:coreProperties>
</file>