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89947" autoAdjust="0"/>
  </p:normalViewPr>
  <p:slideViewPr>
    <p:cSldViewPr snapToGrid="0">
      <p:cViewPr varScale="1">
        <p:scale>
          <a:sx n="62" d="100"/>
          <a:sy n="62" d="100"/>
        </p:scale>
        <p:origin x="72" y="63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emf"/><Relationship Id="rId18" Type="http://schemas.openxmlformats.org/officeDocument/2006/relationships/image" Target="../media/image28.png"/><Relationship Id="rId3" Type="http://schemas.openxmlformats.org/officeDocument/2006/relationships/image" Target="../media/image19.svg"/><Relationship Id="rId7" Type="http://schemas.openxmlformats.org/officeDocument/2006/relationships/image" Target="../media/image22.svg"/><Relationship Id="rId12" Type="http://schemas.openxmlformats.org/officeDocument/2006/relationships/image" Target="../media/image18.png"/><Relationship Id="rId17" Type="http://schemas.openxmlformats.org/officeDocument/2006/relationships/image" Target="../media/image8.png"/><Relationship Id="rId2" Type="http://schemas.openxmlformats.org/officeDocument/2006/relationships/notesSlide" Target="../notesSlides/notesSlide2.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jpeg"/><Relationship Id="rId15" Type="http://schemas.openxmlformats.org/officeDocument/2006/relationships/image" Target="../media/image13.png"/><Relationship Id="rId10" Type="http://schemas.openxmlformats.org/officeDocument/2006/relationships/image" Target="../media/image25.png"/><Relationship Id="rId19" Type="http://schemas.openxmlformats.org/officeDocument/2006/relationships/image" Target="../media/image29.png"/><Relationship Id="rId4" Type="http://schemas.openxmlformats.org/officeDocument/2006/relationships/image" Target="../media/image1.png"/><Relationship Id="rId9" Type="http://schemas.openxmlformats.org/officeDocument/2006/relationships/image" Target="../media/image24.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sp>
        <p:nvSpPr>
          <p:cNvPr id="390" name="テキスト ボックス 14"/>
          <p:cNvSpPr txBox="1">
            <a:spLocks noChangeArrowheads="1"/>
          </p:cNvSpPr>
          <p:nvPr/>
        </p:nvSpPr>
        <p:spPr bwMode="auto">
          <a:xfrm>
            <a:off x="6133783" y="1675342"/>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36909" cy="473123"/>
            <a:chOff x="168669" y="2921069"/>
            <a:chExt cx="2436909"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18178"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1,252,900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1,139,000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CHP-46NZ2K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373220" y="1009024"/>
            <a:ext cx="2040309"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対応の寒冷地仕様</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96215" y="1260601"/>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9"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0" cstate="print"/>
            <a:stretch>
              <a:fillRect/>
            </a:stretch>
          </p:blipFill>
          <p:spPr>
            <a:xfrm>
              <a:off x="1079921" y="2323413"/>
              <a:ext cx="199285" cy="107861"/>
            </a:xfrm>
            <a:prstGeom prst="rect">
              <a:avLst/>
            </a:prstGeom>
          </p:spPr>
        </p:pic>
      </p:gr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きます。前日のお湯の使用有無、長湯をお知らせする機能も。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9785" y="5203234"/>
            <a:ext cx="3416320"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タンクにお湯を満タンまで沸き上げることができる！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506968" y="378481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8861"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69073" y="4176322"/>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998968" y="4819042"/>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138500"/>
            <a:ext cx="6213092"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761391"/>
            <a:ext cx="62542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0" name="グループ化 129">
            <a:extLst>
              <a:ext uri="{FF2B5EF4-FFF2-40B4-BE49-F238E27FC236}">
                <a16:creationId xmlns:a16="http://schemas.microsoft.com/office/drawing/2014/main" id="{52562A87-1952-9A95-6A33-69CEF4BD3461}"/>
              </a:ext>
            </a:extLst>
          </p:cNvPr>
          <p:cNvGrpSpPr/>
          <p:nvPr/>
        </p:nvGrpSpPr>
        <p:grpSpPr>
          <a:xfrm>
            <a:off x="5358282" y="4176728"/>
            <a:ext cx="445844" cy="926139"/>
            <a:chOff x="5963859" y="4147035"/>
            <a:chExt cx="445844" cy="926139"/>
          </a:xfrm>
        </p:grpSpPr>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445844" cy="926139"/>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15"/>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15"/>
              <a:srcRect t="93213"/>
              <a:stretch/>
            </p:blipFill>
            <p:spPr>
              <a:xfrm>
                <a:off x="4644106" y="6594445"/>
                <a:ext cx="766167" cy="131560"/>
              </a:xfrm>
              <a:prstGeom prst="rect">
                <a:avLst/>
              </a:prstGeom>
            </p:spPr>
          </p:pic>
        </p:grpSp>
        <p:sp>
          <p:nvSpPr>
            <p:cNvPr id="218" name="正方形/長方形 217">
              <a:extLst>
                <a:ext uri="{FF2B5EF4-FFF2-40B4-BE49-F238E27FC236}">
                  <a16:creationId xmlns:a16="http://schemas.microsoft.com/office/drawing/2014/main" id="{ECA9A465-2610-9A22-0412-99316FF308E8}"/>
                </a:ext>
              </a:extLst>
            </p:cNvPr>
            <p:cNvSpPr/>
            <p:nvPr/>
          </p:nvSpPr>
          <p:spPr>
            <a:xfrm>
              <a:off x="6249546" y="4344918"/>
              <a:ext cx="90586" cy="44227"/>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9"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0"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object 33">
            <a:extLst>
              <a:ext uri="{FF2B5EF4-FFF2-40B4-BE49-F238E27FC236}">
                <a16:creationId xmlns:a16="http://schemas.microsoft.com/office/drawing/2014/main" id="{5F143326-5032-81CF-9761-D86D8A2BFFC8}"/>
              </a:ext>
            </a:extLst>
          </p:cNvPr>
          <p:cNvGrpSpPr/>
          <p:nvPr/>
        </p:nvGrpSpPr>
        <p:grpSpPr>
          <a:xfrm>
            <a:off x="6144032" y="3735913"/>
            <a:ext cx="432434" cy="432434"/>
            <a:chOff x="890682" y="2161233"/>
            <a:chExt cx="432434" cy="432434"/>
          </a:xfrm>
        </p:grpSpPr>
        <p:sp>
          <p:nvSpPr>
            <p:cNvPr id="48" name="object 34">
              <a:extLst>
                <a:ext uri="{FF2B5EF4-FFF2-40B4-BE49-F238E27FC236}">
                  <a16:creationId xmlns:a16="http://schemas.microsoft.com/office/drawing/2014/main" id="{6C514406-F747-D7A8-AA1D-1CB22209764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095FB62D-F57D-364C-901D-80F26714CA92}"/>
                </a:ext>
              </a:extLst>
            </p:cNvPr>
            <p:cNvPicPr/>
            <p:nvPr/>
          </p:nvPicPr>
          <p:blipFill>
            <a:blip r:embed="rId9" cstate="print"/>
            <a:stretch>
              <a:fillRect/>
            </a:stretch>
          </p:blipFill>
          <p:spPr>
            <a:xfrm>
              <a:off x="972442" y="2324323"/>
              <a:ext cx="87109" cy="106311"/>
            </a:xfrm>
            <a:prstGeom prst="rect">
              <a:avLst/>
            </a:prstGeom>
          </p:spPr>
        </p:pic>
        <p:pic>
          <p:nvPicPr>
            <p:cNvPr id="50" name="object 36">
              <a:extLst>
                <a:ext uri="{FF2B5EF4-FFF2-40B4-BE49-F238E27FC236}">
                  <a16:creationId xmlns:a16="http://schemas.microsoft.com/office/drawing/2014/main" id="{C9F8F472-A984-CA1A-73DD-D43B1B4B2672}"/>
                </a:ext>
              </a:extLst>
            </p:cNvPr>
            <p:cNvPicPr/>
            <p:nvPr/>
          </p:nvPicPr>
          <p:blipFill>
            <a:blip r:embed="rId10" cstate="print"/>
            <a:stretch>
              <a:fillRect/>
            </a:stretch>
          </p:blipFill>
          <p:spPr>
            <a:xfrm>
              <a:off x="1079921" y="2323413"/>
              <a:ext cx="199285" cy="107861"/>
            </a:xfrm>
            <a:prstGeom prst="rect">
              <a:avLst/>
            </a:prstGeom>
          </p:spPr>
        </p:pic>
      </p:grpSp>
      <p:pic>
        <p:nvPicPr>
          <p:cNvPr id="13" name="図 12">
            <a:extLst>
              <a:ext uri="{FF2B5EF4-FFF2-40B4-BE49-F238E27FC236}">
                <a16:creationId xmlns:a16="http://schemas.microsoft.com/office/drawing/2014/main" id="{99F7570A-0BDD-A718-068B-9B79BF25492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858170" y="1034809"/>
            <a:ext cx="978340" cy="2372537"/>
          </a:xfrm>
          <a:prstGeom prst="rect">
            <a:avLst/>
          </a:prstGeom>
        </p:spPr>
      </p:pic>
      <p:pic>
        <p:nvPicPr>
          <p:cNvPr id="14" name="図 13">
            <a:extLst>
              <a:ext uri="{FF2B5EF4-FFF2-40B4-BE49-F238E27FC236}">
                <a16:creationId xmlns:a16="http://schemas.microsoft.com/office/drawing/2014/main" id="{A74B08E5-4B9A-48E7-56D8-36B7286F814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36674" y="2523911"/>
            <a:ext cx="1113937" cy="885845"/>
          </a:xfrm>
          <a:prstGeom prst="rect">
            <a:avLst/>
          </a:prstGeom>
        </p:spPr>
      </p:pic>
      <p:sp>
        <p:nvSpPr>
          <p:cNvPr id="2" name="テキスト ボックス 274">
            <a:extLst>
              <a:ext uri="{FF2B5EF4-FFF2-40B4-BE49-F238E27FC236}">
                <a16:creationId xmlns:a16="http://schemas.microsoft.com/office/drawing/2014/main" id="{0ECFBE35-8D17-B4C7-C2F6-486DBBF64F06}"/>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4" name="テキスト ボックス 274">
            <a:extLst>
              <a:ext uri="{FF2B5EF4-FFF2-40B4-BE49-F238E27FC236}">
                <a16:creationId xmlns:a16="http://schemas.microsoft.com/office/drawing/2014/main" id="{6DAC2C28-5937-7C3B-7BA5-3D298C10C6C9}"/>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pic>
        <p:nvPicPr>
          <p:cNvPr id="15" name="図 7">
            <a:extLst>
              <a:ext uri="{FF2B5EF4-FFF2-40B4-BE49-F238E27FC236}">
                <a16:creationId xmlns:a16="http://schemas.microsoft.com/office/drawing/2014/main" id="{593A6E34-A910-6D1F-9C8A-6A3E06C42A73}"/>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775466"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テキスト ボックス 274">
            <a:extLst>
              <a:ext uri="{FF2B5EF4-FFF2-40B4-BE49-F238E27FC236}">
                <a16:creationId xmlns:a16="http://schemas.microsoft.com/office/drawing/2014/main" id="{3BBFF19D-3751-4F95-0316-AA8DE70A887D}"/>
              </a:ext>
            </a:extLst>
          </p:cNvPr>
          <p:cNvSpPr txBox="1"/>
          <p:nvPr/>
        </p:nvSpPr>
        <p:spPr>
          <a:xfrm>
            <a:off x="6600604"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sp>
        <p:nvSpPr>
          <p:cNvPr id="17" name="テキスト ボックス 8">
            <a:extLst>
              <a:ext uri="{FF2B5EF4-FFF2-40B4-BE49-F238E27FC236}">
                <a16:creationId xmlns:a16="http://schemas.microsoft.com/office/drawing/2014/main" id="{11A13A4C-B2E5-F949-6D73-B31A54CA2747}"/>
              </a:ext>
            </a:extLst>
          </p:cNvPr>
          <p:cNvSpPr txBox="1">
            <a:spLocks noChangeArrowheads="1"/>
          </p:cNvSpPr>
          <p:nvPr/>
        </p:nvSpPr>
        <p:spPr bwMode="auto">
          <a:xfrm>
            <a:off x="183404" y="574722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8" name="角丸四角形 17">
            <a:extLst>
              <a:ext uri="{FF2B5EF4-FFF2-40B4-BE49-F238E27FC236}">
                <a16:creationId xmlns:a16="http://schemas.microsoft.com/office/drawing/2014/main" id="{31C3433E-90B7-4C0E-46D8-A87AB25396D7}"/>
              </a:ext>
            </a:extLst>
          </p:cNvPr>
          <p:cNvSpPr>
            <a:spLocks noChangeArrowheads="1"/>
          </p:cNvSpPr>
          <p:nvPr/>
        </p:nvSpPr>
        <p:spPr bwMode="auto">
          <a:xfrm>
            <a:off x="1379381" y="5704936"/>
            <a:ext cx="143262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 name="テキスト ボックス 19">
            <a:extLst>
              <a:ext uri="{FF2B5EF4-FFF2-40B4-BE49-F238E27FC236}">
                <a16:creationId xmlns:a16="http://schemas.microsoft.com/office/drawing/2014/main" id="{9AA1D340-3D5D-C120-AD12-DA6F4B9592B5}"/>
              </a:ext>
            </a:extLst>
          </p:cNvPr>
          <p:cNvSpPr txBox="1">
            <a:spLocks noChangeArrowheads="1"/>
          </p:cNvSpPr>
          <p:nvPr/>
        </p:nvSpPr>
        <p:spPr bwMode="auto">
          <a:xfrm>
            <a:off x="1363434" y="5825545"/>
            <a:ext cx="1517643" cy="21544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外出先からも操作が可能に！</a:t>
            </a:r>
          </a:p>
        </p:txBody>
      </p:sp>
      <p:sp>
        <p:nvSpPr>
          <p:cNvPr id="20" name="テキスト ボックス 258">
            <a:extLst>
              <a:ext uri="{FF2B5EF4-FFF2-40B4-BE49-F238E27FC236}">
                <a16:creationId xmlns:a16="http://schemas.microsoft.com/office/drawing/2014/main" id="{24A3035D-204C-78C7-35A4-78944DE1C59D}"/>
              </a:ext>
            </a:extLst>
          </p:cNvPr>
          <p:cNvSpPr txBox="1">
            <a:spLocks noChangeArrowheads="1"/>
          </p:cNvSpPr>
          <p:nvPr/>
        </p:nvSpPr>
        <p:spPr bwMode="auto">
          <a:xfrm>
            <a:off x="191250" y="6186330"/>
            <a:ext cx="29546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pic>
        <p:nvPicPr>
          <p:cNvPr id="21" name="図 20" descr="ロゴ が含まれている画像&#10;&#10;AI 生成コンテンツは誤りを含む可能性があります。">
            <a:extLst>
              <a:ext uri="{FF2B5EF4-FFF2-40B4-BE49-F238E27FC236}">
                <a16:creationId xmlns:a16="http://schemas.microsoft.com/office/drawing/2014/main" id="{B9B96D98-0349-ADCB-0AD3-0EC88EB8250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208240" y="74579"/>
            <a:ext cx="3177167" cy="592295"/>
          </a:xfrm>
          <a:prstGeom prst="rect">
            <a:avLst/>
          </a:prstGeom>
        </p:spPr>
      </p:pic>
      <p:cxnSp>
        <p:nvCxnSpPr>
          <p:cNvPr id="3" name="直線コネクタ 9">
            <a:extLst>
              <a:ext uri="{FF2B5EF4-FFF2-40B4-BE49-F238E27FC236}">
                <a16:creationId xmlns:a16="http://schemas.microsoft.com/office/drawing/2014/main" id="{7982FAA5-A014-2BCE-E246-651C612EE928}"/>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テキスト ボックス 13">
            <a:extLst>
              <a:ext uri="{FF2B5EF4-FFF2-40B4-BE49-F238E27FC236}">
                <a16:creationId xmlns:a16="http://schemas.microsoft.com/office/drawing/2014/main" id="{48CC9B03-C6BD-186F-DC6D-B589AE3D9448}"/>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58" name="正方形/長方形 57">
            <a:extLst>
              <a:ext uri="{FF2B5EF4-FFF2-40B4-BE49-F238E27FC236}">
                <a16:creationId xmlns:a16="http://schemas.microsoft.com/office/drawing/2014/main" id="{227A8E66-4030-5E37-6A96-0A55E6CA3ACE}"/>
              </a:ext>
            </a:extLst>
          </p:cNvPr>
          <p:cNvSpPr/>
          <p:nvPr/>
        </p:nvSpPr>
        <p:spPr>
          <a:xfrm>
            <a:off x="6891456" y="3765116"/>
            <a:ext cx="5570756"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31" name="直線コネクタ 9">
            <a:extLst>
              <a:ext uri="{FF2B5EF4-FFF2-40B4-BE49-F238E27FC236}">
                <a16:creationId xmlns:a16="http://schemas.microsoft.com/office/drawing/2014/main" id="{847D885E-9C93-E721-0A1E-FBB3AE6086C1}"/>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2" name="正方形/長方形 19">
            <a:extLst>
              <a:ext uri="{FF2B5EF4-FFF2-40B4-BE49-F238E27FC236}">
                <a16:creationId xmlns:a16="http://schemas.microsoft.com/office/drawing/2014/main" id="{A906C1EB-F116-3BA1-2C73-80F6AFE36188}"/>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33" name="テキスト ボックス 6">
            <a:extLst>
              <a:ext uri="{FF2B5EF4-FFF2-40B4-BE49-F238E27FC236}">
                <a16:creationId xmlns:a16="http://schemas.microsoft.com/office/drawing/2014/main" id="{FEE4776D-AC58-237C-9D46-1C636905D31E}"/>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36" name="object 33">
            <a:extLst>
              <a:ext uri="{FF2B5EF4-FFF2-40B4-BE49-F238E27FC236}">
                <a16:creationId xmlns:a16="http://schemas.microsoft.com/office/drawing/2014/main" id="{CA5689D8-A2D5-E1EF-17FE-A79AA49136F1}"/>
              </a:ext>
            </a:extLst>
          </p:cNvPr>
          <p:cNvGrpSpPr/>
          <p:nvPr/>
        </p:nvGrpSpPr>
        <p:grpSpPr>
          <a:xfrm>
            <a:off x="12333825" y="3728220"/>
            <a:ext cx="432434" cy="432434"/>
            <a:chOff x="909735" y="2161233"/>
            <a:chExt cx="432434" cy="432434"/>
          </a:xfrm>
        </p:grpSpPr>
        <p:sp>
          <p:nvSpPr>
            <p:cNvPr id="137" name="object 34">
              <a:extLst>
                <a:ext uri="{FF2B5EF4-FFF2-40B4-BE49-F238E27FC236}">
                  <a16:creationId xmlns:a16="http://schemas.microsoft.com/office/drawing/2014/main" id="{229CEE4F-0B78-1477-B86A-583910471BA5}"/>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38" name="object 35">
              <a:extLst>
                <a:ext uri="{FF2B5EF4-FFF2-40B4-BE49-F238E27FC236}">
                  <a16:creationId xmlns:a16="http://schemas.microsoft.com/office/drawing/2014/main" id="{5BBF02B4-E798-AF6F-CDF2-8812D8CEBB20}"/>
                </a:ext>
              </a:extLst>
            </p:cNvPr>
            <p:cNvPicPr/>
            <p:nvPr/>
          </p:nvPicPr>
          <p:blipFill>
            <a:blip r:embed="rId9" cstate="print"/>
            <a:stretch>
              <a:fillRect/>
            </a:stretch>
          </p:blipFill>
          <p:spPr>
            <a:xfrm>
              <a:off x="972442" y="2324323"/>
              <a:ext cx="87109" cy="106311"/>
            </a:xfrm>
            <a:prstGeom prst="rect">
              <a:avLst/>
            </a:prstGeom>
          </p:spPr>
        </p:pic>
        <p:pic>
          <p:nvPicPr>
            <p:cNvPr id="139" name="object 36">
              <a:extLst>
                <a:ext uri="{FF2B5EF4-FFF2-40B4-BE49-F238E27FC236}">
                  <a16:creationId xmlns:a16="http://schemas.microsoft.com/office/drawing/2014/main" id="{CFFE9643-0CAD-3B74-4E8D-6E30FEA8B602}"/>
                </a:ext>
              </a:extLst>
            </p:cNvPr>
            <p:cNvPicPr/>
            <p:nvPr/>
          </p:nvPicPr>
          <p:blipFill>
            <a:blip r:embed="rId10" cstate="print"/>
            <a:stretch>
              <a:fillRect/>
            </a:stretch>
          </p:blipFill>
          <p:spPr>
            <a:xfrm>
              <a:off x="1079921" y="2323413"/>
              <a:ext cx="199285" cy="107861"/>
            </a:xfrm>
            <a:prstGeom prst="rect">
              <a:avLst/>
            </a:prstGeom>
          </p:spPr>
        </p:pic>
      </p:grpSp>
      <p:sp>
        <p:nvSpPr>
          <p:cNvPr id="24" name="テキスト ボックス 6">
            <a:extLst>
              <a:ext uri="{FF2B5EF4-FFF2-40B4-BE49-F238E27FC236}">
                <a16:creationId xmlns:a16="http://schemas.microsoft.com/office/drawing/2014/main" id="{6EFC4A21-ED19-AA18-E31B-CD08FE32CA67}"/>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28" name="テキスト ボックス 27">
            <a:extLst>
              <a:ext uri="{FF2B5EF4-FFF2-40B4-BE49-F238E27FC236}">
                <a16:creationId xmlns:a16="http://schemas.microsoft.com/office/drawing/2014/main" id="{26B4017E-F7D1-9DE9-486F-19336F2EBBE9}"/>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32" name="テキスト ボックス 6">
            <a:extLst>
              <a:ext uri="{FF2B5EF4-FFF2-40B4-BE49-F238E27FC236}">
                <a16:creationId xmlns:a16="http://schemas.microsoft.com/office/drawing/2014/main" id="{CB1A9643-B37B-7887-BF77-7CF511B4457A}"/>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39" name="表 38">
            <a:extLst>
              <a:ext uri="{FF2B5EF4-FFF2-40B4-BE49-F238E27FC236}">
                <a16:creationId xmlns:a16="http://schemas.microsoft.com/office/drawing/2014/main" id="{480EFBAC-F7B0-FE24-F4DD-558A64399BDA}"/>
              </a:ext>
            </a:extLst>
          </p:cNvPr>
          <p:cNvGraphicFramePr>
            <a:graphicFrameLocks noGrp="1"/>
          </p:cNvGraphicFramePr>
          <p:nvPr>
            <p:extLst>
              <p:ext uri="{D42A27DB-BD31-4B8C-83A1-F6EECF244321}">
                <p14:modId xmlns:p14="http://schemas.microsoft.com/office/powerpoint/2010/main" val="4200920699"/>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54" name="テキスト ボックス 274">
            <a:extLst>
              <a:ext uri="{FF2B5EF4-FFF2-40B4-BE49-F238E27FC236}">
                <a16:creationId xmlns:a16="http://schemas.microsoft.com/office/drawing/2014/main" id="{41C8C94D-A62F-7059-DE6C-94F08334865E}"/>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52" name="テキスト ボックス 251"/>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253" name="テキスト ボックス 252"/>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29" name="テキスト ボックス 328"/>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6"/>
          <a:srcRect l="12285" t="20323" r="33121" b="13059"/>
          <a:stretch/>
        </p:blipFill>
        <p:spPr>
          <a:xfrm>
            <a:off x="3408689" y="7532455"/>
            <a:ext cx="2247900" cy="1737389"/>
          </a:xfrm>
          <a:prstGeom prst="rect">
            <a:avLst/>
          </a:prstGeom>
        </p:spPr>
      </p:pic>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8" name="グループ化 137">
            <a:extLst>
              <a:ext uri="{FF2B5EF4-FFF2-40B4-BE49-F238E27FC236}">
                <a16:creationId xmlns:a16="http://schemas.microsoft.com/office/drawing/2014/main" id="{AB7C9CB3-6AC5-FC2F-53F9-59322EC17B90}"/>
              </a:ext>
            </a:extLst>
          </p:cNvPr>
          <p:cNvGrpSpPr/>
          <p:nvPr/>
        </p:nvGrpSpPr>
        <p:grpSpPr>
          <a:xfrm>
            <a:off x="6006059" y="2213757"/>
            <a:ext cx="6125222" cy="2897460"/>
            <a:chOff x="5936771" y="2189963"/>
            <a:chExt cx="6500165" cy="3074822"/>
          </a:xfrm>
        </p:grpSpPr>
        <p:pic>
          <p:nvPicPr>
            <p:cNvPr id="119" name="図 118" descr="グラフィカル ユーザー インターフェイス&#10;&#10;AI 生成コンテンツは誤りを含む可能性があります。">
              <a:extLst>
                <a:ext uri="{FF2B5EF4-FFF2-40B4-BE49-F238E27FC236}">
                  <a16:creationId xmlns:a16="http://schemas.microsoft.com/office/drawing/2014/main" id="{1D6FE2BA-82DA-6082-802F-7F9C05B522B0}"/>
                </a:ext>
              </a:extLst>
            </p:cNvPr>
            <p:cNvPicPr>
              <a:picLocks noChangeAspect="1"/>
            </p:cNvPicPr>
            <p:nvPr/>
          </p:nvPicPr>
          <p:blipFill>
            <a:blip r:embed="rId8"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133" name="図 132" descr="グラフィカル ユーザー インターフェイス&#10;&#10;AI 生成コンテンツは誤りを含む可能性があります。">
              <a:extLst>
                <a:ext uri="{FF2B5EF4-FFF2-40B4-BE49-F238E27FC236}">
                  <a16:creationId xmlns:a16="http://schemas.microsoft.com/office/drawing/2014/main" id="{5FF7FA8A-13C1-1688-2016-3341C7ED07CA}"/>
                </a:ext>
              </a:extLst>
            </p:cNvPr>
            <p:cNvPicPr>
              <a:picLocks noChangeAspect="1"/>
            </p:cNvPicPr>
            <p:nvPr/>
          </p:nvPicPr>
          <p:blipFill>
            <a:blip r:embed="rId9"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pic>
        <p:nvPicPr>
          <p:cNvPr id="139" name="図 13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A38BADD6-8380-6F87-945E-FA628451ACF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142" name="角丸四角形 327">
            <a:extLst>
              <a:ext uri="{FF2B5EF4-FFF2-40B4-BE49-F238E27FC236}">
                <a16:creationId xmlns:a16="http://schemas.microsoft.com/office/drawing/2014/main" id="{3A71B29B-F807-25D2-2ABA-C73304610E41}"/>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3" name="Rectangle 212">
            <a:extLst>
              <a:ext uri="{FF2B5EF4-FFF2-40B4-BE49-F238E27FC236}">
                <a16:creationId xmlns:a16="http://schemas.microsoft.com/office/drawing/2014/main" id="{13ED9FF6-0F8B-805A-21A4-0D2FFB245BF3}"/>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151" name="Rectangle 213">
            <a:extLst>
              <a:ext uri="{FF2B5EF4-FFF2-40B4-BE49-F238E27FC236}">
                <a16:creationId xmlns:a16="http://schemas.microsoft.com/office/drawing/2014/main" id="{60152821-383B-89D9-FD11-BF997364CB2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157" name="Text Box 215">
            <a:extLst>
              <a:ext uri="{FF2B5EF4-FFF2-40B4-BE49-F238E27FC236}">
                <a16:creationId xmlns:a16="http://schemas.microsoft.com/office/drawing/2014/main" id="{B4D674D2-1C10-6C96-6631-B455CF43266A}"/>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158" name="Text Box 217">
            <a:extLst>
              <a:ext uri="{FF2B5EF4-FFF2-40B4-BE49-F238E27FC236}">
                <a16:creationId xmlns:a16="http://schemas.microsoft.com/office/drawing/2014/main" id="{FB367DF0-07CE-4292-5C5A-CE3FD3E84954}"/>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161" name="テキスト ボックス 145">
            <a:extLst>
              <a:ext uri="{FF2B5EF4-FFF2-40B4-BE49-F238E27FC236}">
                <a16:creationId xmlns:a16="http://schemas.microsoft.com/office/drawing/2014/main" id="{05A7E989-8A5E-7CBF-446F-FF29C4305E70}"/>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163" name="テキスト ボックス 146">
            <a:extLst>
              <a:ext uri="{FF2B5EF4-FFF2-40B4-BE49-F238E27FC236}">
                <a16:creationId xmlns:a16="http://schemas.microsoft.com/office/drawing/2014/main" id="{4242FE23-3416-2FA4-7B56-805ACD9C3ACD}"/>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165" name="楕円 164">
            <a:extLst>
              <a:ext uri="{FF2B5EF4-FFF2-40B4-BE49-F238E27FC236}">
                <a16:creationId xmlns:a16="http://schemas.microsoft.com/office/drawing/2014/main" id="{868F4E01-D3D8-C53B-3660-46B6C3175B62}"/>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7" name="Oval 222">
            <a:extLst>
              <a:ext uri="{FF2B5EF4-FFF2-40B4-BE49-F238E27FC236}">
                <a16:creationId xmlns:a16="http://schemas.microsoft.com/office/drawing/2014/main" id="{D31B07FB-F2F1-FB20-2834-93BF748702E3}"/>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168" name="楕円 167">
            <a:extLst>
              <a:ext uri="{FF2B5EF4-FFF2-40B4-BE49-F238E27FC236}">
                <a16:creationId xmlns:a16="http://schemas.microsoft.com/office/drawing/2014/main" id="{43770237-6F13-5F18-78FF-1CCEB01C7155}"/>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69" name="直線コネクタ 168">
            <a:extLst>
              <a:ext uri="{FF2B5EF4-FFF2-40B4-BE49-F238E27FC236}">
                <a16:creationId xmlns:a16="http://schemas.microsoft.com/office/drawing/2014/main" id="{40EBD08C-2CE0-E23C-369C-7E9CE15E16F4}"/>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96B5D0D1-A465-9AA8-36B5-1154CF04AFF2}"/>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4" name="楕円 173">
            <a:extLst>
              <a:ext uri="{FF2B5EF4-FFF2-40B4-BE49-F238E27FC236}">
                <a16:creationId xmlns:a16="http://schemas.microsoft.com/office/drawing/2014/main" id="{64EE3A2C-396E-0378-96D3-ECEC4CD2692D}"/>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5" name="Rectangle 212">
            <a:extLst>
              <a:ext uri="{FF2B5EF4-FFF2-40B4-BE49-F238E27FC236}">
                <a16:creationId xmlns:a16="http://schemas.microsoft.com/office/drawing/2014/main" id="{239423FB-50F8-FD70-BD23-68F20BC3B172}"/>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6" name="Text Box 215">
            <a:extLst>
              <a:ext uri="{FF2B5EF4-FFF2-40B4-BE49-F238E27FC236}">
                <a16:creationId xmlns:a16="http://schemas.microsoft.com/office/drawing/2014/main" id="{00AFD307-493F-74B3-97C2-0AFD22335815}"/>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177" name="直線コネクタ 176">
            <a:extLst>
              <a:ext uri="{FF2B5EF4-FFF2-40B4-BE49-F238E27FC236}">
                <a16:creationId xmlns:a16="http://schemas.microsoft.com/office/drawing/2014/main" id="{755DED5E-FAC2-7FFA-87D4-965E41258EC3}"/>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8C8F07FC-B0FE-370B-01B7-99E2135F28B4}"/>
              </a:ext>
            </a:extLst>
          </p:cNvPr>
          <p:cNvCxnSpPr>
            <a:cxnSpLocks/>
            <a:endCxn id="175"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9" name="楕円 178">
            <a:extLst>
              <a:ext uri="{FF2B5EF4-FFF2-40B4-BE49-F238E27FC236}">
                <a16:creationId xmlns:a16="http://schemas.microsoft.com/office/drawing/2014/main" id="{414FB6B8-AFC7-7111-8234-6FCEBE6D7CDB}"/>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80" name="直線コネクタ 179">
            <a:extLst>
              <a:ext uri="{FF2B5EF4-FFF2-40B4-BE49-F238E27FC236}">
                <a16:creationId xmlns:a16="http://schemas.microsoft.com/office/drawing/2014/main" id="{D46F4373-A5F3-9A5D-4D43-9650AD20F1EE}"/>
              </a:ext>
            </a:extLst>
          </p:cNvPr>
          <p:cNvCxnSpPr>
            <a:cxnSpLocks/>
            <a:stCxn id="165"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894184F0-B86C-3478-10DD-8680DCFF01B7}"/>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12EFDC9A-A6D4-68FA-6FF4-9F036A1920AF}"/>
              </a:ext>
            </a:extLst>
          </p:cNvPr>
          <p:cNvGrpSpPr/>
          <p:nvPr/>
        </p:nvGrpSpPr>
        <p:grpSpPr>
          <a:xfrm>
            <a:off x="5995817" y="5435803"/>
            <a:ext cx="6805783" cy="1015663"/>
            <a:chOff x="5995817" y="5435803"/>
            <a:chExt cx="6805783" cy="1015663"/>
          </a:xfrm>
        </p:grpSpPr>
        <p:sp>
          <p:nvSpPr>
            <p:cNvPr id="12" name="角丸四角形 305">
              <a:extLst>
                <a:ext uri="{FF2B5EF4-FFF2-40B4-BE49-F238E27FC236}">
                  <a16:creationId xmlns:a16="http://schemas.microsoft.com/office/drawing/2014/main" id="{AFD44F3E-46F2-3D57-53F6-679EE7711B0C}"/>
                </a:ext>
              </a:extLst>
            </p:cNvPr>
            <p:cNvSpPr>
              <a:spLocks noChangeArrowheads="1"/>
            </p:cNvSpPr>
            <p:nvPr/>
          </p:nvSpPr>
          <p:spPr bwMode="auto">
            <a:xfrm>
              <a:off x="5995817" y="5466355"/>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 name="テキスト ボックス 8">
              <a:extLst>
                <a:ext uri="{FF2B5EF4-FFF2-40B4-BE49-F238E27FC236}">
                  <a16:creationId xmlns:a16="http://schemas.microsoft.com/office/drawing/2014/main" id="{7419630C-278A-AA5D-17D7-2B9F0911C08B}"/>
                </a:ext>
              </a:extLst>
            </p:cNvPr>
            <p:cNvSpPr txBox="1">
              <a:spLocks noChangeArrowheads="1"/>
            </p:cNvSpPr>
            <p:nvPr/>
          </p:nvSpPr>
          <p:spPr bwMode="auto">
            <a:xfrm>
              <a:off x="6053880" y="5487591"/>
              <a:ext cx="47081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よりそう＋シーズン＆タイム</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cxnSp>
          <p:nvCxnSpPr>
            <p:cNvPr id="14" name="直線コネクタ 13">
              <a:extLst>
                <a:ext uri="{FF2B5EF4-FFF2-40B4-BE49-F238E27FC236}">
                  <a16:creationId xmlns:a16="http://schemas.microsoft.com/office/drawing/2014/main" id="{73D71D9B-174D-879D-3B6E-22F7C4F9EF63}"/>
                </a:ext>
              </a:extLst>
            </p:cNvPr>
            <p:cNvCxnSpPr>
              <a:cxnSpLocks/>
            </p:cNvCxnSpPr>
            <p:nvPr/>
          </p:nvCxnSpPr>
          <p:spPr>
            <a:xfrm>
              <a:off x="6115908" y="5759310"/>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5" name="図 14">
              <a:extLst>
                <a:ext uri="{FF2B5EF4-FFF2-40B4-BE49-F238E27FC236}">
                  <a16:creationId xmlns:a16="http://schemas.microsoft.com/office/drawing/2014/main" id="{346622DE-5F38-E1BB-EE77-539B877C9B5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441604">
              <a:off x="9525464" y="5469999"/>
              <a:ext cx="556797" cy="356540"/>
            </a:xfrm>
            <a:prstGeom prst="rect">
              <a:avLst/>
            </a:prstGeom>
          </p:spPr>
        </p:pic>
        <p:sp>
          <p:nvSpPr>
            <p:cNvPr id="16" name="テキスト ボックス 15">
              <a:extLst>
                <a:ext uri="{FF2B5EF4-FFF2-40B4-BE49-F238E27FC236}">
                  <a16:creationId xmlns:a16="http://schemas.microsoft.com/office/drawing/2014/main" id="{57E4032A-25C4-B008-F9D9-BFBFEE6490EA}"/>
                </a:ext>
              </a:extLst>
            </p:cNvPr>
            <p:cNvSpPr txBox="1"/>
            <p:nvPr/>
          </p:nvSpPr>
          <p:spPr>
            <a:xfrm>
              <a:off x="6041384" y="5822484"/>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13D91631-EC7E-1EEA-58B5-3074BFAC0BFA}"/>
                </a:ext>
              </a:extLst>
            </p:cNvPr>
            <p:cNvSpPr txBox="1"/>
            <p:nvPr/>
          </p:nvSpPr>
          <p:spPr>
            <a:xfrm flipH="1">
              <a:off x="6031608" y="5983590"/>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8" name="テキスト ボックス 17">
              <a:extLst>
                <a:ext uri="{FF2B5EF4-FFF2-40B4-BE49-F238E27FC236}">
                  <a16:creationId xmlns:a16="http://schemas.microsoft.com/office/drawing/2014/main" id="{D2F738C3-42EA-8C20-43DC-11C41B57DD2C}"/>
                </a:ext>
              </a:extLst>
            </p:cNvPr>
            <p:cNvSpPr txBox="1"/>
            <p:nvPr/>
          </p:nvSpPr>
          <p:spPr>
            <a:xfrm>
              <a:off x="8229752" y="5771634"/>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9" name="テキスト ボックス 18">
              <a:extLst>
                <a:ext uri="{FF2B5EF4-FFF2-40B4-BE49-F238E27FC236}">
                  <a16:creationId xmlns:a16="http://schemas.microsoft.com/office/drawing/2014/main" id="{B604BA35-7FCE-454B-27FE-E1ECF801D0F2}"/>
                </a:ext>
              </a:extLst>
            </p:cNvPr>
            <p:cNvSpPr txBox="1"/>
            <p:nvPr/>
          </p:nvSpPr>
          <p:spPr>
            <a:xfrm flipH="1">
              <a:off x="8344128" y="5929969"/>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20" name="テキスト ボックス 274">
              <a:extLst>
                <a:ext uri="{FF2B5EF4-FFF2-40B4-BE49-F238E27FC236}">
                  <a16:creationId xmlns:a16="http://schemas.microsoft.com/office/drawing/2014/main" id="{0B75CB5A-91DB-C032-E433-A5A960CB7FCB}"/>
                </a:ext>
              </a:extLst>
            </p:cNvPr>
            <p:cNvSpPr txBox="1"/>
            <p:nvPr/>
          </p:nvSpPr>
          <p:spPr>
            <a:xfrm>
              <a:off x="9970759" y="5435803"/>
              <a:ext cx="2830841"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、再生可能エネルギー</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運転モードの設定、ご利用状況、電力契約等により異なります。</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grpSp>
      <p:pic>
        <p:nvPicPr>
          <p:cNvPr id="21" name="図 20" descr="ロゴ が含まれている画像&#10;&#10;AI 生成コンテンツは誤りを含む可能性があります。">
            <a:extLst>
              <a:ext uri="{FF2B5EF4-FFF2-40B4-BE49-F238E27FC236}">
                <a16:creationId xmlns:a16="http://schemas.microsoft.com/office/drawing/2014/main" id="{5FA19B5B-11FA-67FE-AE13-49CCCB81A0F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grpSp>
        <p:nvGrpSpPr>
          <p:cNvPr id="24" name="グループ化 23">
            <a:extLst>
              <a:ext uri="{FF2B5EF4-FFF2-40B4-BE49-F238E27FC236}">
                <a16:creationId xmlns:a16="http://schemas.microsoft.com/office/drawing/2014/main" id="{C9F14128-2A32-5441-A728-707C80FD2632}"/>
              </a:ext>
            </a:extLst>
          </p:cNvPr>
          <p:cNvGrpSpPr/>
          <p:nvPr/>
        </p:nvGrpSpPr>
        <p:grpSpPr>
          <a:xfrm>
            <a:off x="340771" y="8369645"/>
            <a:ext cx="2318392" cy="1096817"/>
            <a:chOff x="314977" y="8307429"/>
            <a:chExt cx="2318392" cy="1096817"/>
          </a:xfrm>
        </p:grpSpPr>
        <p:grpSp>
          <p:nvGrpSpPr>
            <p:cNvPr id="25" name="グループ化 24">
              <a:extLst>
                <a:ext uri="{FF2B5EF4-FFF2-40B4-BE49-F238E27FC236}">
                  <a16:creationId xmlns:a16="http://schemas.microsoft.com/office/drawing/2014/main" id="{61F11A69-F584-E692-7F75-BCE6324C7F09}"/>
                </a:ext>
              </a:extLst>
            </p:cNvPr>
            <p:cNvGrpSpPr/>
            <p:nvPr/>
          </p:nvGrpSpPr>
          <p:grpSpPr>
            <a:xfrm>
              <a:off x="314977" y="8307429"/>
              <a:ext cx="1027264" cy="1096817"/>
              <a:chOff x="4478171" y="5241779"/>
              <a:chExt cx="1651234" cy="1763034"/>
            </a:xfrm>
          </p:grpSpPr>
          <p:pic>
            <p:nvPicPr>
              <p:cNvPr id="31" name="図 51">
                <a:extLst>
                  <a:ext uri="{FF2B5EF4-FFF2-40B4-BE49-F238E27FC236}">
                    <a16:creationId xmlns:a16="http://schemas.microsoft.com/office/drawing/2014/main" id="{5ED9D2DD-47D8-B9D8-730A-90085CEEF373}"/>
                  </a:ext>
                </a:extLst>
              </p:cNvPr>
              <p:cNvPicPr>
                <a:picLocks noChangeAspect="1"/>
              </p:cNvPicPr>
              <p:nvPr/>
            </p:nvPicPr>
            <p:blipFill rotWithShape="1">
              <a:blip r:embed="rId1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 descr="「スマートフォン」の画像検索結果">
                <a:extLst>
                  <a:ext uri="{FF2B5EF4-FFF2-40B4-BE49-F238E27FC236}">
                    <a16:creationId xmlns:a16="http://schemas.microsoft.com/office/drawing/2014/main" id="{494B81BE-47CB-D594-45EF-0CC0CA71A68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図 35">
                <a:extLst>
                  <a:ext uri="{FF2B5EF4-FFF2-40B4-BE49-F238E27FC236}">
                    <a16:creationId xmlns:a16="http://schemas.microsoft.com/office/drawing/2014/main" id="{4E315F21-E65F-DE6F-9329-289AC2067B95}"/>
                  </a:ext>
                </a:extLst>
              </p:cNvPr>
              <p:cNvPicPr>
                <a:picLocks noChangeAspect="1"/>
              </p:cNvPicPr>
              <p:nvPr/>
            </p:nvPicPr>
            <p:blipFill rotWithShape="1">
              <a:blip r:embed="rId15"/>
              <a:srcRect b="20647"/>
              <a:stretch/>
            </p:blipFill>
            <p:spPr>
              <a:xfrm>
                <a:off x="4567242" y="5462821"/>
                <a:ext cx="623077" cy="1250919"/>
              </a:xfrm>
              <a:prstGeom prst="rect">
                <a:avLst/>
              </a:prstGeom>
            </p:spPr>
          </p:pic>
          <p:pic>
            <p:nvPicPr>
              <p:cNvPr id="37" name="図 36">
                <a:extLst>
                  <a:ext uri="{FF2B5EF4-FFF2-40B4-BE49-F238E27FC236}">
                    <a16:creationId xmlns:a16="http://schemas.microsoft.com/office/drawing/2014/main" id="{ED86423D-07DC-B92C-E3EA-AA2AA4FAE079}"/>
                  </a:ext>
                </a:extLst>
              </p:cNvPr>
              <p:cNvPicPr>
                <a:picLocks noChangeAspect="1"/>
              </p:cNvPicPr>
              <p:nvPr/>
            </p:nvPicPr>
            <p:blipFill rotWithShape="1">
              <a:blip r:embed="rId15"/>
              <a:srcRect t="93213"/>
              <a:stretch/>
            </p:blipFill>
            <p:spPr>
              <a:xfrm>
                <a:off x="4558036" y="6659875"/>
                <a:ext cx="638166" cy="109581"/>
              </a:xfrm>
              <a:prstGeom prst="rect">
                <a:avLst/>
              </a:prstGeom>
            </p:spPr>
          </p:pic>
        </p:grpSp>
        <p:grpSp>
          <p:nvGrpSpPr>
            <p:cNvPr id="26" name="object 33">
              <a:extLst>
                <a:ext uri="{FF2B5EF4-FFF2-40B4-BE49-F238E27FC236}">
                  <a16:creationId xmlns:a16="http://schemas.microsoft.com/office/drawing/2014/main" id="{F2DB82DC-5A72-CDE6-A962-EA60CE31E45A}"/>
                </a:ext>
              </a:extLst>
            </p:cNvPr>
            <p:cNvGrpSpPr/>
            <p:nvPr/>
          </p:nvGrpSpPr>
          <p:grpSpPr>
            <a:xfrm>
              <a:off x="870627" y="8341302"/>
              <a:ext cx="432434" cy="432434"/>
              <a:chOff x="890682" y="2161233"/>
              <a:chExt cx="432434" cy="432434"/>
            </a:xfrm>
          </p:grpSpPr>
          <p:sp>
            <p:nvSpPr>
              <p:cNvPr id="28" name="object 34">
                <a:extLst>
                  <a:ext uri="{FF2B5EF4-FFF2-40B4-BE49-F238E27FC236}">
                    <a16:creationId xmlns:a16="http://schemas.microsoft.com/office/drawing/2014/main" id="{0E5EAB20-77A7-C179-AC18-87BE88D7485D}"/>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9" name="object 35">
                <a:extLst>
                  <a:ext uri="{FF2B5EF4-FFF2-40B4-BE49-F238E27FC236}">
                    <a16:creationId xmlns:a16="http://schemas.microsoft.com/office/drawing/2014/main" id="{F770DD71-DA5D-8D97-005F-2D7172F6C6BA}"/>
                  </a:ext>
                </a:extLst>
              </p:cNvPr>
              <p:cNvPicPr/>
              <p:nvPr/>
            </p:nvPicPr>
            <p:blipFill>
              <a:blip r:embed="rId16" cstate="print"/>
              <a:stretch>
                <a:fillRect/>
              </a:stretch>
            </p:blipFill>
            <p:spPr>
              <a:xfrm>
                <a:off x="972442" y="2324323"/>
                <a:ext cx="87109" cy="106311"/>
              </a:xfrm>
              <a:prstGeom prst="rect">
                <a:avLst/>
              </a:prstGeom>
            </p:spPr>
          </p:pic>
          <p:pic>
            <p:nvPicPr>
              <p:cNvPr id="30" name="object 36">
                <a:extLst>
                  <a:ext uri="{FF2B5EF4-FFF2-40B4-BE49-F238E27FC236}">
                    <a16:creationId xmlns:a16="http://schemas.microsoft.com/office/drawing/2014/main" id="{690C86AA-459E-4279-E5CD-8BD3743AEA42}"/>
                  </a:ext>
                </a:extLst>
              </p:cNvPr>
              <p:cNvPicPr/>
              <p:nvPr/>
            </p:nvPicPr>
            <p:blipFill>
              <a:blip r:embed="rId17" cstate="print"/>
              <a:stretch>
                <a:fillRect/>
              </a:stretch>
            </p:blipFill>
            <p:spPr>
              <a:xfrm>
                <a:off x="1079921" y="2323413"/>
                <a:ext cx="199285" cy="107861"/>
              </a:xfrm>
              <a:prstGeom prst="rect">
                <a:avLst/>
              </a:prstGeom>
            </p:spPr>
          </p:pic>
        </p:grpSp>
        <p:pic>
          <p:nvPicPr>
            <p:cNvPr id="27" name="図 7">
              <a:extLst>
                <a:ext uri="{FF2B5EF4-FFF2-40B4-BE49-F238E27FC236}">
                  <a16:creationId xmlns:a16="http://schemas.microsoft.com/office/drawing/2014/main" id="{44A73AE0-04F4-BB7E-565F-9C63509B0442}"/>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 name="テキスト ボックス 274">
            <a:extLst>
              <a:ext uri="{FF2B5EF4-FFF2-40B4-BE49-F238E27FC236}">
                <a16:creationId xmlns:a16="http://schemas.microsoft.com/office/drawing/2014/main" id="{1EAB1A73-347E-4D32-5294-6AE23CBEAC9F}"/>
              </a:ext>
            </a:extLst>
          </p:cNvPr>
          <p:cNvSpPr txBox="1"/>
          <p:nvPr/>
        </p:nvSpPr>
        <p:spPr>
          <a:xfrm>
            <a:off x="210202" y="4935557"/>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A21EE8E8-68E0-4041-96AF-08561B7435DF}"/>
              </a:ext>
            </a:extLst>
          </p:cNvPr>
          <p:cNvSpPr/>
          <p:nvPr/>
        </p:nvSpPr>
        <p:spPr>
          <a:xfrm>
            <a:off x="7371653" y="3986111"/>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54BECCF5-4C55-5AC6-7556-A96C631BC23F}"/>
              </a:ext>
            </a:extLst>
          </p:cNvPr>
          <p:cNvSpPr/>
          <p:nvPr/>
        </p:nvSpPr>
        <p:spPr>
          <a:xfrm>
            <a:off x="695093" y="8578442"/>
            <a:ext cx="83345" cy="63558"/>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p>
        </p:txBody>
      </p:sp>
      <p:sp>
        <p:nvSpPr>
          <p:cNvPr id="22" name="矢印: 右 21">
            <a:extLst>
              <a:ext uri="{FF2B5EF4-FFF2-40B4-BE49-F238E27FC236}">
                <a16:creationId xmlns:a16="http://schemas.microsoft.com/office/drawing/2014/main" id="{4A5F4389-4DA1-D8FF-2EBB-CF438E38C9AB}"/>
              </a:ext>
            </a:extLst>
          </p:cNvPr>
          <p:cNvSpPr/>
          <p:nvPr/>
        </p:nvSpPr>
        <p:spPr>
          <a:xfrm>
            <a:off x="7900360" y="5895406"/>
            <a:ext cx="228600" cy="349977"/>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テキスト ボックス 258">
            <a:extLst>
              <a:ext uri="{FF2B5EF4-FFF2-40B4-BE49-F238E27FC236}">
                <a16:creationId xmlns:a16="http://schemas.microsoft.com/office/drawing/2014/main" id="{94E8DAA8-A901-C722-B3C7-151F5C9BE4B5}"/>
              </a:ext>
            </a:extLst>
          </p:cNvPr>
          <p:cNvSpPr txBox="1">
            <a:spLocks noChangeArrowheads="1"/>
          </p:cNvSpPr>
          <p:nvPr/>
        </p:nvSpPr>
        <p:spPr bwMode="auto">
          <a:xfrm>
            <a:off x="8890940" y="8654263"/>
            <a:ext cx="3596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00" dirty="0">
                <a:latin typeface="メイリオ" panose="020B0604030504040204" pitchFamily="50" charset="-128"/>
                <a:ea typeface="メイリオ" panose="020B0604030504040204" pitchFamily="50" charset="-128"/>
              </a:rPr>
              <a:t>専用の</a:t>
            </a:r>
            <a:r>
              <a:rPr kumimoji="1" lang="en-US" altLang="ja-JP" sz="1000" dirty="0">
                <a:latin typeface="メイリオ" panose="020B0604030504040204" pitchFamily="50" charset="-128"/>
                <a:ea typeface="メイリオ" panose="020B0604030504040204" pitchFamily="50" charset="-128"/>
              </a:rPr>
              <a:t>HEMS</a:t>
            </a:r>
            <a:r>
              <a:rPr kumimoji="1" lang="ja-JP" altLang="en-US" sz="1000" dirty="0">
                <a:latin typeface="メイリオ" panose="020B0604030504040204" pitchFamily="50" charset="-128"/>
                <a:ea typeface="メイリオ" panose="020B0604030504040204" pitchFamily="50" charset="-128"/>
              </a:rPr>
              <a:t>を介して天気予測データを基エコキュートの</a:t>
            </a:r>
            <a:endParaRPr kumimoji="1" lang="en-US" altLang="ja-JP" sz="1000" dirty="0">
              <a:latin typeface="メイリオ" panose="020B0604030504040204" pitchFamily="50" charset="-128"/>
              <a:ea typeface="メイリオ" panose="020B0604030504040204" pitchFamily="50" charset="-128"/>
            </a:endParaRPr>
          </a:p>
          <a:p>
            <a:pPr>
              <a:defRPr/>
            </a:pPr>
            <a:r>
              <a:rPr kumimoji="1" lang="ja-JP" altLang="en-US" sz="1000" dirty="0">
                <a:latin typeface="メイリオ" panose="020B0604030504040204" pitchFamily="50" charset="-128"/>
                <a:ea typeface="メイリオ" panose="020B0604030504040204" pitchFamily="50" charset="-128"/>
              </a:rPr>
              <a:t>運転を計画します。</a:t>
            </a:r>
            <a:endParaRPr kumimoji="1" lang="en-US" altLang="ja-JP" sz="1000" dirty="0">
              <a:latin typeface="メイリオ" panose="020B0604030504040204" pitchFamily="50" charset="-128"/>
              <a:ea typeface="メイリオ" panose="020B0604030504040204" pitchFamily="50" charset="-128"/>
            </a:endParaRPr>
          </a:p>
        </p:txBody>
      </p:sp>
      <p:grpSp>
        <p:nvGrpSpPr>
          <p:cNvPr id="97" name="グループ化 96">
            <a:extLst>
              <a:ext uri="{FF2B5EF4-FFF2-40B4-BE49-F238E27FC236}">
                <a16:creationId xmlns:a16="http://schemas.microsoft.com/office/drawing/2014/main" id="{C5EE8D36-4CC1-4B61-015B-7D1A81AC8933}"/>
              </a:ext>
            </a:extLst>
          </p:cNvPr>
          <p:cNvGrpSpPr/>
          <p:nvPr/>
        </p:nvGrpSpPr>
        <p:grpSpPr>
          <a:xfrm>
            <a:off x="6208671" y="8478438"/>
            <a:ext cx="2621230" cy="736261"/>
            <a:chOff x="9710096" y="7879415"/>
            <a:chExt cx="2621230" cy="736261"/>
          </a:xfrm>
        </p:grpSpPr>
        <p:sp>
          <p:nvSpPr>
            <p:cNvPr id="98" name="角丸四角形 305">
              <a:extLst>
                <a:ext uri="{FF2B5EF4-FFF2-40B4-BE49-F238E27FC236}">
                  <a16:creationId xmlns:a16="http://schemas.microsoft.com/office/drawing/2014/main" id="{975ECB0D-9D1D-18C8-DF32-B9AC258A35B9}"/>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99" name="テキスト ボックス 8">
              <a:extLst>
                <a:ext uri="{FF2B5EF4-FFF2-40B4-BE49-F238E27FC236}">
                  <a16:creationId xmlns:a16="http://schemas.microsoft.com/office/drawing/2014/main" id="{05573C81-F31D-62C5-C0DA-C6A856D0556C}"/>
                </a:ext>
              </a:extLst>
            </p:cNvPr>
            <p:cNvSpPr txBox="1">
              <a:spLocks noChangeArrowheads="1"/>
            </p:cNvSpPr>
            <p:nvPr/>
          </p:nvSpPr>
          <p:spPr bwMode="auto">
            <a:xfrm>
              <a:off x="9755751" y="7935929"/>
              <a:ext cx="187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100" name="テキスト ボックス 258">
              <a:extLst>
                <a:ext uri="{FF2B5EF4-FFF2-40B4-BE49-F238E27FC236}">
                  <a16:creationId xmlns:a16="http://schemas.microsoft.com/office/drawing/2014/main" id="{B0ADD044-D5C4-8FA9-5753-5B5DC33825B9}"/>
                </a:ext>
              </a:extLst>
            </p:cNvPr>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101" name="直線コネクタ 100">
              <a:extLst>
                <a:ext uri="{FF2B5EF4-FFF2-40B4-BE49-F238E27FC236}">
                  <a16:creationId xmlns:a16="http://schemas.microsoft.com/office/drawing/2014/main" id="{8D0EB78C-D2A9-66A2-15CB-F36E69915992}"/>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2" name="テキスト ボックス 258">
            <a:extLst>
              <a:ext uri="{FF2B5EF4-FFF2-40B4-BE49-F238E27FC236}">
                <a16:creationId xmlns:a16="http://schemas.microsoft.com/office/drawing/2014/main" id="{8CBC9848-914B-726B-9121-94D3311B891D}"/>
              </a:ext>
            </a:extLst>
          </p:cNvPr>
          <p:cNvSpPr txBox="1">
            <a:spLocks noChangeArrowheads="1"/>
          </p:cNvSpPr>
          <p:nvPr/>
        </p:nvSpPr>
        <p:spPr bwMode="auto">
          <a:xfrm>
            <a:off x="8890940" y="7665712"/>
            <a:ext cx="37705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00" dirty="0">
                <a:latin typeface="メイリオ" panose="020B0604030504040204" pitchFamily="50" charset="-128"/>
                <a:ea typeface="メイリオ" panose="020B0604030504040204" pitchFamily="50" charset="-128"/>
              </a:rPr>
              <a:t>HEMS</a:t>
            </a:r>
            <a:r>
              <a:rPr kumimoji="1" lang="ja-JP" altLang="en-US" sz="10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00" dirty="0">
              <a:latin typeface="メイリオ" panose="020B0604030504040204" pitchFamily="50" charset="-128"/>
              <a:ea typeface="メイリオ" panose="020B0604030504040204" pitchFamily="50" charset="-128"/>
            </a:endParaRPr>
          </a:p>
        </p:txBody>
      </p:sp>
      <p:sp>
        <p:nvSpPr>
          <p:cNvPr id="103" name="テキスト ボックス 258">
            <a:extLst>
              <a:ext uri="{FF2B5EF4-FFF2-40B4-BE49-F238E27FC236}">
                <a16:creationId xmlns:a16="http://schemas.microsoft.com/office/drawing/2014/main" id="{9368322C-DBAB-72A7-7F26-306C43BC0D4D}"/>
              </a:ext>
            </a:extLst>
          </p:cNvPr>
          <p:cNvSpPr txBox="1">
            <a:spLocks noChangeArrowheads="1"/>
          </p:cNvSpPr>
          <p:nvPr/>
        </p:nvSpPr>
        <p:spPr bwMode="auto">
          <a:xfrm>
            <a:off x="8822147" y="6744240"/>
            <a:ext cx="379034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00" dirty="0">
                <a:latin typeface="メイリオ" panose="020B0604030504040204" pitchFamily="50" charset="-128"/>
                <a:ea typeface="メイリオ" panose="020B0604030504040204" pitchFamily="50" charset="-128"/>
              </a:rPr>
              <a:t>HEMS</a:t>
            </a:r>
            <a:r>
              <a:rPr kumimoji="1" lang="ja-JP" altLang="en-US" sz="100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grpSp>
        <p:nvGrpSpPr>
          <p:cNvPr id="107" name="グループ化 106">
            <a:extLst>
              <a:ext uri="{FF2B5EF4-FFF2-40B4-BE49-F238E27FC236}">
                <a16:creationId xmlns:a16="http://schemas.microsoft.com/office/drawing/2014/main" id="{F84A80A7-ACF0-6C0E-D9F9-BEA7C4B406BB}"/>
              </a:ext>
            </a:extLst>
          </p:cNvPr>
          <p:cNvGrpSpPr/>
          <p:nvPr/>
        </p:nvGrpSpPr>
        <p:grpSpPr>
          <a:xfrm>
            <a:off x="5885437" y="6612833"/>
            <a:ext cx="2829569" cy="753383"/>
            <a:chOff x="5952931" y="6204315"/>
            <a:chExt cx="2829569" cy="753383"/>
          </a:xfrm>
        </p:grpSpPr>
        <p:grpSp>
          <p:nvGrpSpPr>
            <p:cNvPr id="109" name="グループ化 108">
              <a:extLst>
                <a:ext uri="{FF2B5EF4-FFF2-40B4-BE49-F238E27FC236}">
                  <a16:creationId xmlns:a16="http://schemas.microsoft.com/office/drawing/2014/main" id="{B5A65E65-443E-6D01-D8BA-F02130BDA67D}"/>
                </a:ext>
              </a:extLst>
            </p:cNvPr>
            <p:cNvGrpSpPr/>
            <p:nvPr/>
          </p:nvGrpSpPr>
          <p:grpSpPr>
            <a:xfrm>
              <a:off x="8357944" y="6247633"/>
              <a:ext cx="318110" cy="353343"/>
              <a:chOff x="3289753" y="4746779"/>
              <a:chExt cx="407501" cy="452635"/>
            </a:xfrm>
          </p:grpSpPr>
          <p:pic>
            <p:nvPicPr>
              <p:cNvPr id="130" name="図 129">
                <a:extLst>
                  <a:ext uri="{FF2B5EF4-FFF2-40B4-BE49-F238E27FC236}">
                    <a16:creationId xmlns:a16="http://schemas.microsoft.com/office/drawing/2014/main" id="{EC9E3B21-D118-80DD-3117-7A0735F52BA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131" name="角丸四角形 331">
                <a:extLst>
                  <a:ext uri="{FF2B5EF4-FFF2-40B4-BE49-F238E27FC236}">
                    <a16:creationId xmlns:a16="http://schemas.microsoft.com/office/drawing/2014/main" id="{50ACA6A4-D6C3-345F-139B-C805318BC406}"/>
                  </a:ext>
                </a:extLst>
              </p:cNvPr>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1" name="グループ化 110">
              <a:extLst>
                <a:ext uri="{FF2B5EF4-FFF2-40B4-BE49-F238E27FC236}">
                  <a16:creationId xmlns:a16="http://schemas.microsoft.com/office/drawing/2014/main" id="{3A07FC6B-A859-5976-993B-9A07B8C7290F}"/>
                </a:ext>
              </a:extLst>
            </p:cNvPr>
            <p:cNvGrpSpPr/>
            <p:nvPr/>
          </p:nvGrpSpPr>
          <p:grpSpPr>
            <a:xfrm>
              <a:off x="6270791" y="6221437"/>
              <a:ext cx="2511709" cy="736261"/>
              <a:chOff x="9711984" y="7879415"/>
              <a:chExt cx="2511709" cy="736261"/>
            </a:xfrm>
          </p:grpSpPr>
          <p:sp>
            <p:nvSpPr>
              <p:cNvPr id="126" name="角丸四角形 305">
                <a:extLst>
                  <a:ext uri="{FF2B5EF4-FFF2-40B4-BE49-F238E27FC236}">
                    <a16:creationId xmlns:a16="http://schemas.microsoft.com/office/drawing/2014/main" id="{85B2DCFA-FC64-086D-1918-85BB64D22C07}"/>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127" name="テキスト ボックス 8">
                <a:extLst>
                  <a:ext uri="{FF2B5EF4-FFF2-40B4-BE49-F238E27FC236}">
                    <a16:creationId xmlns:a16="http://schemas.microsoft.com/office/drawing/2014/main" id="{B3625E7B-A23D-A50B-91C3-E7888718300A}"/>
                  </a:ext>
                </a:extLst>
              </p:cNvPr>
              <p:cNvSpPr txBox="1">
                <a:spLocks noChangeArrowheads="1"/>
              </p:cNvSpPr>
              <p:nvPr/>
            </p:nvSpPr>
            <p:spPr bwMode="auto">
              <a:xfrm>
                <a:off x="9755751" y="7935929"/>
                <a:ext cx="18565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128" name="テキスト ボックス 258">
                <a:extLst>
                  <a:ext uri="{FF2B5EF4-FFF2-40B4-BE49-F238E27FC236}">
                    <a16:creationId xmlns:a16="http://schemas.microsoft.com/office/drawing/2014/main" id="{982C3008-94C0-D240-4647-9DFA70422A21}"/>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129" name="直線コネクタ 128">
                <a:extLst>
                  <a:ext uri="{FF2B5EF4-FFF2-40B4-BE49-F238E27FC236}">
                    <a16:creationId xmlns:a16="http://schemas.microsoft.com/office/drawing/2014/main" id="{6E68C1B4-26A0-D5EC-1497-097CA47CDBCE}"/>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3" name="object 33">
              <a:extLst>
                <a:ext uri="{FF2B5EF4-FFF2-40B4-BE49-F238E27FC236}">
                  <a16:creationId xmlns:a16="http://schemas.microsoft.com/office/drawing/2014/main" id="{3A388A7A-2AA5-D564-8D21-06E14EF34C8C}"/>
                </a:ext>
              </a:extLst>
            </p:cNvPr>
            <p:cNvGrpSpPr/>
            <p:nvPr/>
          </p:nvGrpSpPr>
          <p:grpSpPr>
            <a:xfrm>
              <a:off x="5952931" y="6204315"/>
              <a:ext cx="382221" cy="382221"/>
              <a:chOff x="890682" y="2161233"/>
              <a:chExt cx="432434" cy="432434"/>
            </a:xfrm>
          </p:grpSpPr>
          <p:sp>
            <p:nvSpPr>
              <p:cNvPr id="115" name="object 34">
                <a:extLst>
                  <a:ext uri="{FF2B5EF4-FFF2-40B4-BE49-F238E27FC236}">
                    <a16:creationId xmlns:a16="http://schemas.microsoft.com/office/drawing/2014/main" id="{75D513E0-07C0-A2CA-A5D7-098F54633EC8}"/>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16" name="object 35">
                <a:extLst>
                  <a:ext uri="{FF2B5EF4-FFF2-40B4-BE49-F238E27FC236}">
                    <a16:creationId xmlns:a16="http://schemas.microsoft.com/office/drawing/2014/main" id="{D9795850-C41F-0DFA-E636-4129E068B3D8}"/>
                  </a:ext>
                </a:extLst>
              </p:cNvPr>
              <p:cNvPicPr/>
              <p:nvPr/>
            </p:nvPicPr>
            <p:blipFill>
              <a:blip r:embed="rId16" cstate="print"/>
              <a:stretch>
                <a:fillRect/>
              </a:stretch>
            </p:blipFill>
            <p:spPr>
              <a:xfrm>
                <a:off x="972442" y="2324323"/>
                <a:ext cx="87109" cy="106311"/>
              </a:xfrm>
              <a:prstGeom prst="rect">
                <a:avLst/>
              </a:prstGeom>
            </p:spPr>
          </p:pic>
          <p:pic>
            <p:nvPicPr>
              <p:cNvPr id="125" name="object 36">
                <a:extLst>
                  <a:ext uri="{FF2B5EF4-FFF2-40B4-BE49-F238E27FC236}">
                    <a16:creationId xmlns:a16="http://schemas.microsoft.com/office/drawing/2014/main" id="{56EB8C04-2421-5E58-D1E7-9E59210C9A93}"/>
                  </a:ext>
                </a:extLst>
              </p:cNvPr>
              <p:cNvPicPr/>
              <p:nvPr/>
            </p:nvPicPr>
            <p:blipFill>
              <a:blip r:embed="rId17" cstate="print"/>
              <a:stretch>
                <a:fillRect/>
              </a:stretch>
            </p:blipFill>
            <p:spPr>
              <a:xfrm>
                <a:off x="1079921" y="2323413"/>
                <a:ext cx="199285" cy="107861"/>
              </a:xfrm>
              <a:prstGeom prst="rect">
                <a:avLst/>
              </a:prstGeom>
            </p:spPr>
          </p:pic>
        </p:grpSp>
      </p:grpSp>
      <p:grpSp>
        <p:nvGrpSpPr>
          <p:cNvPr id="132" name="グループ化 131">
            <a:extLst>
              <a:ext uri="{FF2B5EF4-FFF2-40B4-BE49-F238E27FC236}">
                <a16:creationId xmlns:a16="http://schemas.microsoft.com/office/drawing/2014/main" id="{E8C8B595-511E-864C-E7FD-085EBA751E72}"/>
              </a:ext>
            </a:extLst>
          </p:cNvPr>
          <p:cNvGrpSpPr/>
          <p:nvPr/>
        </p:nvGrpSpPr>
        <p:grpSpPr>
          <a:xfrm>
            <a:off x="6210894" y="7547686"/>
            <a:ext cx="2511709" cy="736261"/>
            <a:chOff x="9711984" y="7879415"/>
            <a:chExt cx="2511709" cy="736261"/>
          </a:xfrm>
        </p:grpSpPr>
        <p:sp>
          <p:nvSpPr>
            <p:cNvPr id="134" name="角丸四角形 305">
              <a:extLst>
                <a:ext uri="{FF2B5EF4-FFF2-40B4-BE49-F238E27FC236}">
                  <a16:creationId xmlns:a16="http://schemas.microsoft.com/office/drawing/2014/main" id="{390110B6-F156-E7AF-793E-2419C6F7B335}"/>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136" name="テキスト ボックス 8">
              <a:extLst>
                <a:ext uri="{FF2B5EF4-FFF2-40B4-BE49-F238E27FC236}">
                  <a16:creationId xmlns:a16="http://schemas.microsoft.com/office/drawing/2014/main" id="{B8982AD1-94F2-E5C2-FA2A-0B638E1F7680}"/>
                </a:ext>
              </a:extLst>
            </p:cNvPr>
            <p:cNvSpPr txBox="1">
              <a:spLocks noChangeArrowheads="1"/>
            </p:cNvSpPr>
            <p:nvPr/>
          </p:nvSpPr>
          <p:spPr bwMode="auto">
            <a:xfrm>
              <a:off x="9755751" y="7935929"/>
              <a:ext cx="13628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137" name="テキスト ボックス 258">
              <a:extLst>
                <a:ext uri="{FF2B5EF4-FFF2-40B4-BE49-F238E27FC236}">
                  <a16:creationId xmlns:a16="http://schemas.microsoft.com/office/drawing/2014/main" id="{088016C6-47F9-66CA-E3F7-99F0604DBB3A}"/>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140" name="直線コネクタ 139">
              <a:extLst>
                <a:ext uri="{FF2B5EF4-FFF2-40B4-BE49-F238E27FC236}">
                  <a16:creationId xmlns:a16="http://schemas.microsoft.com/office/drawing/2014/main" id="{133DF5FD-81CB-9427-8C38-C3DB2F56C430}"/>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41" name="テキスト ボックス 274">
            <a:extLst>
              <a:ext uri="{FF2B5EF4-FFF2-40B4-BE49-F238E27FC236}">
                <a16:creationId xmlns:a16="http://schemas.microsoft.com/office/drawing/2014/main" id="{3147AB73-A9EE-EA0A-305C-44C61504C301}"/>
              </a:ext>
            </a:extLst>
          </p:cNvPr>
          <p:cNvSpPr txBox="1"/>
          <p:nvPr/>
        </p:nvSpPr>
        <p:spPr>
          <a:xfrm>
            <a:off x="8972551" y="9269844"/>
            <a:ext cx="4027058"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電力契約設定が昼間設定の場合、ソーラーモードおよびソーラーモードアプリ機能を使用できません。</a:t>
            </a:r>
            <a:endParaRPr kumimoji="1"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5337</TotalTime>
  <Words>1480</Words>
  <Application>Microsoft Office PowerPoint</Application>
  <PresentationFormat>A3 297x420 mm</PresentationFormat>
  <Paragraphs>165</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344</cp:revision>
  <cp:lastPrinted>2026-05-28T00:12:10Z</cp:lastPrinted>
  <dcterms:created xsi:type="dcterms:W3CDTF">2020-12-15T06:24:16Z</dcterms:created>
  <dcterms:modified xsi:type="dcterms:W3CDTF">2026-10-06T09:09:53Z</dcterms:modified>
</cp:coreProperties>
</file>