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1872" autoAdjust="0"/>
  </p:normalViewPr>
  <p:slideViewPr>
    <p:cSldViewPr snapToGrid="0">
      <p:cViewPr varScale="1">
        <p:scale>
          <a:sx n="57" d="100"/>
          <a:sy n="57" d="100"/>
        </p:scale>
        <p:origin x="108" y="900"/>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jpe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e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jp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1.png"/><Relationship Id="rId18" Type="http://schemas.openxmlformats.org/officeDocument/2006/relationships/image" Target="../media/image36.png"/><Relationship Id="rId26" Type="http://schemas.openxmlformats.org/officeDocument/2006/relationships/image" Target="../media/image42.svg"/><Relationship Id="rId3" Type="http://schemas.openxmlformats.org/officeDocument/2006/relationships/image" Target="../media/image26.svg"/><Relationship Id="rId21" Type="http://schemas.openxmlformats.org/officeDocument/2006/relationships/image" Target="../media/image39.png"/><Relationship Id="rId7" Type="http://schemas.openxmlformats.org/officeDocument/2006/relationships/image" Target="../media/image3.pn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9.png"/><Relationship Id="rId24" Type="http://schemas.openxmlformats.org/officeDocument/2006/relationships/image" Target="../media/image14.png"/><Relationship Id="rId5" Type="http://schemas.openxmlformats.org/officeDocument/2006/relationships/image" Target="../media/image1.png"/><Relationship Id="rId15" Type="http://schemas.openxmlformats.org/officeDocument/2006/relationships/image" Target="../media/image33.jpeg"/><Relationship Id="rId23" Type="http://schemas.openxmlformats.org/officeDocument/2006/relationships/image" Target="../media/image41.emf"/><Relationship Id="rId10" Type="http://schemas.openxmlformats.org/officeDocument/2006/relationships/image" Target="../media/image28.png"/><Relationship Id="rId19" Type="http://schemas.openxmlformats.org/officeDocument/2006/relationships/image" Target="../media/image37.jpeg"/><Relationship Id="rId4" Type="http://schemas.openxmlformats.org/officeDocument/2006/relationships/image" Target="../media/image27.png"/><Relationship Id="rId9" Type="http://schemas.openxmlformats.org/officeDocument/2006/relationships/image" Target="../media/image5.png"/><Relationship Id="rId14" Type="http://schemas.openxmlformats.org/officeDocument/2006/relationships/image" Target="../media/image32.jpeg"/><Relationship Id="rId22" Type="http://schemas.openxmlformats.org/officeDocument/2006/relationships/image" Target="../media/image40.jpg"/><Relationship Id="rId27"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300L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3.0</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3.0</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1,203,400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1,094,000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CHP-ED302AZ2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1"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98937" y="905050"/>
            <a:ext cx="1521927" cy="615580"/>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3"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4" cstate="print"/>
            <a:stretch>
              <a:fillRect/>
            </a:stretch>
          </p:blipFill>
          <p:spPr>
            <a:xfrm>
              <a:off x="1079921" y="2323413"/>
              <a:ext cx="199285" cy="107861"/>
            </a:xfrm>
            <a:prstGeom prst="rect">
              <a:avLst/>
            </a:prstGeom>
          </p:spPr>
        </p:pic>
      </p:grpSp>
      <p:sp>
        <p:nvSpPr>
          <p:cNvPr id="59" name="テキスト ボックス 10">
            <a:extLst>
              <a:ext uri="{FF2B5EF4-FFF2-40B4-BE49-F238E27FC236}">
                <a16:creationId xmlns:a16="http://schemas.microsoft.com/office/drawing/2014/main" id="{5BC9D0EB-140E-A02B-3530-0003DA9C4157}"/>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0" name="テキスト ボックス 59">
            <a:extLst>
              <a:ext uri="{FF2B5EF4-FFF2-40B4-BE49-F238E27FC236}">
                <a16:creationId xmlns:a16="http://schemas.microsoft.com/office/drawing/2014/main" id="{D527F657-509B-E69A-50A1-21AB831F04CD}"/>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61" name="テキスト ボックス 60">
            <a:extLst>
              <a:ext uri="{FF2B5EF4-FFF2-40B4-BE49-F238E27FC236}">
                <a16:creationId xmlns:a16="http://schemas.microsoft.com/office/drawing/2014/main" id="{14B7967F-436E-0675-42B5-AF9AF446619A}"/>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62" name="矢印: 右 61">
            <a:extLst>
              <a:ext uri="{FF2B5EF4-FFF2-40B4-BE49-F238E27FC236}">
                <a16:creationId xmlns:a16="http://schemas.microsoft.com/office/drawing/2014/main" id="{1A85212D-CBB5-B724-9B4A-70F7ACF04734}"/>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3" name="図 62" descr="グラフ, ダイアグラム&#10;&#10;AI によって生成されたコンテンツは間違っている可能性があります。">
            <a:extLst>
              <a:ext uri="{FF2B5EF4-FFF2-40B4-BE49-F238E27FC236}">
                <a16:creationId xmlns:a16="http://schemas.microsoft.com/office/drawing/2014/main" id="{A8C5C845-F972-C561-19B5-628F0F96387B}"/>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128" name="テキスト ボックス 274">
            <a:extLst>
              <a:ext uri="{FF2B5EF4-FFF2-40B4-BE49-F238E27FC236}">
                <a16:creationId xmlns:a16="http://schemas.microsoft.com/office/drawing/2014/main" id="{C67AD11B-5808-1018-04C0-CDD8A60CAB3C}"/>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129" name="吹き出し: 円形 128">
            <a:extLst>
              <a:ext uri="{FF2B5EF4-FFF2-40B4-BE49-F238E27FC236}">
                <a16:creationId xmlns:a16="http://schemas.microsoft.com/office/drawing/2014/main" id="{663ED6BF-9D0F-7CD4-C1C9-BDC87BB8502F}"/>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130" name="正方形/長方形 129">
            <a:extLst>
              <a:ext uri="{FF2B5EF4-FFF2-40B4-BE49-F238E27FC236}">
                <a16:creationId xmlns:a16="http://schemas.microsoft.com/office/drawing/2014/main" id="{5B88A95A-03EF-1E88-395E-215C700E74BD}"/>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grpSp>
        <p:nvGrpSpPr>
          <p:cNvPr id="34" name="グループ化 33">
            <a:extLst>
              <a:ext uri="{FF2B5EF4-FFF2-40B4-BE49-F238E27FC236}">
                <a16:creationId xmlns:a16="http://schemas.microsoft.com/office/drawing/2014/main" id="{6ADF5C93-2904-3D66-5AD9-3DC4930A739F}"/>
              </a:ext>
            </a:extLst>
          </p:cNvPr>
          <p:cNvGrpSpPr/>
          <p:nvPr/>
        </p:nvGrpSpPr>
        <p:grpSpPr>
          <a:xfrm>
            <a:off x="5963859" y="4147035"/>
            <a:ext cx="591636" cy="1228988"/>
            <a:chOff x="4553023" y="4890757"/>
            <a:chExt cx="1018959" cy="2116656"/>
          </a:xfrm>
        </p:grpSpPr>
        <p:pic>
          <p:nvPicPr>
            <p:cNvPr id="39" name="Picture 2" descr="「スマートフォン」の画像検索結果">
              <a:extLst>
                <a:ext uri="{FF2B5EF4-FFF2-40B4-BE49-F238E27FC236}">
                  <a16:creationId xmlns:a16="http://schemas.microsoft.com/office/drawing/2014/main" id="{1C031B2F-546B-1622-DF55-601B515AB2B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図 39">
              <a:extLst>
                <a:ext uri="{FF2B5EF4-FFF2-40B4-BE49-F238E27FC236}">
                  <a16:creationId xmlns:a16="http://schemas.microsoft.com/office/drawing/2014/main" id="{06E49DF2-C7A8-4239-AED1-A25CA6E0B4BF}"/>
                </a:ext>
              </a:extLst>
            </p:cNvPr>
            <p:cNvPicPr>
              <a:picLocks noChangeAspect="1"/>
            </p:cNvPicPr>
            <p:nvPr/>
          </p:nvPicPr>
          <p:blipFill rotWithShape="1">
            <a:blip r:embed="rId17"/>
            <a:srcRect b="20647"/>
            <a:stretch/>
          </p:blipFill>
          <p:spPr>
            <a:xfrm>
              <a:off x="4652057" y="5196348"/>
              <a:ext cx="763793" cy="1533426"/>
            </a:xfrm>
            <a:prstGeom prst="rect">
              <a:avLst/>
            </a:prstGeom>
          </p:spPr>
        </p:pic>
        <p:pic>
          <p:nvPicPr>
            <p:cNvPr id="41" name="図 40">
              <a:extLst>
                <a:ext uri="{FF2B5EF4-FFF2-40B4-BE49-F238E27FC236}">
                  <a16:creationId xmlns:a16="http://schemas.microsoft.com/office/drawing/2014/main" id="{54DACF86-9E2D-BC1D-6DEA-B7312E0D6A41}"/>
                </a:ext>
              </a:extLst>
            </p:cNvPr>
            <p:cNvPicPr>
              <a:picLocks noChangeAspect="1"/>
            </p:cNvPicPr>
            <p:nvPr/>
          </p:nvPicPr>
          <p:blipFill rotWithShape="1">
            <a:blip r:embed="rId17"/>
            <a:srcRect t="93213"/>
            <a:stretch/>
          </p:blipFill>
          <p:spPr>
            <a:xfrm>
              <a:off x="4644106" y="6594445"/>
              <a:ext cx="766167" cy="131560"/>
            </a:xfrm>
            <a:prstGeom prst="rect">
              <a:avLst/>
            </a:prstGeom>
          </p:spPr>
        </p:pic>
      </p:grpSp>
      <p:pic>
        <p:nvPicPr>
          <p:cNvPr id="49" name="図 48">
            <a:extLst>
              <a:ext uri="{FF2B5EF4-FFF2-40B4-BE49-F238E27FC236}">
                <a16:creationId xmlns:a16="http://schemas.microsoft.com/office/drawing/2014/main" id="{71B1A81A-820A-23D6-7946-6C6899DDEB1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50" name="テキスト ボックス 8">
            <a:extLst>
              <a:ext uri="{FF2B5EF4-FFF2-40B4-BE49-F238E27FC236}">
                <a16:creationId xmlns:a16="http://schemas.microsoft.com/office/drawing/2014/main" id="{17131564-432F-0F43-DC05-59DD5DE774C3}"/>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51" name="テキスト ボックス 289">
            <a:extLst>
              <a:ext uri="{FF2B5EF4-FFF2-40B4-BE49-F238E27FC236}">
                <a16:creationId xmlns:a16="http://schemas.microsoft.com/office/drawing/2014/main" id="{F46E1A36-2336-A1D3-4568-2B93EA1624E9}"/>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52" name="正方形/長方形 290">
            <a:extLst>
              <a:ext uri="{FF2B5EF4-FFF2-40B4-BE49-F238E27FC236}">
                <a16:creationId xmlns:a16="http://schemas.microsoft.com/office/drawing/2014/main" id="{056448D6-BC60-D070-A420-DE83182EA905}"/>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53" name="正方形/長方形 291">
            <a:extLst>
              <a:ext uri="{FF2B5EF4-FFF2-40B4-BE49-F238E27FC236}">
                <a16:creationId xmlns:a16="http://schemas.microsoft.com/office/drawing/2014/main" id="{BFAF445B-AEC6-D094-F237-D70C48DCD879}"/>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54" name="テキスト ボックス 292">
            <a:extLst>
              <a:ext uri="{FF2B5EF4-FFF2-40B4-BE49-F238E27FC236}">
                <a16:creationId xmlns:a16="http://schemas.microsoft.com/office/drawing/2014/main" id="{9F1E92E6-2D48-6B1D-2503-78903FEA92A6}"/>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55" name="テキスト ボックス 293">
            <a:extLst>
              <a:ext uri="{FF2B5EF4-FFF2-40B4-BE49-F238E27FC236}">
                <a16:creationId xmlns:a16="http://schemas.microsoft.com/office/drawing/2014/main" id="{AF3AA9F0-5A69-E5D2-B9A2-F7387B749890}"/>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56" name="角丸四角形 17">
            <a:extLst>
              <a:ext uri="{FF2B5EF4-FFF2-40B4-BE49-F238E27FC236}">
                <a16:creationId xmlns:a16="http://schemas.microsoft.com/office/drawing/2014/main" id="{98E4CC6A-CDFA-641B-F331-23B5FD3B3121}"/>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58" name="テキスト ボックス 19">
            <a:extLst>
              <a:ext uri="{FF2B5EF4-FFF2-40B4-BE49-F238E27FC236}">
                <a16:creationId xmlns:a16="http://schemas.microsoft.com/office/drawing/2014/main" id="{1C109E4C-97D6-59CB-C3CB-E93548DD7249}"/>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31" name="角丸四角形 305">
            <a:extLst>
              <a:ext uri="{FF2B5EF4-FFF2-40B4-BE49-F238E27FC236}">
                <a16:creationId xmlns:a16="http://schemas.microsoft.com/office/drawing/2014/main" id="{1F5FBACA-65B9-6508-1B49-AFDBC76371DC}"/>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2" name="テキスト ボックス 258">
            <a:extLst>
              <a:ext uri="{FF2B5EF4-FFF2-40B4-BE49-F238E27FC236}">
                <a16:creationId xmlns:a16="http://schemas.microsoft.com/office/drawing/2014/main" id="{45B5CD51-AE0B-CA52-0122-55174F9C9B2F}"/>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33" name="テキスト ボックス 258">
            <a:extLst>
              <a:ext uri="{FF2B5EF4-FFF2-40B4-BE49-F238E27FC236}">
                <a16:creationId xmlns:a16="http://schemas.microsoft.com/office/drawing/2014/main" id="{CAE3CD40-2F71-9158-BF02-59A516E5FA60}"/>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34" name="角丸四角形 322">
            <a:extLst>
              <a:ext uri="{FF2B5EF4-FFF2-40B4-BE49-F238E27FC236}">
                <a16:creationId xmlns:a16="http://schemas.microsoft.com/office/drawing/2014/main" id="{62B968D6-F799-DACC-445E-C9F13C24DB55}"/>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5" name="テキスト ボックス 323">
            <a:extLst>
              <a:ext uri="{FF2B5EF4-FFF2-40B4-BE49-F238E27FC236}">
                <a16:creationId xmlns:a16="http://schemas.microsoft.com/office/drawing/2014/main" id="{72ABA440-306D-738A-CB5D-8D1CE2CC77C7}"/>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36" name="角丸四角形 325">
            <a:extLst>
              <a:ext uri="{FF2B5EF4-FFF2-40B4-BE49-F238E27FC236}">
                <a16:creationId xmlns:a16="http://schemas.microsoft.com/office/drawing/2014/main" id="{0987B86B-D52D-BDBB-794B-3EF8D5E796C7}"/>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37" name="正方形/長方形 136">
            <a:extLst>
              <a:ext uri="{FF2B5EF4-FFF2-40B4-BE49-F238E27FC236}">
                <a16:creationId xmlns:a16="http://schemas.microsoft.com/office/drawing/2014/main" id="{2621CD1B-782E-207F-D321-219382CD9BE7}"/>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38" name="テキスト ボックス 258">
            <a:extLst>
              <a:ext uri="{FF2B5EF4-FFF2-40B4-BE49-F238E27FC236}">
                <a16:creationId xmlns:a16="http://schemas.microsoft.com/office/drawing/2014/main" id="{36D69F27-5799-20FF-2BDF-1B216C5D58FA}"/>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139" name="テキスト ボックス 258">
            <a:extLst>
              <a:ext uri="{FF2B5EF4-FFF2-40B4-BE49-F238E27FC236}">
                <a16:creationId xmlns:a16="http://schemas.microsoft.com/office/drawing/2014/main" id="{416685B3-1DD6-0CF2-898C-CDF599DF4F2F}"/>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92482365-4436-6641-C493-A7792327E799}"/>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41" name="テキスト ボックス 140">
            <a:extLst>
              <a:ext uri="{FF2B5EF4-FFF2-40B4-BE49-F238E27FC236}">
                <a16:creationId xmlns:a16="http://schemas.microsoft.com/office/drawing/2014/main" id="{8CD8736F-84DF-B22C-96DD-B90C96C61E07}"/>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42" name="テキスト ボックス 141">
            <a:extLst>
              <a:ext uri="{FF2B5EF4-FFF2-40B4-BE49-F238E27FC236}">
                <a16:creationId xmlns:a16="http://schemas.microsoft.com/office/drawing/2014/main" id="{298456F3-C5F3-37FB-5A13-755BB16020A9}"/>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43" name="テキスト ボックス 142">
            <a:extLst>
              <a:ext uri="{FF2B5EF4-FFF2-40B4-BE49-F238E27FC236}">
                <a16:creationId xmlns:a16="http://schemas.microsoft.com/office/drawing/2014/main" id="{3303206A-9C90-026C-76E4-A54D64C4B5DE}"/>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44" name="テキスト ボックス 143">
            <a:extLst>
              <a:ext uri="{FF2B5EF4-FFF2-40B4-BE49-F238E27FC236}">
                <a16:creationId xmlns:a16="http://schemas.microsoft.com/office/drawing/2014/main" id="{08F570B3-28D8-E7FD-8F4C-0850279C6422}"/>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45" name="テキスト ボックス 144">
            <a:extLst>
              <a:ext uri="{FF2B5EF4-FFF2-40B4-BE49-F238E27FC236}">
                <a16:creationId xmlns:a16="http://schemas.microsoft.com/office/drawing/2014/main" id="{E56A61A0-5076-6BFA-778A-4D3A4AC33D80}"/>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46" name="直線コネクタ 145">
            <a:extLst>
              <a:ext uri="{FF2B5EF4-FFF2-40B4-BE49-F238E27FC236}">
                <a16:creationId xmlns:a16="http://schemas.microsoft.com/office/drawing/2014/main" id="{A7420D01-D3D2-4E67-ABB7-07BEDA584987}"/>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a:extLst>
              <a:ext uri="{FF2B5EF4-FFF2-40B4-BE49-F238E27FC236}">
                <a16:creationId xmlns:a16="http://schemas.microsoft.com/office/drawing/2014/main" id="{42C8B487-7119-C4FB-A05B-803182ECAF25}"/>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48" name="テキスト ボックス 13">
            <a:extLst>
              <a:ext uri="{FF2B5EF4-FFF2-40B4-BE49-F238E27FC236}">
                <a16:creationId xmlns:a16="http://schemas.microsoft.com/office/drawing/2014/main" id="{FBB6F264-ADF4-317E-7BE5-F458C319697A}"/>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2" name="テキスト ボックス 258">
            <a:extLst>
              <a:ext uri="{FF2B5EF4-FFF2-40B4-BE49-F238E27FC236}">
                <a16:creationId xmlns:a16="http://schemas.microsoft.com/office/drawing/2014/main" id="{95D72EA8-A7B3-2D95-112E-79B277972D1C}"/>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73" name="図 197">
            <a:extLst>
              <a:ext uri="{FF2B5EF4-FFF2-40B4-BE49-F238E27FC236}">
                <a16:creationId xmlns:a16="http://schemas.microsoft.com/office/drawing/2014/main" id="{097A8F47-5D9D-012A-E91A-D853DBDD4F82}"/>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 name="テキスト ボックス 306">
            <a:extLst>
              <a:ext uri="{FF2B5EF4-FFF2-40B4-BE49-F238E27FC236}">
                <a16:creationId xmlns:a16="http://schemas.microsoft.com/office/drawing/2014/main" id="{6589F9D2-AAB8-3FDA-46BA-07A5DCA66639}"/>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76" name="図 175">
            <a:extLst>
              <a:ext uri="{FF2B5EF4-FFF2-40B4-BE49-F238E27FC236}">
                <a16:creationId xmlns:a16="http://schemas.microsoft.com/office/drawing/2014/main" id="{89F0517C-F0FE-87E5-455C-C9406BE20AAE}"/>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177" name="テキスト ボックス 203">
            <a:extLst>
              <a:ext uri="{FF2B5EF4-FFF2-40B4-BE49-F238E27FC236}">
                <a16:creationId xmlns:a16="http://schemas.microsoft.com/office/drawing/2014/main" id="{B61848CE-5A54-82EF-C80D-6903E443CBC8}"/>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80" name="直線コネクタ 9">
            <a:extLst>
              <a:ext uri="{FF2B5EF4-FFF2-40B4-BE49-F238E27FC236}">
                <a16:creationId xmlns:a16="http://schemas.microsoft.com/office/drawing/2014/main" id="{99D029E2-59CC-A3F2-2EEC-80C29F74AAD7}"/>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1" name="正方形/長方形 19">
            <a:extLst>
              <a:ext uri="{FF2B5EF4-FFF2-40B4-BE49-F238E27FC236}">
                <a16:creationId xmlns:a16="http://schemas.microsoft.com/office/drawing/2014/main" id="{66FA6FCD-DB18-9CDB-8CD0-597F8D797343}"/>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93" name="直線コネクタ 9">
            <a:extLst>
              <a:ext uri="{FF2B5EF4-FFF2-40B4-BE49-F238E27FC236}">
                <a16:creationId xmlns:a16="http://schemas.microsoft.com/office/drawing/2014/main" id="{83E84D6D-806C-100E-0110-1F849CC17BA6}"/>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8" name="正方形/長方形 197">
            <a:extLst>
              <a:ext uri="{FF2B5EF4-FFF2-40B4-BE49-F238E27FC236}">
                <a16:creationId xmlns:a16="http://schemas.microsoft.com/office/drawing/2014/main" id="{7C9BDB3E-0AA9-6AF4-C4A1-79F9DC2306C2}"/>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2" name="図 41">
            <a:extLst>
              <a:ext uri="{FF2B5EF4-FFF2-40B4-BE49-F238E27FC236}">
                <a16:creationId xmlns:a16="http://schemas.microsoft.com/office/drawing/2014/main" id="{BF9E35A5-A53A-3CAF-37DD-545D26530F7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57" name="Rectangle 61">
            <a:extLst>
              <a:ext uri="{FF2B5EF4-FFF2-40B4-BE49-F238E27FC236}">
                <a16:creationId xmlns:a16="http://schemas.microsoft.com/office/drawing/2014/main" id="{AD8C9E03-3516-7357-E8DA-FAED119A705E}"/>
              </a:ext>
            </a:extLst>
          </p:cNvPr>
          <p:cNvSpPr>
            <a:spLocks/>
          </p:cNvSpPr>
          <p:nvPr/>
        </p:nvSpPr>
        <p:spPr bwMode="auto">
          <a:xfrm>
            <a:off x="472325" y="1154005"/>
            <a:ext cx="2262187" cy="519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nSpc>
                <a:spcPct val="115000"/>
              </a:lnSpc>
              <a:spcBef>
                <a:spcPct val="0"/>
              </a:spcBef>
              <a:buSzTx/>
              <a:buNone/>
            </a:pP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おしゃれでパワフル給湯！</a:t>
            </a:r>
            <a:endParaRPr lang="en-US" altLang="ja-JP" sz="12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nSpc>
                <a:spcPct val="115000"/>
              </a:lnSpc>
              <a:spcBef>
                <a:spcPct val="0"/>
              </a:spcBef>
              <a:buSzTx/>
              <a:buNone/>
            </a:pP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奥行</a:t>
            </a:r>
            <a:r>
              <a:rPr lang="en-US" altLang="ja-JP" sz="12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45cm</a:t>
            </a:r>
            <a:r>
              <a:rPr lang="ja-JP" altLang="en-US" sz="12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で省スペース！</a:t>
            </a:r>
          </a:p>
        </p:txBody>
      </p:sp>
      <p:pic>
        <p:nvPicPr>
          <p:cNvPr id="155" name="図 154">
            <a:extLst>
              <a:ext uri="{FF2B5EF4-FFF2-40B4-BE49-F238E27FC236}">
                <a16:creationId xmlns:a16="http://schemas.microsoft.com/office/drawing/2014/main" id="{8971B3EA-07C7-29A0-4551-8F3D27374EC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583819" y="1397423"/>
            <a:ext cx="1373146" cy="2044234"/>
          </a:xfrm>
          <a:prstGeom prst="rect">
            <a:avLst/>
          </a:prstGeom>
        </p:spPr>
      </p:pic>
      <p:pic>
        <p:nvPicPr>
          <p:cNvPr id="156" name="図 155">
            <a:extLst>
              <a:ext uri="{FF2B5EF4-FFF2-40B4-BE49-F238E27FC236}">
                <a16:creationId xmlns:a16="http://schemas.microsoft.com/office/drawing/2014/main" id="{0FFAF09B-341D-91DF-A8A0-B19F0E9C4D62}"/>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3721875" y="2676461"/>
            <a:ext cx="1069009" cy="814357"/>
          </a:xfrm>
          <a:prstGeom prst="rect">
            <a:avLst/>
          </a:prstGeom>
        </p:spPr>
      </p:pic>
      <p:cxnSp>
        <p:nvCxnSpPr>
          <p:cNvPr id="157" name="直線コネクタ 9">
            <a:extLst>
              <a:ext uri="{FF2B5EF4-FFF2-40B4-BE49-F238E27FC236}">
                <a16:creationId xmlns:a16="http://schemas.microsoft.com/office/drawing/2014/main" id="{BC41D6D9-F5A4-2B74-54CB-58DA9AC24C5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8" name="テキスト ボックス 13">
            <a:extLst>
              <a:ext uri="{FF2B5EF4-FFF2-40B4-BE49-F238E27FC236}">
                <a16:creationId xmlns:a16="http://schemas.microsoft.com/office/drawing/2014/main" id="{AFE594B9-4D10-05BA-7387-A4A59D621057}"/>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60" name="正方形/長方形 159">
            <a:extLst>
              <a:ext uri="{FF2B5EF4-FFF2-40B4-BE49-F238E27FC236}">
                <a16:creationId xmlns:a16="http://schemas.microsoft.com/office/drawing/2014/main" id="{1BEE1BEF-D7B6-3A89-C7BD-0A22FD355D7A}"/>
              </a:ext>
            </a:extLst>
          </p:cNvPr>
          <p:cNvSpPr/>
          <p:nvPr/>
        </p:nvSpPr>
        <p:spPr>
          <a:xfrm>
            <a:off x="6940463" y="3777517"/>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61" name="直線コネクタ 9">
            <a:extLst>
              <a:ext uri="{FF2B5EF4-FFF2-40B4-BE49-F238E27FC236}">
                <a16:creationId xmlns:a16="http://schemas.microsoft.com/office/drawing/2014/main" id="{01B24F8F-5B57-BF1A-F77B-F50FC6265E92}"/>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2" name="正方形/長方形 19">
            <a:extLst>
              <a:ext uri="{FF2B5EF4-FFF2-40B4-BE49-F238E27FC236}">
                <a16:creationId xmlns:a16="http://schemas.microsoft.com/office/drawing/2014/main" id="{D922C5ED-F976-E1E9-4DAF-74096D8E5FCB}"/>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63" name="テキスト ボックス 6">
            <a:extLst>
              <a:ext uri="{FF2B5EF4-FFF2-40B4-BE49-F238E27FC236}">
                <a16:creationId xmlns:a16="http://schemas.microsoft.com/office/drawing/2014/main" id="{39AFE664-E3F2-5EF2-1C8D-9C1A285A262A}"/>
              </a:ext>
            </a:extLst>
          </p:cNvPr>
          <p:cNvSpPr txBox="1">
            <a:spLocks noChangeArrowheads="1"/>
          </p:cNvSpPr>
          <p:nvPr/>
        </p:nvSpPr>
        <p:spPr bwMode="auto">
          <a:xfrm>
            <a:off x="6746188" y="6490124"/>
            <a:ext cx="610317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800" b="1" dirty="0">
                <a:latin typeface="BIZ UDPゴシック" panose="020B0400000000000000" pitchFamily="50" charset="-128"/>
                <a:ea typeface="BIZ UDPゴシック" panose="020B0400000000000000" pitchFamily="50" charset="-128"/>
              </a:rPr>
              <a:t>（注</a:t>
            </a:r>
            <a:r>
              <a:rPr kumimoji="1" lang="ja-JP" altLang="en-US" sz="800" b="1" dirty="0">
                <a:latin typeface="メイリオ" panose="020B0604030504040204" pitchFamily="50" charset="-128"/>
                <a:ea typeface="メイリオ" panose="020B0604030504040204" pitchFamily="50" charset="-128"/>
              </a:rPr>
              <a:t>）</a:t>
            </a:r>
            <a:endParaRPr kumimoji="1"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800" dirty="0">
                <a:latin typeface="メイリオ" panose="020B0604030504040204" pitchFamily="50" charset="-128"/>
                <a:ea typeface="メイリオ" panose="020B0604030504040204" pitchFamily="50" charset="-128"/>
              </a:rPr>
              <a:t>げ</a:t>
            </a:r>
            <a:r>
              <a:rPr lang="ja-JP" altLang="ja-JP" sz="8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「エネルギー性能計算プログラム（住宅版）」（通称</a:t>
            </a:r>
            <a:r>
              <a:rPr lang="en-US" altLang="ja-JP" sz="800" dirty="0">
                <a:latin typeface="メイリオ" panose="020B0604030504040204" pitchFamily="50" charset="-128"/>
                <a:ea typeface="メイリオ" panose="020B0604030504040204" pitchFamily="50" charset="-128"/>
              </a:rPr>
              <a:t>Web</a:t>
            </a:r>
            <a:r>
              <a:rPr lang="ja-JP" altLang="ja-JP" sz="800" dirty="0">
                <a:latin typeface="メイリオ" panose="020B0604030504040204" pitchFamily="50" charset="-128"/>
                <a:ea typeface="メイリオ" panose="020B0604030504040204" pitchFamily="50" charset="-128"/>
              </a:rPr>
              <a:t>プロ）では、給湯設備（ヒートポンプ給湯機）</a:t>
            </a:r>
            <a:r>
              <a:rPr lang="ja-JP" altLang="en-US" sz="800" dirty="0">
                <a:latin typeface="メイリオ" panose="020B0604030504040204" pitchFamily="50" charset="-128"/>
                <a:ea typeface="メイリオ" panose="020B0604030504040204" pitchFamily="50" charset="-128"/>
              </a:rPr>
              <a:t>の</a:t>
            </a:r>
            <a:r>
              <a:rPr lang="ja-JP" altLang="ja-JP" sz="8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78" name="object 33">
            <a:extLst>
              <a:ext uri="{FF2B5EF4-FFF2-40B4-BE49-F238E27FC236}">
                <a16:creationId xmlns:a16="http://schemas.microsoft.com/office/drawing/2014/main" id="{878CB62C-C632-9045-D667-7EC376CB1AA6}"/>
              </a:ext>
            </a:extLst>
          </p:cNvPr>
          <p:cNvGrpSpPr/>
          <p:nvPr/>
        </p:nvGrpSpPr>
        <p:grpSpPr>
          <a:xfrm>
            <a:off x="12333825" y="3728220"/>
            <a:ext cx="432434" cy="432434"/>
            <a:chOff x="909735" y="2161233"/>
            <a:chExt cx="432434" cy="432434"/>
          </a:xfrm>
        </p:grpSpPr>
        <p:sp>
          <p:nvSpPr>
            <p:cNvPr id="187" name="object 34">
              <a:extLst>
                <a:ext uri="{FF2B5EF4-FFF2-40B4-BE49-F238E27FC236}">
                  <a16:creationId xmlns:a16="http://schemas.microsoft.com/office/drawing/2014/main" id="{CAE1B7C4-41E4-724F-DB60-D5DE6931690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88" name="object 35">
              <a:extLst>
                <a:ext uri="{FF2B5EF4-FFF2-40B4-BE49-F238E27FC236}">
                  <a16:creationId xmlns:a16="http://schemas.microsoft.com/office/drawing/2014/main" id="{294DC5BA-1BC6-9360-F2CA-930A03D23A60}"/>
                </a:ext>
              </a:extLst>
            </p:cNvPr>
            <p:cNvPicPr/>
            <p:nvPr/>
          </p:nvPicPr>
          <p:blipFill>
            <a:blip r:embed="rId13" cstate="print"/>
            <a:stretch>
              <a:fillRect/>
            </a:stretch>
          </p:blipFill>
          <p:spPr>
            <a:xfrm>
              <a:off x="972442" y="2324323"/>
              <a:ext cx="87109" cy="106311"/>
            </a:xfrm>
            <a:prstGeom prst="rect">
              <a:avLst/>
            </a:prstGeom>
          </p:spPr>
        </p:pic>
        <p:pic>
          <p:nvPicPr>
            <p:cNvPr id="189" name="object 36">
              <a:extLst>
                <a:ext uri="{FF2B5EF4-FFF2-40B4-BE49-F238E27FC236}">
                  <a16:creationId xmlns:a16="http://schemas.microsoft.com/office/drawing/2014/main" id="{7198BD18-D57B-AFB6-E5C4-7DCF464629D8}"/>
                </a:ext>
              </a:extLst>
            </p:cNvPr>
            <p:cNvPicPr/>
            <p:nvPr/>
          </p:nvPicPr>
          <p:blipFill>
            <a:blip r:embed="rId14" cstate="print"/>
            <a:stretch>
              <a:fillRect/>
            </a:stretch>
          </p:blipFill>
          <p:spPr>
            <a:xfrm>
              <a:off x="1079921" y="2323413"/>
              <a:ext cx="199285" cy="107861"/>
            </a:xfrm>
            <a:prstGeom prst="rect">
              <a:avLst/>
            </a:prstGeom>
          </p:spPr>
        </p:pic>
      </p:grpSp>
      <p:cxnSp>
        <p:nvCxnSpPr>
          <p:cNvPr id="190" name="直線コネクタ 9">
            <a:extLst>
              <a:ext uri="{FF2B5EF4-FFF2-40B4-BE49-F238E27FC236}">
                <a16:creationId xmlns:a16="http://schemas.microsoft.com/office/drawing/2014/main" id="{614E5555-31D9-979A-5C5D-058E5101C059}"/>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2" name="直線コネクタ 9">
            <a:extLst>
              <a:ext uri="{FF2B5EF4-FFF2-40B4-BE49-F238E27FC236}">
                <a16:creationId xmlns:a16="http://schemas.microsoft.com/office/drawing/2014/main" id="{4D5DB9B2-4A63-7FD5-F238-BFA2105BD90E}"/>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1" name="正方形/長方形 19">
            <a:extLst>
              <a:ext uri="{FF2B5EF4-FFF2-40B4-BE49-F238E27FC236}">
                <a16:creationId xmlns:a16="http://schemas.microsoft.com/office/drawing/2014/main" id="{EACD3263-C34A-61D2-5AA1-57848004D05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07" name="Rectangle 61">
            <a:extLst>
              <a:ext uri="{FF2B5EF4-FFF2-40B4-BE49-F238E27FC236}">
                <a16:creationId xmlns:a16="http://schemas.microsoft.com/office/drawing/2014/main" id="{B402E608-9F9E-E70A-CE21-51BA4431D839}"/>
              </a:ext>
            </a:extLst>
          </p:cNvPr>
          <p:cNvSpPr>
            <a:spLocks/>
          </p:cNvSpPr>
          <p:nvPr/>
        </p:nvSpPr>
        <p:spPr bwMode="auto">
          <a:xfrm>
            <a:off x="8542187" y="8234238"/>
            <a:ext cx="2195513" cy="4966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latin typeface="Meiryo UI" panose="020B0604030504040204" pitchFamily="50" charset="-128"/>
                <a:ea typeface="Meiryo UI" panose="020B0604030504040204" pitchFamily="50" charset="-128"/>
                <a:sym typeface="ＭＳ Ｐゴシック" panose="020B0600070205080204" pitchFamily="50" charset="-128"/>
              </a:rPr>
              <a:t>おしゃれなデザイン＆</a:t>
            </a:r>
            <a:endParaRPr lang="en-US" altLang="ja-JP" sz="1200" dirty="0">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200" dirty="0">
                <a:latin typeface="Meiryo UI" panose="020B0604030504040204" pitchFamily="50" charset="-128"/>
                <a:ea typeface="Meiryo UI" panose="020B0604030504040204" pitchFamily="50" charset="-128"/>
                <a:sym typeface="ＭＳ Ｐゴシック" panose="020B0600070205080204" pitchFamily="50" charset="-128"/>
              </a:rPr>
              <a:t>高圧力パワフル給湯！</a:t>
            </a:r>
            <a:endParaRPr lang="ja-JP" altLang="en-US" sz="1100" dirty="0">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208" name="図 207">
            <a:extLst>
              <a:ext uri="{FF2B5EF4-FFF2-40B4-BE49-F238E27FC236}">
                <a16:creationId xmlns:a16="http://schemas.microsoft.com/office/drawing/2014/main" id="{00118F89-337E-4519-D7E1-94D965C12C7C}"/>
              </a:ext>
            </a:extLst>
          </p:cNvPr>
          <p:cNvPicPr>
            <a:picLocks noChangeAspect="1"/>
          </p:cNvPicPr>
          <p:nvPr/>
        </p:nvPicPr>
        <p:blipFill rotWithShape="1">
          <a:blip r:embed="rId24" cstate="print">
            <a:extLst>
              <a:ext uri="{28A0092B-C50C-407E-A947-70E740481C1C}">
                <a14:useLocalDpi xmlns:a14="http://schemas.microsoft.com/office/drawing/2010/main" val="0"/>
              </a:ext>
            </a:extLst>
          </a:blip>
          <a:srcRect t="25486" r="3531" b="15433"/>
          <a:stretch/>
        </p:blipFill>
        <p:spPr>
          <a:xfrm>
            <a:off x="6830071" y="8343182"/>
            <a:ext cx="1734778" cy="1170491"/>
          </a:xfrm>
          <a:prstGeom prst="rect">
            <a:avLst/>
          </a:prstGeom>
        </p:spPr>
      </p:pic>
      <p:pic>
        <p:nvPicPr>
          <p:cNvPr id="209" name="図 208">
            <a:extLst>
              <a:ext uri="{FF2B5EF4-FFF2-40B4-BE49-F238E27FC236}">
                <a16:creationId xmlns:a16="http://schemas.microsoft.com/office/drawing/2014/main" id="{DE08E1C1-1BF9-2A54-8768-9A1FCC799029}"/>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l="23713" t="8665" r="19590" b="15738"/>
          <a:stretch/>
        </p:blipFill>
        <p:spPr>
          <a:xfrm>
            <a:off x="10315180" y="8188306"/>
            <a:ext cx="1059670" cy="1412894"/>
          </a:xfrm>
          <a:prstGeom prst="rect">
            <a:avLst/>
          </a:prstGeom>
        </p:spPr>
      </p:pic>
      <p:sp>
        <p:nvSpPr>
          <p:cNvPr id="210" name="テキスト ボックス 209">
            <a:extLst>
              <a:ext uri="{FF2B5EF4-FFF2-40B4-BE49-F238E27FC236}">
                <a16:creationId xmlns:a16="http://schemas.microsoft.com/office/drawing/2014/main" id="{EB2EAC62-1FF0-26EC-0FF4-C402CFF062AB}"/>
              </a:ext>
            </a:extLst>
          </p:cNvPr>
          <p:cNvSpPr txBox="1"/>
          <p:nvPr/>
        </p:nvSpPr>
        <p:spPr>
          <a:xfrm>
            <a:off x="11447061" y="8572604"/>
            <a:ext cx="1157689" cy="461665"/>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奥行</a:t>
            </a:r>
            <a:r>
              <a:rPr kumimoji="1" lang="en-US" altLang="ja-JP" sz="1200" dirty="0">
                <a:latin typeface="Meiryo UI" panose="020B0604030504040204" pitchFamily="50" charset="-128"/>
                <a:ea typeface="Meiryo UI" panose="020B0604030504040204" pitchFamily="50" charset="-128"/>
              </a:rPr>
              <a:t>45</a:t>
            </a:r>
            <a:r>
              <a:rPr kumimoji="1" lang="ja-JP" altLang="en-US" sz="1200" dirty="0">
                <a:latin typeface="Meiryo UI" panose="020B0604030504040204" pitchFamily="50" charset="-128"/>
                <a:ea typeface="Meiryo UI" panose="020B0604030504040204" pitchFamily="50" charset="-128"/>
              </a:rPr>
              <a:t>㎝の</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省スペース設置</a:t>
            </a:r>
          </a:p>
        </p:txBody>
      </p:sp>
      <p:pic>
        <p:nvPicPr>
          <p:cNvPr id="211" name="図 210">
            <a:extLst>
              <a:ext uri="{FF2B5EF4-FFF2-40B4-BE49-F238E27FC236}">
                <a16:creationId xmlns:a16="http://schemas.microsoft.com/office/drawing/2014/main" id="{EF9F822C-50D5-C6C0-23A3-F8268A4E2543}"/>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8635942" y="8718968"/>
            <a:ext cx="1178890" cy="786541"/>
          </a:xfrm>
          <a:prstGeom prst="rect">
            <a:avLst/>
          </a:prstGeom>
        </p:spPr>
      </p:pic>
      <p:sp>
        <p:nvSpPr>
          <p:cNvPr id="212" name="正方形/長方形 211">
            <a:extLst>
              <a:ext uri="{FF2B5EF4-FFF2-40B4-BE49-F238E27FC236}">
                <a16:creationId xmlns:a16="http://schemas.microsoft.com/office/drawing/2014/main" id="{92952D0C-09C1-6053-9A75-7F45E1B5F27D}"/>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149" name="図 148" descr="QR コード&#10;&#10;AI 生成コンテンツは誤りを含む可能性があります。">
            <a:extLst>
              <a:ext uri="{FF2B5EF4-FFF2-40B4-BE49-F238E27FC236}">
                <a16:creationId xmlns:a16="http://schemas.microsoft.com/office/drawing/2014/main" id="{F29B8776-C435-5C91-BA22-2DE285994C58}"/>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182" name="object 33">
            <a:extLst>
              <a:ext uri="{FF2B5EF4-FFF2-40B4-BE49-F238E27FC236}">
                <a16:creationId xmlns:a16="http://schemas.microsoft.com/office/drawing/2014/main" id="{DF25B21C-E8B8-1A30-90CD-4CFEC6D34F6C}"/>
              </a:ext>
            </a:extLst>
          </p:cNvPr>
          <p:cNvGrpSpPr/>
          <p:nvPr/>
        </p:nvGrpSpPr>
        <p:grpSpPr>
          <a:xfrm>
            <a:off x="6098056" y="7785884"/>
            <a:ext cx="432434" cy="432434"/>
            <a:chOff x="909735" y="2161233"/>
            <a:chExt cx="432434" cy="432434"/>
          </a:xfrm>
        </p:grpSpPr>
        <p:sp>
          <p:nvSpPr>
            <p:cNvPr id="183" name="object 34">
              <a:extLst>
                <a:ext uri="{FF2B5EF4-FFF2-40B4-BE49-F238E27FC236}">
                  <a16:creationId xmlns:a16="http://schemas.microsoft.com/office/drawing/2014/main" id="{73FC900B-8186-085B-9C2D-0732B7ED9D30}"/>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84" name="object 35">
              <a:extLst>
                <a:ext uri="{FF2B5EF4-FFF2-40B4-BE49-F238E27FC236}">
                  <a16:creationId xmlns:a16="http://schemas.microsoft.com/office/drawing/2014/main" id="{A1706A5B-007B-224F-A81B-264694CEB059}"/>
                </a:ext>
              </a:extLst>
            </p:cNvPr>
            <p:cNvPicPr/>
            <p:nvPr/>
          </p:nvPicPr>
          <p:blipFill>
            <a:blip r:embed="rId13" cstate="print"/>
            <a:stretch>
              <a:fillRect/>
            </a:stretch>
          </p:blipFill>
          <p:spPr>
            <a:xfrm>
              <a:off x="972442" y="2324323"/>
              <a:ext cx="87109" cy="106311"/>
            </a:xfrm>
            <a:prstGeom prst="rect">
              <a:avLst/>
            </a:prstGeom>
          </p:spPr>
        </p:pic>
        <p:pic>
          <p:nvPicPr>
            <p:cNvPr id="185" name="object 36">
              <a:extLst>
                <a:ext uri="{FF2B5EF4-FFF2-40B4-BE49-F238E27FC236}">
                  <a16:creationId xmlns:a16="http://schemas.microsoft.com/office/drawing/2014/main" id="{3845F417-1051-3363-A35B-4EC4FEC237CE}"/>
                </a:ext>
              </a:extLst>
            </p:cNvPr>
            <p:cNvPicPr/>
            <p:nvPr/>
          </p:nvPicPr>
          <p:blipFill>
            <a:blip r:embed="rId14" cstate="print"/>
            <a:stretch>
              <a:fillRect/>
            </a:stretch>
          </p:blipFill>
          <p:spPr>
            <a:xfrm>
              <a:off x="1079921" y="2323413"/>
              <a:ext cx="199285" cy="107861"/>
            </a:xfrm>
            <a:prstGeom prst="rect">
              <a:avLst/>
            </a:prstGeom>
          </p:spPr>
        </p:pic>
      </p:grpSp>
      <p:cxnSp>
        <p:nvCxnSpPr>
          <p:cNvPr id="196" name="直線コネクタ 9">
            <a:extLst>
              <a:ext uri="{FF2B5EF4-FFF2-40B4-BE49-F238E27FC236}">
                <a16:creationId xmlns:a16="http://schemas.microsoft.com/office/drawing/2014/main" id="{637A1B0A-69A1-A303-4502-49EBEDB1C949}"/>
              </a:ext>
            </a:extLst>
          </p:cNvPr>
          <p:cNvCxnSpPr>
            <a:cxnSpLocks noChangeShapeType="1"/>
          </p:cNvCxnSpPr>
          <p:nvPr/>
        </p:nvCxnSpPr>
        <p:spPr bwMode="auto">
          <a:xfrm>
            <a:off x="6841977" y="7798728"/>
            <a:ext cx="57627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7" name="直線コネクタ 9">
            <a:extLst>
              <a:ext uri="{FF2B5EF4-FFF2-40B4-BE49-F238E27FC236}">
                <a16:creationId xmlns:a16="http://schemas.microsoft.com/office/drawing/2014/main" id="{B7FEA5B9-27E0-B2FB-AD52-7ADB36AAF79A}"/>
              </a:ext>
            </a:extLst>
          </p:cNvPr>
          <p:cNvCxnSpPr>
            <a:cxnSpLocks noChangeShapeType="1"/>
          </p:cNvCxnSpPr>
          <p:nvPr/>
        </p:nvCxnSpPr>
        <p:spPr bwMode="auto">
          <a:xfrm>
            <a:off x="6809347" y="8166718"/>
            <a:ext cx="58688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0" name="正方形/長方形 19">
            <a:extLst>
              <a:ext uri="{FF2B5EF4-FFF2-40B4-BE49-F238E27FC236}">
                <a16:creationId xmlns:a16="http://schemas.microsoft.com/office/drawing/2014/main" id="{F0A49680-69BA-FC92-1BCD-C54E44B782A1}"/>
              </a:ext>
            </a:extLst>
          </p:cNvPr>
          <p:cNvSpPr>
            <a:spLocks noChangeArrowheads="1"/>
          </p:cNvSpPr>
          <p:nvPr/>
        </p:nvSpPr>
        <p:spPr bwMode="auto">
          <a:xfrm>
            <a:off x="6804584" y="77904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15" name="正方形/長方形 214">
            <a:extLst>
              <a:ext uri="{FF2B5EF4-FFF2-40B4-BE49-F238E27FC236}">
                <a16:creationId xmlns:a16="http://schemas.microsoft.com/office/drawing/2014/main" id="{5DBA7CF2-8AA1-917D-2370-0A8E710063A6}"/>
              </a:ext>
            </a:extLst>
          </p:cNvPr>
          <p:cNvSpPr/>
          <p:nvPr/>
        </p:nvSpPr>
        <p:spPr>
          <a:xfrm>
            <a:off x="6943403" y="7812705"/>
            <a:ext cx="4862229"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おしゃれ＆パワフル！奥行</a:t>
            </a:r>
            <a:r>
              <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45</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㎝の省スペース設計！</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sp>
        <p:nvSpPr>
          <p:cNvPr id="216" name="テキスト ボックス 215">
            <a:extLst>
              <a:ext uri="{FF2B5EF4-FFF2-40B4-BE49-F238E27FC236}">
                <a16:creationId xmlns:a16="http://schemas.microsoft.com/office/drawing/2014/main" id="{48771E33-79E6-E75C-E553-69830F9036D3}"/>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17" name="直線コネクタ 216">
            <a:extLst>
              <a:ext uri="{FF2B5EF4-FFF2-40B4-BE49-F238E27FC236}">
                <a16:creationId xmlns:a16="http://schemas.microsoft.com/office/drawing/2014/main" id="{08B24766-5469-415B-52F7-BA9DB2D30346}"/>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8" name="直線コネクタ 217">
            <a:extLst>
              <a:ext uri="{FF2B5EF4-FFF2-40B4-BE49-F238E27FC236}">
                <a16:creationId xmlns:a16="http://schemas.microsoft.com/office/drawing/2014/main" id="{2CF0CD0B-7729-8A71-8605-87165F82C4A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23" name="テキスト ボックス 323">
            <a:extLst>
              <a:ext uri="{FF2B5EF4-FFF2-40B4-BE49-F238E27FC236}">
                <a16:creationId xmlns:a16="http://schemas.microsoft.com/office/drawing/2014/main" id="{B979CDA1-8242-D575-AEA8-24CB563A9781}"/>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26" name="矢印: 右 225">
            <a:extLst>
              <a:ext uri="{FF2B5EF4-FFF2-40B4-BE49-F238E27FC236}">
                <a16:creationId xmlns:a16="http://schemas.microsoft.com/office/drawing/2014/main" id="{13627FA6-E188-8695-7470-0E192171AED7}"/>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6">
            <a:extLst>
              <a:ext uri="{FF2B5EF4-FFF2-40B4-BE49-F238E27FC236}">
                <a16:creationId xmlns:a16="http://schemas.microsoft.com/office/drawing/2014/main" id="{808E62AD-DB5E-DA9D-E77B-CBE91E2C5C11}"/>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8" name="テキスト ボックス 47">
            <a:extLst>
              <a:ext uri="{FF2B5EF4-FFF2-40B4-BE49-F238E27FC236}">
                <a16:creationId xmlns:a16="http://schemas.microsoft.com/office/drawing/2014/main" id="{7863173E-DEFC-21C0-8D1F-FF8DDDC1954F}"/>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51" name="テキスト ボックス 6">
            <a:extLst>
              <a:ext uri="{FF2B5EF4-FFF2-40B4-BE49-F238E27FC236}">
                <a16:creationId xmlns:a16="http://schemas.microsoft.com/office/drawing/2014/main" id="{2F13DADC-1B53-3C68-71D8-8BB96BD11817}"/>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53" name="表 152">
            <a:extLst>
              <a:ext uri="{FF2B5EF4-FFF2-40B4-BE49-F238E27FC236}">
                <a16:creationId xmlns:a16="http://schemas.microsoft.com/office/drawing/2014/main" id="{B1977090-6BB1-38CE-D1A0-5FD3839BFAD2}"/>
              </a:ext>
            </a:extLst>
          </p:cNvPr>
          <p:cNvGraphicFramePr>
            <a:graphicFrameLocks noGrp="1"/>
          </p:cNvGraphicFramePr>
          <p:nvPr>
            <p:extLst>
              <p:ext uri="{D42A27DB-BD31-4B8C-83A1-F6EECF244321}">
                <p14:modId xmlns:p14="http://schemas.microsoft.com/office/powerpoint/2010/main" val="3284759246"/>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65" name="テキスト ボックス 274">
            <a:extLst>
              <a:ext uri="{FF2B5EF4-FFF2-40B4-BE49-F238E27FC236}">
                <a16:creationId xmlns:a16="http://schemas.microsoft.com/office/drawing/2014/main" id="{0BDB3979-278E-8467-03CE-13A6DA4984D8}"/>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52840" y="6778679"/>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26395"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24988"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72229" y="6756827"/>
            <a:ext cx="1206686" cy="1644323"/>
          </a:xfrm>
          <a:prstGeom prst="rect">
            <a:avLst/>
          </a:prstGeom>
        </p:spPr>
      </p:pic>
      <p:sp>
        <p:nvSpPr>
          <p:cNvPr id="146" name="テキスト ボックス 145"/>
          <p:cNvSpPr txBox="1"/>
          <p:nvPr/>
        </p:nvSpPr>
        <p:spPr>
          <a:xfrm>
            <a:off x="7000075"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66949"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6991086"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46579"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39848"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47481"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11715"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097328"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21904"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06753"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2.61</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693398"/>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5278</TotalTime>
  <Words>1591</Words>
  <Application>Microsoft Office PowerPoint</Application>
  <PresentationFormat>A3 297x420 mm</PresentationFormat>
  <Paragraphs>208</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334</cp:revision>
  <cp:lastPrinted>2026-03-24T04:18:54Z</cp:lastPrinted>
  <dcterms:created xsi:type="dcterms:W3CDTF">2020-12-15T06:24:16Z</dcterms:created>
  <dcterms:modified xsi:type="dcterms:W3CDTF">2026-10-06T09:03:12Z</dcterms:modified>
</cp:coreProperties>
</file>