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14295438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85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59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68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09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43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71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7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8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06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16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64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4AB4-176D-4235-86DF-14B52C3FD553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0C5E-47B9-45C3-8BA3-9EF25AD0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67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64" y="372622"/>
            <a:ext cx="4564611" cy="3776574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6745829" y="2413445"/>
            <a:ext cx="3386381" cy="112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9211" r="46970" b="41299"/>
          <a:stretch/>
        </p:blipFill>
        <p:spPr>
          <a:xfrm>
            <a:off x="132165" y="981915"/>
            <a:ext cx="6371217" cy="3035319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 flipH="1" flipV="1">
            <a:off x="2378530" y="-914400"/>
            <a:ext cx="48985" cy="9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9" y="332368"/>
            <a:ext cx="1795177" cy="43101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99440" y="424826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+mn-ea"/>
              </a:rPr>
              <a:t>遠赤外線電気暖房機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2307835" y="358973"/>
            <a:ext cx="0" cy="497828"/>
          </a:xfrm>
          <a:prstGeom prst="line">
            <a:avLst/>
          </a:prstGeom>
          <a:ln w="28575">
            <a:solidFill>
              <a:srgbClr val="2C4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224253" y="358973"/>
            <a:ext cx="0" cy="497828"/>
          </a:xfrm>
          <a:prstGeom prst="line">
            <a:avLst/>
          </a:prstGeom>
          <a:ln w="28575">
            <a:solidFill>
              <a:srgbClr val="2C4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01674" y="919766"/>
            <a:ext cx="6567155" cy="0"/>
          </a:xfrm>
          <a:prstGeom prst="line">
            <a:avLst/>
          </a:prstGeom>
          <a:ln>
            <a:solidFill>
              <a:srgbClr val="2C4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397761" y="46751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壁掛型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5360756" y="373619"/>
            <a:ext cx="0" cy="497828"/>
          </a:xfrm>
          <a:prstGeom prst="line">
            <a:avLst/>
          </a:prstGeom>
          <a:ln w="28575">
            <a:solidFill>
              <a:srgbClr val="2C4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flipH="1">
            <a:off x="5439926" y="372622"/>
            <a:ext cx="1578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atin typeface="+mn-ea"/>
              </a:rPr>
              <a:t>適</a:t>
            </a:r>
            <a:r>
              <a:rPr lang="ja-JP" altLang="en-US" sz="1000" b="1" dirty="0">
                <a:latin typeface="+mn-ea"/>
              </a:rPr>
              <a:t>用</a:t>
            </a:r>
            <a:r>
              <a:rPr lang="ja-JP" altLang="en-US" sz="1000" b="1" dirty="0" smtClean="0">
                <a:latin typeface="+mn-ea"/>
              </a:rPr>
              <a:t>面積</a:t>
            </a:r>
            <a:r>
              <a:rPr lang="ja-JP" altLang="en-US" sz="1000" b="1" dirty="0">
                <a:latin typeface="+mn-ea"/>
              </a:rPr>
              <a:t>めやす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16965" y="573683"/>
            <a:ext cx="91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～</a:t>
            </a:r>
            <a:r>
              <a:rPr lang="en-US" altLang="ja-JP" sz="1400" b="1" dirty="0">
                <a:latin typeface="+mn-ea"/>
              </a:rPr>
              <a:t>1.5</a:t>
            </a:r>
            <a:r>
              <a:rPr lang="ja-JP" altLang="en-US" sz="1400" b="1" dirty="0">
                <a:latin typeface="+mn-ea"/>
              </a:rPr>
              <a:t>坪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3" t="63673" r="47661"/>
          <a:stretch/>
        </p:blipFill>
        <p:spPr>
          <a:xfrm>
            <a:off x="7873495" y="4087872"/>
            <a:ext cx="4807136" cy="28605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91" y="7037287"/>
            <a:ext cx="4513585" cy="3039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3144" b="10036"/>
          <a:stretch/>
        </p:blipFill>
        <p:spPr>
          <a:xfrm>
            <a:off x="7907489" y="7493055"/>
            <a:ext cx="4883686" cy="192657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4505" b="29991"/>
          <a:stretch/>
        </p:blipFill>
        <p:spPr>
          <a:xfrm>
            <a:off x="6745829" y="115957"/>
            <a:ext cx="3498298" cy="254537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10644" r="7837" b="12606"/>
          <a:stretch/>
        </p:blipFill>
        <p:spPr>
          <a:xfrm>
            <a:off x="10714383" y="7364674"/>
            <a:ext cx="1315538" cy="97245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4" b="23990"/>
          <a:stretch/>
        </p:blipFill>
        <p:spPr>
          <a:xfrm>
            <a:off x="6668829" y="2583781"/>
            <a:ext cx="3386381" cy="168447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/>
        </p:blipFill>
        <p:spPr>
          <a:xfrm>
            <a:off x="11305" y="3945269"/>
            <a:ext cx="7910212" cy="538547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86964" y="2460363"/>
            <a:ext cx="14173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※3 </a:t>
            </a:r>
            <a:r>
              <a:rPr kumimoji="1" lang="ja-JP" altLang="en-US" sz="700" dirty="0" smtClean="0"/>
              <a:t>冷房機能ではありません。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72227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17</Words>
  <Application>Microsoft Office PowerPoint</Application>
  <PresentationFormat>A3 297x420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碧</dc:creator>
  <cp:lastModifiedBy>小林 碧</cp:lastModifiedBy>
  <cp:revision>12</cp:revision>
  <cp:lastPrinted>2025-01-27T06:55:13Z</cp:lastPrinted>
  <dcterms:created xsi:type="dcterms:W3CDTF">2025-01-27T04:26:42Z</dcterms:created>
  <dcterms:modified xsi:type="dcterms:W3CDTF">2025-01-27T07:05:47Z</dcterms:modified>
</cp:coreProperties>
</file>