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9" r:id="rId3"/>
  </p:sldIdLst>
  <p:sldSz cx="7556500" cy="10693400"/>
  <p:notesSz cx="6870700" cy="9931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675"/>
    <a:srgbClr val="2941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73" autoAdjust="0"/>
  </p:normalViewPr>
  <p:slideViewPr>
    <p:cSldViewPr>
      <p:cViewPr varScale="1">
        <p:scale>
          <a:sx n="42" d="100"/>
          <a:sy n="42" d="100"/>
        </p:scale>
        <p:origin x="235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3150" b="1" i="0">
                <a:solidFill>
                  <a:schemeClr val="bg1"/>
                </a:solidFill>
                <a:latin typeface="nevis Bold"/>
                <a:cs typeface="nevis Bold"/>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57999" y="2138159"/>
            <a:ext cx="5037632" cy="3419995"/>
          </a:xfrm>
          <a:prstGeom prst="rect">
            <a:avLst/>
          </a:prstGeom>
        </p:spPr>
      </p:pic>
      <p:pic>
        <p:nvPicPr>
          <p:cNvPr id="17" name="bg object 17"/>
          <p:cNvPicPr/>
          <p:nvPr/>
        </p:nvPicPr>
        <p:blipFill>
          <a:blip r:embed="rId3" cstate="print"/>
          <a:stretch>
            <a:fillRect/>
          </a:stretch>
        </p:blipFill>
        <p:spPr>
          <a:xfrm>
            <a:off x="5407228" y="4118152"/>
            <a:ext cx="1583994" cy="1440002"/>
          </a:xfrm>
          <a:prstGeom prst="rect">
            <a:avLst/>
          </a:prstGeom>
        </p:spPr>
      </p:pic>
      <p:sp>
        <p:nvSpPr>
          <p:cNvPr id="18" name="bg object 18"/>
          <p:cNvSpPr/>
          <p:nvPr/>
        </p:nvSpPr>
        <p:spPr>
          <a:xfrm>
            <a:off x="5407228" y="4118165"/>
            <a:ext cx="1584325" cy="1440180"/>
          </a:xfrm>
          <a:custGeom>
            <a:avLst/>
            <a:gdLst/>
            <a:ahLst/>
            <a:cxnLst/>
            <a:rect l="l" t="t" r="r" b="b"/>
            <a:pathLst>
              <a:path w="1584325" h="1440179">
                <a:moveTo>
                  <a:pt x="1583994" y="1440002"/>
                </a:moveTo>
                <a:lnTo>
                  <a:pt x="0" y="1440002"/>
                </a:lnTo>
                <a:lnTo>
                  <a:pt x="0" y="0"/>
                </a:lnTo>
                <a:lnTo>
                  <a:pt x="1583994" y="0"/>
                </a:lnTo>
                <a:lnTo>
                  <a:pt x="1583994" y="1440002"/>
                </a:lnTo>
                <a:close/>
              </a:path>
            </a:pathLst>
          </a:custGeom>
          <a:ln w="25400">
            <a:solidFill>
              <a:srgbClr val="FFFFFF"/>
            </a:solidFill>
          </a:ln>
        </p:spPr>
        <p:txBody>
          <a:bodyPr wrap="square" lIns="0" tIns="0" rIns="0" bIns="0" rtlCol="0"/>
          <a:lstStyle/>
          <a:p>
            <a:endParaRPr/>
          </a:p>
        </p:txBody>
      </p:sp>
      <p:sp>
        <p:nvSpPr>
          <p:cNvPr id="19" name="bg object 19"/>
          <p:cNvSpPr/>
          <p:nvPr/>
        </p:nvSpPr>
        <p:spPr>
          <a:xfrm>
            <a:off x="450011" y="5630164"/>
            <a:ext cx="6660515" cy="612140"/>
          </a:xfrm>
          <a:custGeom>
            <a:avLst/>
            <a:gdLst/>
            <a:ahLst/>
            <a:cxnLst/>
            <a:rect l="l" t="t" r="r" b="b"/>
            <a:pathLst>
              <a:path w="6660515" h="612139">
                <a:moveTo>
                  <a:pt x="6659994" y="0"/>
                </a:moveTo>
                <a:lnTo>
                  <a:pt x="0" y="0"/>
                </a:lnTo>
                <a:lnTo>
                  <a:pt x="0" y="612000"/>
                </a:lnTo>
                <a:lnTo>
                  <a:pt x="6659994" y="612000"/>
                </a:lnTo>
                <a:lnTo>
                  <a:pt x="6659994" y="0"/>
                </a:lnTo>
                <a:close/>
              </a:path>
            </a:pathLst>
          </a:custGeom>
          <a:solidFill>
            <a:srgbClr val="29417C"/>
          </a:solidFill>
        </p:spPr>
        <p:txBody>
          <a:bodyPr wrap="square" lIns="0" tIns="0" rIns="0" bIns="0" rtlCol="0"/>
          <a:lstStyle/>
          <a:p>
            <a:endParaRPr/>
          </a:p>
        </p:txBody>
      </p:sp>
      <p:pic>
        <p:nvPicPr>
          <p:cNvPr id="20" name="bg object 20"/>
          <p:cNvPicPr/>
          <p:nvPr/>
        </p:nvPicPr>
        <p:blipFill>
          <a:blip r:embed="rId4" cstate="print"/>
          <a:stretch>
            <a:fillRect/>
          </a:stretch>
        </p:blipFill>
        <p:spPr>
          <a:xfrm>
            <a:off x="183744" y="6572356"/>
            <a:ext cx="1828799" cy="1831842"/>
          </a:xfrm>
          <a:prstGeom prst="rect">
            <a:avLst/>
          </a:prstGeom>
        </p:spPr>
      </p:pic>
      <p:sp>
        <p:nvSpPr>
          <p:cNvPr id="21" name="bg object 21"/>
          <p:cNvSpPr/>
          <p:nvPr/>
        </p:nvSpPr>
        <p:spPr>
          <a:xfrm>
            <a:off x="216006" y="6606015"/>
            <a:ext cx="1728470" cy="1728470"/>
          </a:xfrm>
          <a:custGeom>
            <a:avLst/>
            <a:gdLst/>
            <a:ahLst/>
            <a:cxnLst/>
            <a:rect l="l" t="t" r="r" b="b"/>
            <a:pathLst>
              <a:path w="1728470" h="1728470">
                <a:moveTo>
                  <a:pt x="864006" y="0"/>
                </a:moveTo>
                <a:lnTo>
                  <a:pt x="816600" y="1278"/>
                </a:lnTo>
                <a:lnTo>
                  <a:pt x="769863" y="5069"/>
                </a:lnTo>
                <a:lnTo>
                  <a:pt x="723860" y="11308"/>
                </a:lnTo>
                <a:lnTo>
                  <a:pt x="678656" y="19927"/>
                </a:lnTo>
                <a:lnTo>
                  <a:pt x="634319" y="30862"/>
                </a:lnTo>
                <a:lnTo>
                  <a:pt x="590913" y="44046"/>
                </a:lnTo>
                <a:lnTo>
                  <a:pt x="548505" y="59413"/>
                </a:lnTo>
                <a:lnTo>
                  <a:pt x="507161" y="76899"/>
                </a:lnTo>
                <a:lnTo>
                  <a:pt x="466945" y="96436"/>
                </a:lnTo>
                <a:lnTo>
                  <a:pt x="427926" y="117959"/>
                </a:lnTo>
                <a:lnTo>
                  <a:pt x="390167" y="141401"/>
                </a:lnTo>
                <a:lnTo>
                  <a:pt x="353735" y="166698"/>
                </a:lnTo>
                <a:lnTo>
                  <a:pt x="318696" y="193783"/>
                </a:lnTo>
                <a:lnTo>
                  <a:pt x="285116" y="222591"/>
                </a:lnTo>
                <a:lnTo>
                  <a:pt x="253061" y="253055"/>
                </a:lnTo>
                <a:lnTo>
                  <a:pt x="222597" y="285110"/>
                </a:lnTo>
                <a:lnTo>
                  <a:pt x="193789" y="318689"/>
                </a:lnTo>
                <a:lnTo>
                  <a:pt x="166703" y="353727"/>
                </a:lnTo>
                <a:lnTo>
                  <a:pt x="141405" y="390158"/>
                </a:lnTo>
                <a:lnTo>
                  <a:pt x="117962" y="427916"/>
                </a:lnTo>
                <a:lnTo>
                  <a:pt x="96438" y="466935"/>
                </a:lnTo>
                <a:lnTo>
                  <a:pt x="76901" y="507150"/>
                </a:lnTo>
                <a:lnTo>
                  <a:pt x="59415" y="548494"/>
                </a:lnTo>
                <a:lnTo>
                  <a:pt x="44047" y="590902"/>
                </a:lnTo>
                <a:lnTo>
                  <a:pt x="30863" y="634307"/>
                </a:lnTo>
                <a:lnTo>
                  <a:pt x="19928" y="678644"/>
                </a:lnTo>
                <a:lnTo>
                  <a:pt x="11308" y="723847"/>
                </a:lnTo>
                <a:lnTo>
                  <a:pt x="5069" y="769850"/>
                </a:lnTo>
                <a:lnTo>
                  <a:pt x="1278" y="816588"/>
                </a:lnTo>
                <a:lnTo>
                  <a:pt x="0" y="863993"/>
                </a:lnTo>
                <a:lnTo>
                  <a:pt x="1278" y="911399"/>
                </a:lnTo>
                <a:lnTo>
                  <a:pt x="5069" y="958136"/>
                </a:lnTo>
                <a:lnTo>
                  <a:pt x="11308" y="1004139"/>
                </a:lnTo>
                <a:lnTo>
                  <a:pt x="19928" y="1049342"/>
                </a:lnTo>
                <a:lnTo>
                  <a:pt x="30863" y="1093679"/>
                </a:lnTo>
                <a:lnTo>
                  <a:pt x="44047" y="1137085"/>
                </a:lnTo>
                <a:lnTo>
                  <a:pt x="59415" y="1179492"/>
                </a:lnTo>
                <a:lnTo>
                  <a:pt x="76901" y="1220836"/>
                </a:lnTo>
                <a:lnTo>
                  <a:pt x="96438" y="1261051"/>
                </a:lnTo>
                <a:lnTo>
                  <a:pt x="117962" y="1300070"/>
                </a:lnTo>
                <a:lnTo>
                  <a:pt x="141405" y="1337828"/>
                </a:lnTo>
                <a:lnTo>
                  <a:pt x="166703" y="1374259"/>
                </a:lnTo>
                <a:lnTo>
                  <a:pt x="193789" y="1409298"/>
                </a:lnTo>
                <a:lnTo>
                  <a:pt x="222597" y="1442877"/>
                </a:lnTo>
                <a:lnTo>
                  <a:pt x="253061" y="1474931"/>
                </a:lnTo>
                <a:lnTo>
                  <a:pt x="285116" y="1505395"/>
                </a:lnTo>
                <a:lnTo>
                  <a:pt x="318696" y="1534203"/>
                </a:lnTo>
                <a:lnTo>
                  <a:pt x="353735" y="1561288"/>
                </a:lnTo>
                <a:lnTo>
                  <a:pt x="390167" y="1586585"/>
                </a:lnTo>
                <a:lnTo>
                  <a:pt x="427926" y="1610028"/>
                </a:lnTo>
                <a:lnTo>
                  <a:pt x="466945" y="1631551"/>
                </a:lnTo>
                <a:lnTo>
                  <a:pt x="507161" y="1651088"/>
                </a:lnTo>
                <a:lnTo>
                  <a:pt x="548505" y="1668573"/>
                </a:lnTo>
                <a:lnTo>
                  <a:pt x="590913" y="1683941"/>
                </a:lnTo>
                <a:lnTo>
                  <a:pt x="634319" y="1697125"/>
                </a:lnTo>
                <a:lnTo>
                  <a:pt x="678656" y="1708059"/>
                </a:lnTo>
                <a:lnTo>
                  <a:pt x="723860" y="1716679"/>
                </a:lnTo>
                <a:lnTo>
                  <a:pt x="769863" y="1722917"/>
                </a:lnTo>
                <a:lnTo>
                  <a:pt x="816600" y="1726708"/>
                </a:lnTo>
                <a:lnTo>
                  <a:pt x="864006" y="1727987"/>
                </a:lnTo>
                <a:lnTo>
                  <a:pt x="911410" y="1726708"/>
                </a:lnTo>
                <a:lnTo>
                  <a:pt x="958146" y="1722917"/>
                </a:lnTo>
                <a:lnTo>
                  <a:pt x="1004149" y="1716679"/>
                </a:lnTo>
                <a:lnTo>
                  <a:pt x="1049351" y="1708059"/>
                </a:lnTo>
                <a:lnTo>
                  <a:pt x="1093688" y="1697125"/>
                </a:lnTo>
                <a:lnTo>
                  <a:pt x="1137092" y="1683941"/>
                </a:lnTo>
                <a:lnTo>
                  <a:pt x="1179500" y="1668573"/>
                </a:lnTo>
                <a:lnTo>
                  <a:pt x="1220844" y="1651088"/>
                </a:lnTo>
                <a:lnTo>
                  <a:pt x="1261058" y="1631551"/>
                </a:lnTo>
                <a:lnTo>
                  <a:pt x="1300077" y="1610028"/>
                </a:lnTo>
                <a:lnTo>
                  <a:pt x="1337836" y="1586585"/>
                </a:lnTo>
                <a:lnTo>
                  <a:pt x="1374267" y="1561288"/>
                </a:lnTo>
                <a:lnTo>
                  <a:pt x="1409305" y="1534203"/>
                </a:lnTo>
                <a:lnTo>
                  <a:pt x="1442885" y="1505395"/>
                </a:lnTo>
                <a:lnTo>
                  <a:pt x="1474939" y="1474931"/>
                </a:lnTo>
                <a:lnTo>
                  <a:pt x="1505404" y="1442877"/>
                </a:lnTo>
                <a:lnTo>
                  <a:pt x="1534212" y="1409298"/>
                </a:lnTo>
                <a:lnTo>
                  <a:pt x="1561297" y="1374259"/>
                </a:lnTo>
                <a:lnTo>
                  <a:pt x="1586595" y="1337828"/>
                </a:lnTo>
                <a:lnTo>
                  <a:pt x="1610038" y="1300070"/>
                </a:lnTo>
                <a:lnTo>
                  <a:pt x="1631561" y="1261051"/>
                </a:lnTo>
                <a:lnTo>
                  <a:pt x="1651098" y="1220836"/>
                </a:lnTo>
                <a:lnTo>
                  <a:pt x="1668584" y="1179492"/>
                </a:lnTo>
                <a:lnTo>
                  <a:pt x="1683952" y="1137085"/>
                </a:lnTo>
                <a:lnTo>
                  <a:pt x="1697136" y="1093679"/>
                </a:lnTo>
                <a:lnTo>
                  <a:pt x="1708072" y="1049342"/>
                </a:lnTo>
                <a:lnTo>
                  <a:pt x="1716691" y="1004139"/>
                </a:lnTo>
                <a:lnTo>
                  <a:pt x="1722930" y="958136"/>
                </a:lnTo>
                <a:lnTo>
                  <a:pt x="1726721" y="911399"/>
                </a:lnTo>
                <a:lnTo>
                  <a:pt x="1728000" y="863993"/>
                </a:lnTo>
                <a:lnTo>
                  <a:pt x="1726721" y="816588"/>
                </a:lnTo>
                <a:lnTo>
                  <a:pt x="1722930" y="769850"/>
                </a:lnTo>
                <a:lnTo>
                  <a:pt x="1716691" y="723847"/>
                </a:lnTo>
                <a:lnTo>
                  <a:pt x="1708072" y="678644"/>
                </a:lnTo>
                <a:lnTo>
                  <a:pt x="1697136" y="634307"/>
                </a:lnTo>
                <a:lnTo>
                  <a:pt x="1683952" y="590902"/>
                </a:lnTo>
                <a:lnTo>
                  <a:pt x="1668584" y="548494"/>
                </a:lnTo>
                <a:lnTo>
                  <a:pt x="1651098" y="507150"/>
                </a:lnTo>
                <a:lnTo>
                  <a:pt x="1631561" y="466935"/>
                </a:lnTo>
                <a:lnTo>
                  <a:pt x="1610038" y="427916"/>
                </a:lnTo>
                <a:lnTo>
                  <a:pt x="1586595" y="390158"/>
                </a:lnTo>
                <a:lnTo>
                  <a:pt x="1561297" y="353727"/>
                </a:lnTo>
                <a:lnTo>
                  <a:pt x="1534212" y="318689"/>
                </a:lnTo>
                <a:lnTo>
                  <a:pt x="1505404" y="285110"/>
                </a:lnTo>
                <a:lnTo>
                  <a:pt x="1474939" y="253055"/>
                </a:lnTo>
                <a:lnTo>
                  <a:pt x="1442885" y="222591"/>
                </a:lnTo>
                <a:lnTo>
                  <a:pt x="1409305" y="193783"/>
                </a:lnTo>
                <a:lnTo>
                  <a:pt x="1374267" y="166698"/>
                </a:lnTo>
                <a:lnTo>
                  <a:pt x="1337836" y="141401"/>
                </a:lnTo>
                <a:lnTo>
                  <a:pt x="1300077" y="117959"/>
                </a:lnTo>
                <a:lnTo>
                  <a:pt x="1261058" y="96436"/>
                </a:lnTo>
                <a:lnTo>
                  <a:pt x="1220844" y="76899"/>
                </a:lnTo>
                <a:lnTo>
                  <a:pt x="1179500" y="59413"/>
                </a:lnTo>
                <a:lnTo>
                  <a:pt x="1137092" y="44046"/>
                </a:lnTo>
                <a:lnTo>
                  <a:pt x="1093688" y="30862"/>
                </a:lnTo>
                <a:lnTo>
                  <a:pt x="1049351" y="19927"/>
                </a:lnTo>
                <a:lnTo>
                  <a:pt x="1004149" y="11308"/>
                </a:lnTo>
                <a:lnTo>
                  <a:pt x="958146" y="5069"/>
                </a:lnTo>
                <a:lnTo>
                  <a:pt x="911410" y="1278"/>
                </a:lnTo>
                <a:lnTo>
                  <a:pt x="864006" y="0"/>
                </a:lnTo>
                <a:close/>
              </a:path>
            </a:pathLst>
          </a:custGeom>
          <a:solidFill>
            <a:srgbClr val="EBEBEC"/>
          </a:solidFill>
        </p:spPr>
        <p:txBody>
          <a:bodyPr wrap="square" lIns="0" tIns="0" rIns="0" bIns="0" rtlCol="0"/>
          <a:lstStyle/>
          <a:p>
            <a:endParaRPr/>
          </a:p>
        </p:txBody>
      </p:sp>
      <p:sp>
        <p:nvSpPr>
          <p:cNvPr id="22" name="bg object 22"/>
          <p:cNvSpPr/>
          <p:nvPr/>
        </p:nvSpPr>
        <p:spPr>
          <a:xfrm>
            <a:off x="216006" y="6606015"/>
            <a:ext cx="1728470" cy="1728470"/>
          </a:xfrm>
          <a:custGeom>
            <a:avLst/>
            <a:gdLst/>
            <a:ahLst/>
            <a:cxnLst/>
            <a:rect l="l" t="t" r="r" b="b"/>
            <a:pathLst>
              <a:path w="1728470" h="1728470">
                <a:moveTo>
                  <a:pt x="1728000" y="863993"/>
                </a:moveTo>
                <a:lnTo>
                  <a:pt x="1726721" y="911399"/>
                </a:lnTo>
                <a:lnTo>
                  <a:pt x="1722930" y="958136"/>
                </a:lnTo>
                <a:lnTo>
                  <a:pt x="1716691" y="1004139"/>
                </a:lnTo>
                <a:lnTo>
                  <a:pt x="1708072" y="1049342"/>
                </a:lnTo>
                <a:lnTo>
                  <a:pt x="1697136" y="1093679"/>
                </a:lnTo>
                <a:lnTo>
                  <a:pt x="1683952" y="1137085"/>
                </a:lnTo>
                <a:lnTo>
                  <a:pt x="1668584" y="1179492"/>
                </a:lnTo>
                <a:lnTo>
                  <a:pt x="1651098" y="1220836"/>
                </a:lnTo>
                <a:lnTo>
                  <a:pt x="1631561" y="1261051"/>
                </a:lnTo>
                <a:lnTo>
                  <a:pt x="1610038" y="1300070"/>
                </a:lnTo>
                <a:lnTo>
                  <a:pt x="1586595" y="1337828"/>
                </a:lnTo>
                <a:lnTo>
                  <a:pt x="1561297" y="1374259"/>
                </a:lnTo>
                <a:lnTo>
                  <a:pt x="1534212" y="1409298"/>
                </a:lnTo>
                <a:lnTo>
                  <a:pt x="1505404" y="1442877"/>
                </a:lnTo>
                <a:lnTo>
                  <a:pt x="1474939" y="1474931"/>
                </a:lnTo>
                <a:lnTo>
                  <a:pt x="1442885" y="1505395"/>
                </a:lnTo>
                <a:lnTo>
                  <a:pt x="1409305" y="1534203"/>
                </a:lnTo>
                <a:lnTo>
                  <a:pt x="1374267" y="1561288"/>
                </a:lnTo>
                <a:lnTo>
                  <a:pt x="1337836" y="1586585"/>
                </a:lnTo>
                <a:lnTo>
                  <a:pt x="1300077" y="1610028"/>
                </a:lnTo>
                <a:lnTo>
                  <a:pt x="1261058" y="1631551"/>
                </a:lnTo>
                <a:lnTo>
                  <a:pt x="1220844" y="1651088"/>
                </a:lnTo>
                <a:lnTo>
                  <a:pt x="1179500" y="1668573"/>
                </a:lnTo>
                <a:lnTo>
                  <a:pt x="1137092" y="1683941"/>
                </a:lnTo>
                <a:lnTo>
                  <a:pt x="1093688" y="1697125"/>
                </a:lnTo>
                <a:lnTo>
                  <a:pt x="1049351" y="1708059"/>
                </a:lnTo>
                <a:lnTo>
                  <a:pt x="1004149" y="1716679"/>
                </a:lnTo>
                <a:lnTo>
                  <a:pt x="958146" y="1722917"/>
                </a:lnTo>
                <a:lnTo>
                  <a:pt x="911410" y="1726708"/>
                </a:lnTo>
                <a:lnTo>
                  <a:pt x="864006" y="1727987"/>
                </a:lnTo>
                <a:lnTo>
                  <a:pt x="816600" y="1726708"/>
                </a:lnTo>
                <a:lnTo>
                  <a:pt x="769863" y="1722917"/>
                </a:lnTo>
                <a:lnTo>
                  <a:pt x="723860" y="1716679"/>
                </a:lnTo>
                <a:lnTo>
                  <a:pt x="678656" y="1708059"/>
                </a:lnTo>
                <a:lnTo>
                  <a:pt x="634319" y="1697125"/>
                </a:lnTo>
                <a:lnTo>
                  <a:pt x="590913" y="1683941"/>
                </a:lnTo>
                <a:lnTo>
                  <a:pt x="548505" y="1668573"/>
                </a:lnTo>
                <a:lnTo>
                  <a:pt x="507161" y="1651088"/>
                </a:lnTo>
                <a:lnTo>
                  <a:pt x="466945" y="1631551"/>
                </a:lnTo>
                <a:lnTo>
                  <a:pt x="427926" y="1610028"/>
                </a:lnTo>
                <a:lnTo>
                  <a:pt x="390167" y="1586585"/>
                </a:lnTo>
                <a:lnTo>
                  <a:pt x="353735" y="1561288"/>
                </a:lnTo>
                <a:lnTo>
                  <a:pt x="318696" y="1534203"/>
                </a:lnTo>
                <a:lnTo>
                  <a:pt x="285116" y="1505395"/>
                </a:lnTo>
                <a:lnTo>
                  <a:pt x="253061" y="1474931"/>
                </a:lnTo>
                <a:lnTo>
                  <a:pt x="222597" y="1442877"/>
                </a:lnTo>
                <a:lnTo>
                  <a:pt x="193789" y="1409298"/>
                </a:lnTo>
                <a:lnTo>
                  <a:pt x="166703" y="1374259"/>
                </a:lnTo>
                <a:lnTo>
                  <a:pt x="141405" y="1337828"/>
                </a:lnTo>
                <a:lnTo>
                  <a:pt x="117962" y="1300070"/>
                </a:lnTo>
                <a:lnTo>
                  <a:pt x="96438" y="1261051"/>
                </a:lnTo>
                <a:lnTo>
                  <a:pt x="76901" y="1220836"/>
                </a:lnTo>
                <a:lnTo>
                  <a:pt x="59415" y="1179492"/>
                </a:lnTo>
                <a:lnTo>
                  <a:pt x="44047" y="1137085"/>
                </a:lnTo>
                <a:lnTo>
                  <a:pt x="30863" y="1093679"/>
                </a:lnTo>
                <a:lnTo>
                  <a:pt x="19928" y="1049342"/>
                </a:lnTo>
                <a:lnTo>
                  <a:pt x="11308" y="1004139"/>
                </a:lnTo>
                <a:lnTo>
                  <a:pt x="5069" y="958136"/>
                </a:lnTo>
                <a:lnTo>
                  <a:pt x="1278" y="911399"/>
                </a:lnTo>
                <a:lnTo>
                  <a:pt x="0" y="863993"/>
                </a:lnTo>
                <a:lnTo>
                  <a:pt x="1278" y="816588"/>
                </a:lnTo>
                <a:lnTo>
                  <a:pt x="5069" y="769850"/>
                </a:lnTo>
                <a:lnTo>
                  <a:pt x="11308" y="723847"/>
                </a:lnTo>
                <a:lnTo>
                  <a:pt x="19928" y="678644"/>
                </a:lnTo>
                <a:lnTo>
                  <a:pt x="30863" y="634307"/>
                </a:lnTo>
                <a:lnTo>
                  <a:pt x="44047" y="590902"/>
                </a:lnTo>
                <a:lnTo>
                  <a:pt x="59415" y="548494"/>
                </a:lnTo>
                <a:lnTo>
                  <a:pt x="76901" y="507150"/>
                </a:lnTo>
                <a:lnTo>
                  <a:pt x="96438" y="466935"/>
                </a:lnTo>
                <a:lnTo>
                  <a:pt x="117962" y="427916"/>
                </a:lnTo>
                <a:lnTo>
                  <a:pt x="141405" y="390158"/>
                </a:lnTo>
                <a:lnTo>
                  <a:pt x="166703" y="353727"/>
                </a:lnTo>
                <a:lnTo>
                  <a:pt x="193789" y="318689"/>
                </a:lnTo>
                <a:lnTo>
                  <a:pt x="222597" y="285110"/>
                </a:lnTo>
                <a:lnTo>
                  <a:pt x="253061" y="253055"/>
                </a:lnTo>
                <a:lnTo>
                  <a:pt x="285116" y="222591"/>
                </a:lnTo>
                <a:lnTo>
                  <a:pt x="318696" y="193783"/>
                </a:lnTo>
                <a:lnTo>
                  <a:pt x="353735" y="166698"/>
                </a:lnTo>
                <a:lnTo>
                  <a:pt x="390167" y="141401"/>
                </a:lnTo>
                <a:lnTo>
                  <a:pt x="427926" y="117959"/>
                </a:lnTo>
                <a:lnTo>
                  <a:pt x="466945" y="96436"/>
                </a:lnTo>
                <a:lnTo>
                  <a:pt x="507161" y="76899"/>
                </a:lnTo>
                <a:lnTo>
                  <a:pt x="548505" y="59413"/>
                </a:lnTo>
                <a:lnTo>
                  <a:pt x="590913" y="44046"/>
                </a:lnTo>
                <a:lnTo>
                  <a:pt x="634319" y="30862"/>
                </a:lnTo>
                <a:lnTo>
                  <a:pt x="678656" y="19927"/>
                </a:lnTo>
                <a:lnTo>
                  <a:pt x="723860" y="11308"/>
                </a:lnTo>
                <a:lnTo>
                  <a:pt x="769863" y="5069"/>
                </a:lnTo>
                <a:lnTo>
                  <a:pt x="816600" y="1278"/>
                </a:lnTo>
                <a:lnTo>
                  <a:pt x="864006" y="0"/>
                </a:lnTo>
                <a:lnTo>
                  <a:pt x="911410" y="1278"/>
                </a:lnTo>
                <a:lnTo>
                  <a:pt x="958146" y="5069"/>
                </a:lnTo>
                <a:lnTo>
                  <a:pt x="1004149" y="11308"/>
                </a:lnTo>
                <a:lnTo>
                  <a:pt x="1049351" y="19927"/>
                </a:lnTo>
                <a:lnTo>
                  <a:pt x="1093688" y="30862"/>
                </a:lnTo>
                <a:lnTo>
                  <a:pt x="1137092" y="44046"/>
                </a:lnTo>
                <a:lnTo>
                  <a:pt x="1179500" y="59413"/>
                </a:lnTo>
                <a:lnTo>
                  <a:pt x="1220844" y="76899"/>
                </a:lnTo>
                <a:lnTo>
                  <a:pt x="1261058" y="96436"/>
                </a:lnTo>
                <a:lnTo>
                  <a:pt x="1300077" y="117959"/>
                </a:lnTo>
                <a:lnTo>
                  <a:pt x="1337836" y="141401"/>
                </a:lnTo>
                <a:lnTo>
                  <a:pt x="1374267" y="166698"/>
                </a:lnTo>
                <a:lnTo>
                  <a:pt x="1409305" y="193783"/>
                </a:lnTo>
                <a:lnTo>
                  <a:pt x="1442885" y="222591"/>
                </a:lnTo>
                <a:lnTo>
                  <a:pt x="1474939" y="253055"/>
                </a:lnTo>
                <a:lnTo>
                  <a:pt x="1505404" y="285110"/>
                </a:lnTo>
                <a:lnTo>
                  <a:pt x="1534212" y="318689"/>
                </a:lnTo>
                <a:lnTo>
                  <a:pt x="1561297" y="353727"/>
                </a:lnTo>
                <a:lnTo>
                  <a:pt x="1586595" y="390158"/>
                </a:lnTo>
                <a:lnTo>
                  <a:pt x="1610038" y="427916"/>
                </a:lnTo>
                <a:lnTo>
                  <a:pt x="1631561" y="466935"/>
                </a:lnTo>
                <a:lnTo>
                  <a:pt x="1651098" y="507150"/>
                </a:lnTo>
                <a:lnTo>
                  <a:pt x="1668584" y="548494"/>
                </a:lnTo>
                <a:lnTo>
                  <a:pt x="1683952" y="590902"/>
                </a:lnTo>
                <a:lnTo>
                  <a:pt x="1697136" y="634307"/>
                </a:lnTo>
                <a:lnTo>
                  <a:pt x="1708072" y="678644"/>
                </a:lnTo>
                <a:lnTo>
                  <a:pt x="1716691" y="723847"/>
                </a:lnTo>
                <a:lnTo>
                  <a:pt x="1722930" y="769850"/>
                </a:lnTo>
                <a:lnTo>
                  <a:pt x="1726721" y="816588"/>
                </a:lnTo>
                <a:lnTo>
                  <a:pt x="1728000" y="863993"/>
                </a:lnTo>
                <a:close/>
              </a:path>
            </a:pathLst>
          </a:custGeom>
          <a:ln w="5080">
            <a:solidFill>
              <a:srgbClr val="29417C"/>
            </a:solidFill>
          </a:ln>
        </p:spPr>
        <p:txBody>
          <a:bodyPr wrap="square" lIns="0" tIns="0" rIns="0" bIns="0" rtlCol="0"/>
          <a:lstStyle/>
          <a:p>
            <a:endParaRPr/>
          </a:p>
        </p:txBody>
      </p:sp>
      <p:pic>
        <p:nvPicPr>
          <p:cNvPr id="23" name="bg object 23"/>
          <p:cNvPicPr/>
          <p:nvPr/>
        </p:nvPicPr>
        <p:blipFill>
          <a:blip r:embed="rId5" cstate="print"/>
          <a:stretch>
            <a:fillRect/>
          </a:stretch>
        </p:blipFill>
        <p:spPr>
          <a:xfrm>
            <a:off x="5581752" y="6572357"/>
            <a:ext cx="1831847" cy="1831842"/>
          </a:xfrm>
          <a:prstGeom prst="rect">
            <a:avLst/>
          </a:prstGeom>
        </p:spPr>
      </p:pic>
      <p:sp>
        <p:nvSpPr>
          <p:cNvPr id="24" name="bg object 24"/>
          <p:cNvSpPr/>
          <p:nvPr/>
        </p:nvSpPr>
        <p:spPr>
          <a:xfrm>
            <a:off x="5616005" y="6606015"/>
            <a:ext cx="1728470" cy="1728470"/>
          </a:xfrm>
          <a:custGeom>
            <a:avLst/>
            <a:gdLst/>
            <a:ahLst/>
            <a:cxnLst/>
            <a:rect l="l" t="t" r="r" b="b"/>
            <a:pathLst>
              <a:path w="1728470" h="1728470">
                <a:moveTo>
                  <a:pt x="864006" y="0"/>
                </a:moveTo>
                <a:lnTo>
                  <a:pt x="816600" y="1278"/>
                </a:lnTo>
                <a:lnTo>
                  <a:pt x="769863" y="5069"/>
                </a:lnTo>
                <a:lnTo>
                  <a:pt x="723860" y="11308"/>
                </a:lnTo>
                <a:lnTo>
                  <a:pt x="678656" y="19927"/>
                </a:lnTo>
                <a:lnTo>
                  <a:pt x="634319" y="30862"/>
                </a:lnTo>
                <a:lnTo>
                  <a:pt x="590913" y="44046"/>
                </a:lnTo>
                <a:lnTo>
                  <a:pt x="548505" y="59413"/>
                </a:lnTo>
                <a:lnTo>
                  <a:pt x="507161" y="76899"/>
                </a:lnTo>
                <a:lnTo>
                  <a:pt x="466945" y="96436"/>
                </a:lnTo>
                <a:lnTo>
                  <a:pt x="427926" y="117959"/>
                </a:lnTo>
                <a:lnTo>
                  <a:pt x="390167" y="141401"/>
                </a:lnTo>
                <a:lnTo>
                  <a:pt x="353735" y="166698"/>
                </a:lnTo>
                <a:lnTo>
                  <a:pt x="318696" y="193783"/>
                </a:lnTo>
                <a:lnTo>
                  <a:pt x="285116" y="222591"/>
                </a:lnTo>
                <a:lnTo>
                  <a:pt x="253061" y="253055"/>
                </a:lnTo>
                <a:lnTo>
                  <a:pt x="222597" y="285110"/>
                </a:lnTo>
                <a:lnTo>
                  <a:pt x="193789" y="318689"/>
                </a:lnTo>
                <a:lnTo>
                  <a:pt x="166703" y="353727"/>
                </a:lnTo>
                <a:lnTo>
                  <a:pt x="141405" y="390158"/>
                </a:lnTo>
                <a:lnTo>
                  <a:pt x="117962" y="427916"/>
                </a:lnTo>
                <a:lnTo>
                  <a:pt x="96438" y="466935"/>
                </a:lnTo>
                <a:lnTo>
                  <a:pt x="76901" y="507150"/>
                </a:lnTo>
                <a:lnTo>
                  <a:pt x="59415" y="548494"/>
                </a:lnTo>
                <a:lnTo>
                  <a:pt x="44047" y="590902"/>
                </a:lnTo>
                <a:lnTo>
                  <a:pt x="30863" y="634307"/>
                </a:lnTo>
                <a:lnTo>
                  <a:pt x="19928" y="678644"/>
                </a:lnTo>
                <a:lnTo>
                  <a:pt x="11308" y="723847"/>
                </a:lnTo>
                <a:lnTo>
                  <a:pt x="5069" y="769850"/>
                </a:lnTo>
                <a:lnTo>
                  <a:pt x="1278" y="816588"/>
                </a:lnTo>
                <a:lnTo>
                  <a:pt x="0" y="863993"/>
                </a:lnTo>
                <a:lnTo>
                  <a:pt x="1278" y="911399"/>
                </a:lnTo>
                <a:lnTo>
                  <a:pt x="5069" y="958136"/>
                </a:lnTo>
                <a:lnTo>
                  <a:pt x="11308" y="1004139"/>
                </a:lnTo>
                <a:lnTo>
                  <a:pt x="19928" y="1049342"/>
                </a:lnTo>
                <a:lnTo>
                  <a:pt x="30863" y="1093679"/>
                </a:lnTo>
                <a:lnTo>
                  <a:pt x="44047" y="1137085"/>
                </a:lnTo>
                <a:lnTo>
                  <a:pt x="59415" y="1179492"/>
                </a:lnTo>
                <a:lnTo>
                  <a:pt x="76901" y="1220836"/>
                </a:lnTo>
                <a:lnTo>
                  <a:pt x="96438" y="1261051"/>
                </a:lnTo>
                <a:lnTo>
                  <a:pt x="117962" y="1300070"/>
                </a:lnTo>
                <a:lnTo>
                  <a:pt x="141405" y="1337828"/>
                </a:lnTo>
                <a:lnTo>
                  <a:pt x="166703" y="1374259"/>
                </a:lnTo>
                <a:lnTo>
                  <a:pt x="193789" y="1409298"/>
                </a:lnTo>
                <a:lnTo>
                  <a:pt x="222597" y="1442877"/>
                </a:lnTo>
                <a:lnTo>
                  <a:pt x="253061" y="1474931"/>
                </a:lnTo>
                <a:lnTo>
                  <a:pt x="285116" y="1505395"/>
                </a:lnTo>
                <a:lnTo>
                  <a:pt x="318696" y="1534203"/>
                </a:lnTo>
                <a:lnTo>
                  <a:pt x="353735" y="1561288"/>
                </a:lnTo>
                <a:lnTo>
                  <a:pt x="390167" y="1586585"/>
                </a:lnTo>
                <a:lnTo>
                  <a:pt x="427926" y="1610028"/>
                </a:lnTo>
                <a:lnTo>
                  <a:pt x="466945" y="1631551"/>
                </a:lnTo>
                <a:lnTo>
                  <a:pt x="507161" y="1651088"/>
                </a:lnTo>
                <a:lnTo>
                  <a:pt x="548505" y="1668573"/>
                </a:lnTo>
                <a:lnTo>
                  <a:pt x="590913" y="1683941"/>
                </a:lnTo>
                <a:lnTo>
                  <a:pt x="634319" y="1697125"/>
                </a:lnTo>
                <a:lnTo>
                  <a:pt x="678656" y="1708059"/>
                </a:lnTo>
                <a:lnTo>
                  <a:pt x="723860" y="1716679"/>
                </a:lnTo>
                <a:lnTo>
                  <a:pt x="769863" y="1722917"/>
                </a:lnTo>
                <a:lnTo>
                  <a:pt x="816600" y="1726708"/>
                </a:lnTo>
                <a:lnTo>
                  <a:pt x="864006" y="1727987"/>
                </a:lnTo>
                <a:lnTo>
                  <a:pt x="911410" y="1726708"/>
                </a:lnTo>
                <a:lnTo>
                  <a:pt x="958146" y="1722917"/>
                </a:lnTo>
                <a:lnTo>
                  <a:pt x="1004149" y="1716679"/>
                </a:lnTo>
                <a:lnTo>
                  <a:pt x="1049351" y="1708059"/>
                </a:lnTo>
                <a:lnTo>
                  <a:pt x="1093688" y="1697125"/>
                </a:lnTo>
                <a:lnTo>
                  <a:pt x="1137092" y="1683941"/>
                </a:lnTo>
                <a:lnTo>
                  <a:pt x="1179500" y="1668573"/>
                </a:lnTo>
                <a:lnTo>
                  <a:pt x="1220844" y="1651088"/>
                </a:lnTo>
                <a:lnTo>
                  <a:pt x="1261058" y="1631551"/>
                </a:lnTo>
                <a:lnTo>
                  <a:pt x="1300077" y="1610028"/>
                </a:lnTo>
                <a:lnTo>
                  <a:pt x="1337836" y="1586585"/>
                </a:lnTo>
                <a:lnTo>
                  <a:pt x="1374267" y="1561288"/>
                </a:lnTo>
                <a:lnTo>
                  <a:pt x="1409305" y="1534203"/>
                </a:lnTo>
                <a:lnTo>
                  <a:pt x="1442885" y="1505395"/>
                </a:lnTo>
                <a:lnTo>
                  <a:pt x="1474939" y="1474931"/>
                </a:lnTo>
                <a:lnTo>
                  <a:pt x="1505404" y="1442877"/>
                </a:lnTo>
                <a:lnTo>
                  <a:pt x="1534212" y="1409298"/>
                </a:lnTo>
                <a:lnTo>
                  <a:pt x="1561297" y="1374259"/>
                </a:lnTo>
                <a:lnTo>
                  <a:pt x="1586595" y="1337828"/>
                </a:lnTo>
                <a:lnTo>
                  <a:pt x="1610038" y="1300070"/>
                </a:lnTo>
                <a:lnTo>
                  <a:pt x="1631561" y="1261051"/>
                </a:lnTo>
                <a:lnTo>
                  <a:pt x="1651098" y="1220836"/>
                </a:lnTo>
                <a:lnTo>
                  <a:pt x="1668584" y="1179492"/>
                </a:lnTo>
                <a:lnTo>
                  <a:pt x="1683952" y="1137085"/>
                </a:lnTo>
                <a:lnTo>
                  <a:pt x="1697136" y="1093679"/>
                </a:lnTo>
                <a:lnTo>
                  <a:pt x="1708072" y="1049342"/>
                </a:lnTo>
                <a:lnTo>
                  <a:pt x="1716691" y="1004139"/>
                </a:lnTo>
                <a:lnTo>
                  <a:pt x="1722930" y="958136"/>
                </a:lnTo>
                <a:lnTo>
                  <a:pt x="1726721" y="911399"/>
                </a:lnTo>
                <a:lnTo>
                  <a:pt x="1728000" y="863993"/>
                </a:lnTo>
                <a:lnTo>
                  <a:pt x="1726721" y="816588"/>
                </a:lnTo>
                <a:lnTo>
                  <a:pt x="1722930" y="769850"/>
                </a:lnTo>
                <a:lnTo>
                  <a:pt x="1716691" y="723847"/>
                </a:lnTo>
                <a:lnTo>
                  <a:pt x="1708072" y="678644"/>
                </a:lnTo>
                <a:lnTo>
                  <a:pt x="1697136" y="634307"/>
                </a:lnTo>
                <a:lnTo>
                  <a:pt x="1683952" y="590902"/>
                </a:lnTo>
                <a:lnTo>
                  <a:pt x="1668584" y="548494"/>
                </a:lnTo>
                <a:lnTo>
                  <a:pt x="1651098" y="507150"/>
                </a:lnTo>
                <a:lnTo>
                  <a:pt x="1631561" y="466935"/>
                </a:lnTo>
                <a:lnTo>
                  <a:pt x="1610038" y="427916"/>
                </a:lnTo>
                <a:lnTo>
                  <a:pt x="1586595" y="390158"/>
                </a:lnTo>
                <a:lnTo>
                  <a:pt x="1561297" y="353727"/>
                </a:lnTo>
                <a:lnTo>
                  <a:pt x="1534212" y="318689"/>
                </a:lnTo>
                <a:lnTo>
                  <a:pt x="1505404" y="285110"/>
                </a:lnTo>
                <a:lnTo>
                  <a:pt x="1474939" y="253055"/>
                </a:lnTo>
                <a:lnTo>
                  <a:pt x="1442885" y="222591"/>
                </a:lnTo>
                <a:lnTo>
                  <a:pt x="1409305" y="193783"/>
                </a:lnTo>
                <a:lnTo>
                  <a:pt x="1374267" y="166698"/>
                </a:lnTo>
                <a:lnTo>
                  <a:pt x="1337836" y="141401"/>
                </a:lnTo>
                <a:lnTo>
                  <a:pt x="1300077" y="117959"/>
                </a:lnTo>
                <a:lnTo>
                  <a:pt x="1261058" y="96436"/>
                </a:lnTo>
                <a:lnTo>
                  <a:pt x="1220844" y="76899"/>
                </a:lnTo>
                <a:lnTo>
                  <a:pt x="1179500" y="59413"/>
                </a:lnTo>
                <a:lnTo>
                  <a:pt x="1137092" y="44046"/>
                </a:lnTo>
                <a:lnTo>
                  <a:pt x="1093688" y="30862"/>
                </a:lnTo>
                <a:lnTo>
                  <a:pt x="1049351" y="19927"/>
                </a:lnTo>
                <a:lnTo>
                  <a:pt x="1004149" y="11308"/>
                </a:lnTo>
                <a:lnTo>
                  <a:pt x="958146" y="5069"/>
                </a:lnTo>
                <a:lnTo>
                  <a:pt x="911410" y="1278"/>
                </a:lnTo>
                <a:lnTo>
                  <a:pt x="864006" y="0"/>
                </a:lnTo>
                <a:close/>
              </a:path>
            </a:pathLst>
          </a:custGeom>
          <a:solidFill>
            <a:srgbClr val="EBEBEC"/>
          </a:solidFill>
        </p:spPr>
        <p:txBody>
          <a:bodyPr wrap="square" lIns="0" tIns="0" rIns="0" bIns="0" rtlCol="0"/>
          <a:lstStyle/>
          <a:p>
            <a:endParaRPr/>
          </a:p>
        </p:txBody>
      </p:sp>
      <p:sp>
        <p:nvSpPr>
          <p:cNvPr id="25" name="bg object 25"/>
          <p:cNvSpPr/>
          <p:nvPr/>
        </p:nvSpPr>
        <p:spPr>
          <a:xfrm>
            <a:off x="5616005" y="6606015"/>
            <a:ext cx="1728470" cy="1728470"/>
          </a:xfrm>
          <a:custGeom>
            <a:avLst/>
            <a:gdLst/>
            <a:ahLst/>
            <a:cxnLst/>
            <a:rect l="l" t="t" r="r" b="b"/>
            <a:pathLst>
              <a:path w="1728470" h="1728470">
                <a:moveTo>
                  <a:pt x="1728000" y="863993"/>
                </a:moveTo>
                <a:lnTo>
                  <a:pt x="1726721" y="911399"/>
                </a:lnTo>
                <a:lnTo>
                  <a:pt x="1722930" y="958136"/>
                </a:lnTo>
                <a:lnTo>
                  <a:pt x="1716691" y="1004139"/>
                </a:lnTo>
                <a:lnTo>
                  <a:pt x="1708072" y="1049342"/>
                </a:lnTo>
                <a:lnTo>
                  <a:pt x="1697136" y="1093679"/>
                </a:lnTo>
                <a:lnTo>
                  <a:pt x="1683952" y="1137085"/>
                </a:lnTo>
                <a:lnTo>
                  <a:pt x="1668584" y="1179492"/>
                </a:lnTo>
                <a:lnTo>
                  <a:pt x="1651098" y="1220836"/>
                </a:lnTo>
                <a:lnTo>
                  <a:pt x="1631561" y="1261051"/>
                </a:lnTo>
                <a:lnTo>
                  <a:pt x="1610038" y="1300070"/>
                </a:lnTo>
                <a:lnTo>
                  <a:pt x="1586595" y="1337828"/>
                </a:lnTo>
                <a:lnTo>
                  <a:pt x="1561297" y="1374259"/>
                </a:lnTo>
                <a:lnTo>
                  <a:pt x="1534212" y="1409298"/>
                </a:lnTo>
                <a:lnTo>
                  <a:pt x="1505404" y="1442877"/>
                </a:lnTo>
                <a:lnTo>
                  <a:pt x="1474939" y="1474931"/>
                </a:lnTo>
                <a:lnTo>
                  <a:pt x="1442885" y="1505395"/>
                </a:lnTo>
                <a:lnTo>
                  <a:pt x="1409305" y="1534203"/>
                </a:lnTo>
                <a:lnTo>
                  <a:pt x="1374267" y="1561288"/>
                </a:lnTo>
                <a:lnTo>
                  <a:pt x="1337836" y="1586585"/>
                </a:lnTo>
                <a:lnTo>
                  <a:pt x="1300077" y="1610028"/>
                </a:lnTo>
                <a:lnTo>
                  <a:pt x="1261058" y="1631551"/>
                </a:lnTo>
                <a:lnTo>
                  <a:pt x="1220844" y="1651088"/>
                </a:lnTo>
                <a:lnTo>
                  <a:pt x="1179500" y="1668573"/>
                </a:lnTo>
                <a:lnTo>
                  <a:pt x="1137092" y="1683941"/>
                </a:lnTo>
                <a:lnTo>
                  <a:pt x="1093688" y="1697125"/>
                </a:lnTo>
                <a:lnTo>
                  <a:pt x="1049351" y="1708059"/>
                </a:lnTo>
                <a:lnTo>
                  <a:pt x="1004149" y="1716679"/>
                </a:lnTo>
                <a:lnTo>
                  <a:pt x="958146" y="1722917"/>
                </a:lnTo>
                <a:lnTo>
                  <a:pt x="911410" y="1726708"/>
                </a:lnTo>
                <a:lnTo>
                  <a:pt x="864006" y="1727987"/>
                </a:lnTo>
                <a:lnTo>
                  <a:pt x="816600" y="1726708"/>
                </a:lnTo>
                <a:lnTo>
                  <a:pt x="769863" y="1722917"/>
                </a:lnTo>
                <a:lnTo>
                  <a:pt x="723860" y="1716679"/>
                </a:lnTo>
                <a:lnTo>
                  <a:pt x="678656" y="1708059"/>
                </a:lnTo>
                <a:lnTo>
                  <a:pt x="634319" y="1697125"/>
                </a:lnTo>
                <a:lnTo>
                  <a:pt x="590913" y="1683941"/>
                </a:lnTo>
                <a:lnTo>
                  <a:pt x="548505" y="1668573"/>
                </a:lnTo>
                <a:lnTo>
                  <a:pt x="507161" y="1651088"/>
                </a:lnTo>
                <a:lnTo>
                  <a:pt x="466945" y="1631551"/>
                </a:lnTo>
                <a:lnTo>
                  <a:pt x="427926" y="1610028"/>
                </a:lnTo>
                <a:lnTo>
                  <a:pt x="390167" y="1586585"/>
                </a:lnTo>
                <a:lnTo>
                  <a:pt x="353735" y="1561288"/>
                </a:lnTo>
                <a:lnTo>
                  <a:pt x="318696" y="1534203"/>
                </a:lnTo>
                <a:lnTo>
                  <a:pt x="285116" y="1505395"/>
                </a:lnTo>
                <a:lnTo>
                  <a:pt x="253061" y="1474931"/>
                </a:lnTo>
                <a:lnTo>
                  <a:pt x="222597" y="1442877"/>
                </a:lnTo>
                <a:lnTo>
                  <a:pt x="193789" y="1409298"/>
                </a:lnTo>
                <a:lnTo>
                  <a:pt x="166703" y="1374259"/>
                </a:lnTo>
                <a:lnTo>
                  <a:pt x="141405" y="1337828"/>
                </a:lnTo>
                <a:lnTo>
                  <a:pt x="117962" y="1300070"/>
                </a:lnTo>
                <a:lnTo>
                  <a:pt x="96438" y="1261051"/>
                </a:lnTo>
                <a:lnTo>
                  <a:pt x="76901" y="1220836"/>
                </a:lnTo>
                <a:lnTo>
                  <a:pt x="59415" y="1179492"/>
                </a:lnTo>
                <a:lnTo>
                  <a:pt x="44047" y="1137085"/>
                </a:lnTo>
                <a:lnTo>
                  <a:pt x="30863" y="1093679"/>
                </a:lnTo>
                <a:lnTo>
                  <a:pt x="19928" y="1049342"/>
                </a:lnTo>
                <a:lnTo>
                  <a:pt x="11308" y="1004139"/>
                </a:lnTo>
                <a:lnTo>
                  <a:pt x="5069" y="958136"/>
                </a:lnTo>
                <a:lnTo>
                  <a:pt x="1278" y="911399"/>
                </a:lnTo>
                <a:lnTo>
                  <a:pt x="0" y="863993"/>
                </a:lnTo>
                <a:lnTo>
                  <a:pt x="1278" y="816588"/>
                </a:lnTo>
                <a:lnTo>
                  <a:pt x="5069" y="769850"/>
                </a:lnTo>
                <a:lnTo>
                  <a:pt x="11308" y="723847"/>
                </a:lnTo>
                <a:lnTo>
                  <a:pt x="19928" y="678644"/>
                </a:lnTo>
                <a:lnTo>
                  <a:pt x="30863" y="634307"/>
                </a:lnTo>
                <a:lnTo>
                  <a:pt x="44047" y="590902"/>
                </a:lnTo>
                <a:lnTo>
                  <a:pt x="59415" y="548494"/>
                </a:lnTo>
                <a:lnTo>
                  <a:pt x="76901" y="507150"/>
                </a:lnTo>
                <a:lnTo>
                  <a:pt x="96438" y="466935"/>
                </a:lnTo>
                <a:lnTo>
                  <a:pt x="117962" y="427916"/>
                </a:lnTo>
                <a:lnTo>
                  <a:pt x="141405" y="390158"/>
                </a:lnTo>
                <a:lnTo>
                  <a:pt x="166703" y="353727"/>
                </a:lnTo>
                <a:lnTo>
                  <a:pt x="193789" y="318689"/>
                </a:lnTo>
                <a:lnTo>
                  <a:pt x="222597" y="285110"/>
                </a:lnTo>
                <a:lnTo>
                  <a:pt x="253061" y="253055"/>
                </a:lnTo>
                <a:lnTo>
                  <a:pt x="285116" y="222591"/>
                </a:lnTo>
                <a:lnTo>
                  <a:pt x="318696" y="193783"/>
                </a:lnTo>
                <a:lnTo>
                  <a:pt x="353735" y="166698"/>
                </a:lnTo>
                <a:lnTo>
                  <a:pt x="390167" y="141401"/>
                </a:lnTo>
                <a:lnTo>
                  <a:pt x="427926" y="117959"/>
                </a:lnTo>
                <a:lnTo>
                  <a:pt x="466945" y="96436"/>
                </a:lnTo>
                <a:lnTo>
                  <a:pt x="507161" y="76899"/>
                </a:lnTo>
                <a:lnTo>
                  <a:pt x="548505" y="59413"/>
                </a:lnTo>
                <a:lnTo>
                  <a:pt x="590913" y="44046"/>
                </a:lnTo>
                <a:lnTo>
                  <a:pt x="634319" y="30862"/>
                </a:lnTo>
                <a:lnTo>
                  <a:pt x="678656" y="19927"/>
                </a:lnTo>
                <a:lnTo>
                  <a:pt x="723860" y="11308"/>
                </a:lnTo>
                <a:lnTo>
                  <a:pt x="769863" y="5069"/>
                </a:lnTo>
                <a:lnTo>
                  <a:pt x="816600" y="1278"/>
                </a:lnTo>
                <a:lnTo>
                  <a:pt x="864006" y="0"/>
                </a:lnTo>
                <a:lnTo>
                  <a:pt x="911410" y="1278"/>
                </a:lnTo>
                <a:lnTo>
                  <a:pt x="958146" y="5069"/>
                </a:lnTo>
                <a:lnTo>
                  <a:pt x="1004149" y="11308"/>
                </a:lnTo>
                <a:lnTo>
                  <a:pt x="1049351" y="19927"/>
                </a:lnTo>
                <a:lnTo>
                  <a:pt x="1093688" y="30862"/>
                </a:lnTo>
                <a:lnTo>
                  <a:pt x="1137092" y="44046"/>
                </a:lnTo>
                <a:lnTo>
                  <a:pt x="1179500" y="59413"/>
                </a:lnTo>
                <a:lnTo>
                  <a:pt x="1220844" y="76899"/>
                </a:lnTo>
                <a:lnTo>
                  <a:pt x="1261058" y="96436"/>
                </a:lnTo>
                <a:lnTo>
                  <a:pt x="1300077" y="117959"/>
                </a:lnTo>
                <a:lnTo>
                  <a:pt x="1337836" y="141401"/>
                </a:lnTo>
                <a:lnTo>
                  <a:pt x="1374267" y="166698"/>
                </a:lnTo>
                <a:lnTo>
                  <a:pt x="1409305" y="193783"/>
                </a:lnTo>
                <a:lnTo>
                  <a:pt x="1442885" y="222591"/>
                </a:lnTo>
                <a:lnTo>
                  <a:pt x="1474939" y="253055"/>
                </a:lnTo>
                <a:lnTo>
                  <a:pt x="1505404" y="285110"/>
                </a:lnTo>
                <a:lnTo>
                  <a:pt x="1534212" y="318689"/>
                </a:lnTo>
                <a:lnTo>
                  <a:pt x="1561297" y="353727"/>
                </a:lnTo>
                <a:lnTo>
                  <a:pt x="1586595" y="390158"/>
                </a:lnTo>
                <a:lnTo>
                  <a:pt x="1610038" y="427916"/>
                </a:lnTo>
                <a:lnTo>
                  <a:pt x="1631561" y="466935"/>
                </a:lnTo>
                <a:lnTo>
                  <a:pt x="1651098" y="507150"/>
                </a:lnTo>
                <a:lnTo>
                  <a:pt x="1668584" y="548494"/>
                </a:lnTo>
                <a:lnTo>
                  <a:pt x="1683952" y="590902"/>
                </a:lnTo>
                <a:lnTo>
                  <a:pt x="1697136" y="634307"/>
                </a:lnTo>
                <a:lnTo>
                  <a:pt x="1708072" y="678644"/>
                </a:lnTo>
                <a:lnTo>
                  <a:pt x="1716691" y="723847"/>
                </a:lnTo>
                <a:lnTo>
                  <a:pt x="1722930" y="769850"/>
                </a:lnTo>
                <a:lnTo>
                  <a:pt x="1726721" y="816588"/>
                </a:lnTo>
                <a:lnTo>
                  <a:pt x="1728000" y="863993"/>
                </a:lnTo>
                <a:close/>
              </a:path>
            </a:pathLst>
          </a:custGeom>
          <a:ln w="5080">
            <a:solidFill>
              <a:srgbClr val="29417C"/>
            </a:solidFill>
          </a:ln>
        </p:spPr>
        <p:txBody>
          <a:bodyPr wrap="square" lIns="0" tIns="0" rIns="0" bIns="0" rtlCol="0"/>
          <a:lstStyle/>
          <a:p>
            <a:endParaRPr/>
          </a:p>
        </p:txBody>
      </p:sp>
      <p:pic>
        <p:nvPicPr>
          <p:cNvPr id="26" name="bg object 26"/>
          <p:cNvPicPr/>
          <p:nvPr/>
        </p:nvPicPr>
        <p:blipFill>
          <a:blip r:embed="rId6" cstate="print"/>
          <a:stretch>
            <a:fillRect/>
          </a:stretch>
        </p:blipFill>
        <p:spPr>
          <a:xfrm>
            <a:off x="3777336" y="6566261"/>
            <a:ext cx="1844039" cy="1844034"/>
          </a:xfrm>
          <a:prstGeom prst="rect">
            <a:avLst/>
          </a:prstGeom>
        </p:spPr>
      </p:pic>
      <p:sp>
        <p:nvSpPr>
          <p:cNvPr id="27" name="bg object 27"/>
          <p:cNvSpPr/>
          <p:nvPr/>
        </p:nvSpPr>
        <p:spPr>
          <a:xfrm>
            <a:off x="3816005" y="6606015"/>
            <a:ext cx="1728470" cy="1728470"/>
          </a:xfrm>
          <a:custGeom>
            <a:avLst/>
            <a:gdLst/>
            <a:ahLst/>
            <a:cxnLst/>
            <a:rect l="l" t="t" r="r" b="b"/>
            <a:pathLst>
              <a:path w="1728470" h="1728470">
                <a:moveTo>
                  <a:pt x="864006" y="0"/>
                </a:moveTo>
                <a:lnTo>
                  <a:pt x="816600" y="1278"/>
                </a:lnTo>
                <a:lnTo>
                  <a:pt x="769863" y="5069"/>
                </a:lnTo>
                <a:lnTo>
                  <a:pt x="723860" y="11308"/>
                </a:lnTo>
                <a:lnTo>
                  <a:pt x="678656" y="19927"/>
                </a:lnTo>
                <a:lnTo>
                  <a:pt x="634319" y="30862"/>
                </a:lnTo>
                <a:lnTo>
                  <a:pt x="590913" y="44046"/>
                </a:lnTo>
                <a:lnTo>
                  <a:pt x="548505" y="59413"/>
                </a:lnTo>
                <a:lnTo>
                  <a:pt x="507161" y="76899"/>
                </a:lnTo>
                <a:lnTo>
                  <a:pt x="466945" y="96436"/>
                </a:lnTo>
                <a:lnTo>
                  <a:pt x="427926" y="117959"/>
                </a:lnTo>
                <a:lnTo>
                  <a:pt x="390167" y="141401"/>
                </a:lnTo>
                <a:lnTo>
                  <a:pt x="353735" y="166698"/>
                </a:lnTo>
                <a:lnTo>
                  <a:pt x="318696" y="193783"/>
                </a:lnTo>
                <a:lnTo>
                  <a:pt x="285116" y="222591"/>
                </a:lnTo>
                <a:lnTo>
                  <a:pt x="253061" y="253055"/>
                </a:lnTo>
                <a:lnTo>
                  <a:pt x="222597" y="285110"/>
                </a:lnTo>
                <a:lnTo>
                  <a:pt x="193789" y="318689"/>
                </a:lnTo>
                <a:lnTo>
                  <a:pt x="166703" y="353727"/>
                </a:lnTo>
                <a:lnTo>
                  <a:pt x="141405" y="390158"/>
                </a:lnTo>
                <a:lnTo>
                  <a:pt x="117962" y="427916"/>
                </a:lnTo>
                <a:lnTo>
                  <a:pt x="96438" y="466935"/>
                </a:lnTo>
                <a:lnTo>
                  <a:pt x="76901" y="507150"/>
                </a:lnTo>
                <a:lnTo>
                  <a:pt x="59415" y="548494"/>
                </a:lnTo>
                <a:lnTo>
                  <a:pt x="44047" y="590902"/>
                </a:lnTo>
                <a:lnTo>
                  <a:pt x="30863" y="634307"/>
                </a:lnTo>
                <a:lnTo>
                  <a:pt x="19928" y="678644"/>
                </a:lnTo>
                <a:lnTo>
                  <a:pt x="11308" y="723847"/>
                </a:lnTo>
                <a:lnTo>
                  <a:pt x="5069" y="769850"/>
                </a:lnTo>
                <a:lnTo>
                  <a:pt x="1278" y="816588"/>
                </a:lnTo>
                <a:lnTo>
                  <a:pt x="0" y="863993"/>
                </a:lnTo>
                <a:lnTo>
                  <a:pt x="1278" y="911399"/>
                </a:lnTo>
                <a:lnTo>
                  <a:pt x="5069" y="958136"/>
                </a:lnTo>
                <a:lnTo>
                  <a:pt x="11308" y="1004139"/>
                </a:lnTo>
                <a:lnTo>
                  <a:pt x="19928" y="1049342"/>
                </a:lnTo>
                <a:lnTo>
                  <a:pt x="30863" y="1093679"/>
                </a:lnTo>
                <a:lnTo>
                  <a:pt x="44047" y="1137085"/>
                </a:lnTo>
                <a:lnTo>
                  <a:pt x="59415" y="1179492"/>
                </a:lnTo>
                <a:lnTo>
                  <a:pt x="76901" y="1220836"/>
                </a:lnTo>
                <a:lnTo>
                  <a:pt x="96438" y="1261051"/>
                </a:lnTo>
                <a:lnTo>
                  <a:pt x="117962" y="1300070"/>
                </a:lnTo>
                <a:lnTo>
                  <a:pt x="141405" y="1337828"/>
                </a:lnTo>
                <a:lnTo>
                  <a:pt x="166703" y="1374259"/>
                </a:lnTo>
                <a:lnTo>
                  <a:pt x="193789" y="1409298"/>
                </a:lnTo>
                <a:lnTo>
                  <a:pt x="222597" y="1442877"/>
                </a:lnTo>
                <a:lnTo>
                  <a:pt x="253061" y="1474931"/>
                </a:lnTo>
                <a:lnTo>
                  <a:pt x="285116" y="1505395"/>
                </a:lnTo>
                <a:lnTo>
                  <a:pt x="318696" y="1534203"/>
                </a:lnTo>
                <a:lnTo>
                  <a:pt x="353735" y="1561288"/>
                </a:lnTo>
                <a:lnTo>
                  <a:pt x="390167" y="1586585"/>
                </a:lnTo>
                <a:lnTo>
                  <a:pt x="427926" y="1610028"/>
                </a:lnTo>
                <a:lnTo>
                  <a:pt x="466945" y="1631551"/>
                </a:lnTo>
                <a:lnTo>
                  <a:pt x="507161" y="1651088"/>
                </a:lnTo>
                <a:lnTo>
                  <a:pt x="548505" y="1668573"/>
                </a:lnTo>
                <a:lnTo>
                  <a:pt x="590913" y="1683941"/>
                </a:lnTo>
                <a:lnTo>
                  <a:pt x="634319" y="1697125"/>
                </a:lnTo>
                <a:lnTo>
                  <a:pt x="678656" y="1708059"/>
                </a:lnTo>
                <a:lnTo>
                  <a:pt x="723860" y="1716679"/>
                </a:lnTo>
                <a:lnTo>
                  <a:pt x="769863" y="1722917"/>
                </a:lnTo>
                <a:lnTo>
                  <a:pt x="816600" y="1726708"/>
                </a:lnTo>
                <a:lnTo>
                  <a:pt x="864006" y="1727987"/>
                </a:lnTo>
                <a:lnTo>
                  <a:pt x="911410" y="1726708"/>
                </a:lnTo>
                <a:lnTo>
                  <a:pt x="958146" y="1722917"/>
                </a:lnTo>
                <a:lnTo>
                  <a:pt x="1004149" y="1716679"/>
                </a:lnTo>
                <a:lnTo>
                  <a:pt x="1049351" y="1708059"/>
                </a:lnTo>
                <a:lnTo>
                  <a:pt x="1093688" y="1697125"/>
                </a:lnTo>
                <a:lnTo>
                  <a:pt x="1137092" y="1683941"/>
                </a:lnTo>
                <a:lnTo>
                  <a:pt x="1179500" y="1668573"/>
                </a:lnTo>
                <a:lnTo>
                  <a:pt x="1220844" y="1651088"/>
                </a:lnTo>
                <a:lnTo>
                  <a:pt x="1261058" y="1631551"/>
                </a:lnTo>
                <a:lnTo>
                  <a:pt x="1300077" y="1610028"/>
                </a:lnTo>
                <a:lnTo>
                  <a:pt x="1337836" y="1586585"/>
                </a:lnTo>
                <a:lnTo>
                  <a:pt x="1374267" y="1561288"/>
                </a:lnTo>
                <a:lnTo>
                  <a:pt x="1409305" y="1534203"/>
                </a:lnTo>
                <a:lnTo>
                  <a:pt x="1442885" y="1505395"/>
                </a:lnTo>
                <a:lnTo>
                  <a:pt x="1474939" y="1474931"/>
                </a:lnTo>
                <a:lnTo>
                  <a:pt x="1505404" y="1442877"/>
                </a:lnTo>
                <a:lnTo>
                  <a:pt x="1534212" y="1409298"/>
                </a:lnTo>
                <a:lnTo>
                  <a:pt x="1561297" y="1374259"/>
                </a:lnTo>
                <a:lnTo>
                  <a:pt x="1586595" y="1337828"/>
                </a:lnTo>
                <a:lnTo>
                  <a:pt x="1610038" y="1300070"/>
                </a:lnTo>
                <a:lnTo>
                  <a:pt x="1631561" y="1261051"/>
                </a:lnTo>
                <a:lnTo>
                  <a:pt x="1651098" y="1220836"/>
                </a:lnTo>
                <a:lnTo>
                  <a:pt x="1668584" y="1179492"/>
                </a:lnTo>
                <a:lnTo>
                  <a:pt x="1683952" y="1137085"/>
                </a:lnTo>
                <a:lnTo>
                  <a:pt x="1697136" y="1093679"/>
                </a:lnTo>
                <a:lnTo>
                  <a:pt x="1708072" y="1049342"/>
                </a:lnTo>
                <a:lnTo>
                  <a:pt x="1716691" y="1004139"/>
                </a:lnTo>
                <a:lnTo>
                  <a:pt x="1722930" y="958136"/>
                </a:lnTo>
                <a:lnTo>
                  <a:pt x="1726721" y="911399"/>
                </a:lnTo>
                <a:lnTo>
                  <a:pt x="1728000" y="863993"/>
                </a:lnTo>
                <a:lnTo>
                  <a:pt x="1726721" y="816588"/>
                </a:lnTo>
                <a:lnTo>
                  <a:pt x="1722930" y="769850"/>
                </a:lnTo>
                <a:lnTo>
                  <a:pt x="1716691" y="723847"/>
                </a:lnTo>
                <a:lnTo>
                  <a:pt x="1708072" y="678644"/>
                </a:lnTo>
                <a:lnTo>
                  <a:pt x="1697136" y="634307"/>
                </a:lnTo>
                <a:lnTo>
                  <a:pt x="1683952" y="590902"/>
                </a:lnTo>
                <a:lnTo>
                  <a:pt x="1668584" y="548494"/>
                </a:lnTo>
                <a:lnTo>
                  <a:pt x="1651098" y="507150"/>
                </a:lnTo>
                <a:lnTo>
                  <a:pt x="1631561" y="466935"/>
                </a:lnTo>
                <a:lnTo>
                  <a:pt x="1610038" y="427916"/>
                </a:lnTo>
                <a:lnTo>
                  <a:pt x="1586595" y="390158"/>
                </a:lnTo>
                <a:lnTo>
                  <a:pt x="1561297" y="353727"/>
                </a:lnTo>
                <a:lnTo>
                  <a:pt x="1534212" y="318689"/>
                </a:lnTo>
                <a:lnTo>
                  <a:pt x="1505404" y="285110"/>
                </a:lnTo>
                <a:lnTo>
                  <a:pt x="1474939" y="253055"/>
                </a:lnTo>
                <a:lnTo>
                  <a:pt x="1442885" y="222591"/>
                </a:lnTo>
                <a:lnTo>
                  <a:pt x="1409305" y="193783"/>
                </a:lnTo>
                <a:lnTo>
                  <a:pt x="1374267" y="166698"/>
                </a:lnTo>
                <a:lnTo>
                  <a:pt x="1337836" y="141401"/>
                </a:lnTo>
                <a:lnTo>
                  <a:pt x="1300077" y="117959"/>
                </a:lnTo>
                <a:lnTo>
                  <a:pt x="1261058" y="96436"/>
                </a:lnTo>
                <a:lnTo>
                  <a:pt x="1220844" y="76899"/>
                </a:lnTo>
                <a:lnTo>
                  <a:pt x="1179500" y="59413"/>
                </a:lnTo>
                <a:lnTo>
                  <a:pt x="1137092" y="44046"/>
                </a:lnTo>
                <a:lnTo>
                  <a:pt x="1093688" y="30862"/>
                </a:lnTo>
                <a:lnTo>
                  <a:pt x="1049351" y="19927"/>
                </a:lnTo>
                <a:lnTo>
                  <a:pt x="1004149" y="11308"/>
                </a:lnTo>
                <a:lnTo>
                  <a:pt x="958146" y="5069"/>
                </a:lnTo>
                <a:lnTo>
                  <a:pt x="911410" y="1278"/>
                </a:lnTo>
                <a:lnTo>
                  <a:pt x="864006" y="0"/>
                </a:lnTo>
                <a:close/>
              </a:path>
            </a:pathLst>
          </a:custGeom>
          <a:solidFill>
            <a:srgbClr val="EBEBEC"/>
          </a:solidFill>
        </p:spPr>
        <p:txBody>
          <a:bodyPr wrap="square" lIns="0" tIns="0" rIns="0" bIns="0" rtlCol="0"/>
          <a:lstStyle/>
          <a:p>
            <a:endParaRPr/>
          </a:p>
        </p:txBody>
      </p:sp>
      <p:sp>
        <p:nvSpPr>
          <p:cNvPr id="28" name="bg object 28"/>
          <p:cNvSpPr/>
          <p:nvPr/>
        </p:nvSpPr>
        <p:spPr>
          <a:xfrm>
            <a:off x="3816005" y="6606015"/>
            <a:ext cx="1728470" cy="1728470"/>
          </a:xfrm>
          <a:custGeom>
            <a:avLst/>
            <a:gdLst/>
            <a:ahLst/>
            <a:cxnLst/>
            <a:rect l="l" t="t" r="r" b="b"/>
            <a:pathLst>
              <a:path w="1728470" h="1728470">
                <a:moveTo>
                  <a:pt x="1728000" y="863993"/>
                </a:moveTo>
                <a:lnTo>
                  <a:pt x="1726721" y="911399"/>
                </a:lnTo>
                <a:lnTo>
                  <a:pt x="1722930" y="958136"/>
                </a:lnTo>
                <a:lnTo>
                  <a:pt x="1716691" y="1004139"/>
                </a:lnTo>
                <a:lnTo>
                  <a:pt x="1708072" y="1049342"/>
                </a:lnTo>
                <a:lnTo>
                  <a:pt x="1697136" y="1093679"/>
                </a:lnTo>
                <a:lnTo>
                  <a:pt x="1683952" y="1137085"/>
                </a:lnTo>
                <a:lnTo>
                  <a:pt x="1668584" y="1179492"/>
                </a:lnTo>
                <a:lnTo>
                  <a:pt x="1651098" y="1220836"/>
                </a:lnTo>
                <a:lnTo>
                  <a:pt x="1631561" y="1261051"/>
                </a:lnTo>
                <a:lnTo>
                  <a:pt x="1610038" y="1300070"/>
                </a:lnTo>
                <a:lnTo>
                  <a:pt x="1586595" y="1337828"/>
                </a:lnTo>
                <a:lnTo>
                  <a:pt x="1561297" y="1374259"/>
                </a:lnTo>
                <a:lnTo>
                  <a:pt x="1534212" y="1409298"/>
                </a:lnTo>
                <a:lnTo>
                  <a:pt x="1505404" y="1442877"/>
                </a:lnTo>
                <a:lnTo>
                  <a:pt x="1474939" y="1474931"/>
                </a:lnTo>
                <a:lnTo>
                  <a:pt x="1442885" y="1505395"/>
                </a:lnTo>
                <a:lnTo>
                  <a:pt x="1409305" y="1534203"/>
                </a:lnTo>
                <a:lnTo>
                  <a:pt x="1374267" y="1561288"/>
                </a:lnTo>
                <a:lnTo>
                  <a:pt x="1337836" y="1586585"/>
                </a:lnTo>
                <a:lnTo>
                  <a:pt x="1300077" y="1610028"/>
                </a:lnTo>
                <a:lnTo>
                  <a:pt x="1261058" y="1631551"/>
                </a:lnTo>
                <a:lnTo>
                  <a:pt x="1220844" y="1651088"/>
                </a:lnTo>
                <a:lnTo>
                  <a:pt x="1179500" y="1668573"/>
                </a:lnTo>
                <a:lnTo>
                  <a:pt x="1137092" y="1683941"/>
                </a:lnTo>
                <a:lnTo>
                  <a:pt x="1093688" y="1697125"/>
                </a:lnTo>
                <a:lnTo>
                  <a:pt x="1049351" y="1708059"/>
                </a:lnTo>
                <a:lnTo>
                  <a:pt x="1004149" y="1716679"/>
                </a:lnTo>
                <a:lnTo>
                  <a:pt x="958146" y="1722917"/>
                </a:lnTo>
                <a:lnTo>
                  <a:pt x="911410" y="1726708"/>
                </a:lnTo>
                <a:lnTo>
                  <a:pt x="864006" y="1727987"/>
                </a:lnTo>
                <a:lnTo>
                  <a:pt x="816600" y="1726708"/>
                </a:lnTo>
                <a:lnTo>
                  <a:pt x="769863" y="1722917"/>
                </a:lnTo>
                <a:lnTo>
                  <a:pt x="723860" y="1716679"/>
                </a:lnTo>
                <a:lnTo>
                  <a:pt x="678656" y="1708059"/>
                </a:lnTo>
                <a:lnTo>
                  <a:pt x="634319" y="1697125"/>
                </a:lnTo>
                <a:lnTo>
                  <a:pt x="590913" y="1683941"/>
                </a:lnTo>
                <a:lnTo>
                  <a:pt x="548505" y="1668573"/>
                </a:lnTo>
                <a:lnTo>
                  <a:pt x="507161" y="1651088"/>
                </a:lnTo>
                <a:lnTo>
                  <a:pt x="466945" y="1631551"/>
                </a:lnTo>
                <a:lnTo>
                  <a:pt x="427926" y="1610028"/>
                </a:lnTo>
                <a:lnTo>
                  <a:pt x="390167" y="1586585"/>
                </a:lnTo>
                <a:lnTo>
                  <a:pt x="353735" y="1561288"/>
                </a:lnTo>
                <a:lnTo>
                  <a:pt x="318696" y="1534203"/>
                </a:lnTo>
                <a:lnTo>
                  <a:pt x="285116" y="1505395"/>
                </a:lnTo>
                <a:lnTo>
                  <a:pt x="253061" y="1474931"/>
                </a:lnTo>
                <a:lnTo>
                  <a:pt x="222597" y="1442877"/>
                </a:lnTo>
                <a:lnTo>
                  <a:pt x="193789" y="1409298"/>
                </a:lnTo>
                <a:lnTo>
                  <a:pt x="166703" y="1374259"/>
                </a:lnTo>
                <a:lnTo>
                  <a:pt x="141405" y="1337828"/>
                </a:lnTo>
                <a:lnTo>
                  <a:pt x="117962" y="1300070"/>
                </a:lnTo>
                <a:lnTo>
                  <a:pt x="96438" y="1261051"/>
                </a:lnTo>
                <a:lnTo>
                  <a:pt x="76901" y="1220836"/>
                </a:lnTo>
                <a:lnTo>
                  <a:pt x="59415" y="1179492"/>
                </a:lnTo>
                <a:lnTo>
                  <a:pt x="44047" y="1137085"/>
                </a:lnTo>
                <a:lnTo>
                  <a:pt x="30863" y="1093679"/>
                </a:lnTo>
                <a:lnTo>
                  <a:pt x="19928" y="1049342"/>
                </a:lnTo>
                <a:lnTo>
                  <a:pt x="11308" y="1004139"/>
                </a:lnTo>
                <a:lnTo>
                  <a:pt x="5069" y="958136"/>
                </a:lnTo>
                <a:lnTo>
                  <a:pt x="1278" y="911399"/>
                </a:lnTo>
                <a:lnTo>
                  <a:pt x="0" y="863993"/>
                </a:lnTo>
                <a:lnTo>
                  <a:pt x="1278" y="816588"/>
                </a:lnTo>
                <a:lnTo>
                  <a:pt x="5069" y="769850"/>
                </a:lnTo>
                <a:lnTo>
                  <a:pt x="11308" y="723847"/>
                </a:lnTo>
                <a:lnTo>
                  <a:pt x="19928" y="678644"/>
                </a:lnTo>
                <a:lnTo>
                  <a:pt x="30863" y="634307"/>
                </a:lnTo>
                <a:lnTo>
                  <a:pt x="44047" y="590902"/>
                </a:lnTo>
                <a:lnTo>
                  <a:pt x="59415" y="548494"/>
                </a:lnTo>
                <a:lnTo>
                  <a:pt x="76901" y="507150"/>
                </a:lnTo>
                <a:lnTo>
                  <a:pt x="96438" y="466935"/>
                </a:lnTo>
                <a:lnTo>
                  <a:pt x="117962" y="427916"/>
                </a:lnTo>
                <a:lnTo>
                  <a:pt x="141405" y="390158"/>
                </a:lnTo>
                <a:lnTo>
                  <a:pt x="166703" y="353727"/>
                </a:lnTo>
                <a:lnTo>
                  <a:pt x="193789" y="318689"/>
                </a:lnTo>
                <a:lnTo>
                  <a:pt x="222597" y="285110"/>
                </a:lnTo>
                <a:lnTo>
                  <a:pt x="253061" y="253055"/>
                </a:lnTo>
                <a:lnTo>
                  <a:pt x="285116" y="222591"/>
                </a:lnTo>
                <a:lnTo>
                  <a:pt x="318696" y="193783"/>
                </a:lnTo>
                <a:lnTo>
                  <a:pt x="353735" y="166698"/>
                </a:lnTo>
                <a:lnTo>
                  <a:pt x="390167" y="141401"/>
                </a:lnTo>
                <a:lnTo>
                  <a:pt x="427926" y="117959"/>
                </a:lnTo>
                <a:lnTo>
                  <a:pt x="466945" y="96436"/>
                </a:lnTo>
                <a:lnTo>
                  <a:pt x="507161" y="76899"/>
                </a:lnTo>
                <a:lnTo>
                  <a:pt x="548505" y="59413"/>
                </a:lnTo>
                <a:lnTo>
                  <a:pt x="590913" y="44046"/>
                </a:lnTo>
                <a:lnTo>
                  <a:pt x="634319" y="30862"/>
                </a:lnTo>
                <a:lnTo>
                  <a:pt x="678656" y="19927"/>
                </a:lnTo>
                <a:lnTo>
                  <a:pt x="723860" y="11308"/>
                </a:lnTo>
                <a:lnTo>
                  <a:pt x="769863" y="5069"/>
                </a:lnTo>
                <a:lnTo>
                  <a:pt x="816600" y="1278"/>
                </a:lnTo>
                <a:lnTo>
                  <a:pt x="864006" y="0"/>
                </a:lnTo>
                <a:lnTo>
                  <a:pt x="911410" y="1278"/>
                </a:lnTo>
                <a:lnTo>
                  <a:pt x="958146" y="5069"/>
                </a:lnTo>
                <a:lnTo>
                  <a:pt x="1004149" y="11308"/>
                </a:lnTo>
                <a:lnTo>
                  <a:pt x="1049351" y="19927"/>
                </a:lnTo>
                <a:lnTo>
                  <a:pt x="1093688" y="30862"/>
                </a:lnTo>
                <a:lnTo>
                  <a:pt x="1137092" y="44046"/>
                </a:lnTo>
                <a:lnTo>
                  <a:pt x="1179500" y="59413"/>
                </a:lnTo>
                <a:lnTo>
                  <a:pt x="1220844" y="76899"/>
                </a:lnTo>
                <a:lnTo>
                  <a:pt x="1261058" y="96436"/>
                </a:lnTo>
                <a:lnTo>
                  <a:pt x="1300077" y="117959"/>
                </a:lnTo>
                <a:lnTo>
                  <a:pt x="1337836" y="141401"/>
                </a:lnTo>
                <a:lnTo>
                  <a:pt x="1374267" y="166698"/>
                </a:lnTo>
                <a:lnTo>
                  <a:pt x="1409305" y="193783"/>
                </a:lnTo>
                <a:lnTo>
                  <a:pt x="1442885" y="222591"/>
                </a:lnTo>
                <a:lnTo>
                  <a:pt x="1474939" y="253055"/>
                </a:lnTo>
                <a:lnTo>
                  <a:pt x="1505404" y="285110"/>
                </a:lnTo>
                <a:lnTo>
                  <a:pt x="1534212" y="318689"/>
                </a:lnTo>
                <a:lnTo>
                  <a:pt x="1561297" y="353727"/>
                </a:lnTo>
                <a:lnTo>
                  <a:pt x="1586595" y="390158"/>
                </a:lnTo>
                <a:lnTo>
                  <a:pt x="1610038" y="427916"/>
                </a:lnTo>
                <a:lnTo>
                  <a:pt x="1631561" y="466935"/>
                </a:lnTo>
                <a:lnTo>
                  <a:pt x="1651098" y="507150"/>
                </a:lnTo>
                <a:lnTo>
                  <a:pt x="1668584" y="548494"/>
                </a:lnTo>
                <a:lnTo>
                  <a:pt x="1683952" y="590902"/>
                </a:lnTo>
                <a:lnTo>
                  <a:pt x="1697136" y="634307"/>
                </a:lnTo>
                <a:lnTo>
                  <a:pt x="1708072" y="678644"/>
                </a:lnTo>
                <a:lnTo>
                  <a:pt x="1716691" y="723847"/>
                </a:lnTo>
                <a:lnTo>
                  <a:pt x="1722930" y="769850"/>
                </a:lnTo>
                <a:lnTo>
                  <a:pt x="1726721" y="816588"/>
                </a:lnTo>
                <a:lnTo>
                  <a:pt x="1728000" y="863993"/>
                </a:lnTo>
                <a:close/>
              </a:path>
            </a:pathLst>
          </a:custGeom>
          <a:ln w="5080">
            <a:solidFill>
              <a:srgbClr val="29417C"/>
            </a:solidFill>
          </a:ln>
        </p:spPr>
        <p:txBody>
          <a:bodyPr wrap="square" lIns="0" tIns="0" rIns="0" bIns="0" rtlCol="0"/>
          <a:lstStyle/>
          <a:p>
            <a:endParaRPr/>
          </a:p>
        </p:txBody>
      </p:sp>
      <p:pic>
        <p:nvPicPr>
          <p:cNvPr id="29" name="bg object 29"/>
          <p:cNvPicPr/>
          <p:nvPr/>
        </p:nvPicPr>
        <p:blipFill>
          <a:blip r:embed="rId7" cstate="print"/>
          <a:stretch>
            <a:fillRect/>
          </a:stretch>
        </p:blipFill>
        <p:spPr>
          <a:xfrm>
            <a:off x="1975967" y="6566261"/>
            <a:ext cx="1847087" cy="1844034"/>
          </a:xfrm>
          <a:prstGeom prst="rect">
            <a:avLst/>
          </a:prstGeom>
        </p:spPr>
      </p:pic>
      <p:sp>
        <p:nvSpPr>
          <p:cNvPr id="30" name="bg object 30"/>
          <p:cNvSpPr/>
          <p:nvPr/>
        </p:nvSpPr>
        <p:spPr>
          <a:xfrm>
            <a:off x="2016006" y="6606015"/>
            <a:ext cx="1728470" cy="1728470"/>
          </a:xfrm>
          <a:custGeom>
            <a:avLst/>
            <a:gdLst/>
            <a:ahLst/>
            <a:cxnLst/>
            <a:rect l="l" t="t" r="r" b="b"/>
            <a:pathLst>
              <a:path w="1728470" h="1728470">
                <a:moveTo>
                  <a:pt x="863993" y="0"/>
                </a:moveTo>
                <a:lnTo>
                  <a:pt x="816589" y="1278"/>
                </a:lnTo>
                <a:lnTo>
                  <a:pt x="769853" y="5069"/>
                </a:lnTo>
                <a:lnTo>
                  <a:pt x="723850" y="11308"/>
                </a:lnTo>
                <a:lnTo>
                  <a:pt x="678648" y="19927"/>
                </a:lnTo>
                <a:lnTo>
                  <a:pt x="634312" y="30862"/>
                </a:lnTo>
                <a:lnTo>
                  <a:pt x="590907" y="44046"/>
                </a:lnTo>
                <a:lnTo>
                  <a:pt x="548499" y="59413"/>
                </a:lnTo>
                <a:lnTo>
                  <a:pt x="507156" y="76899"/>
                </a:lnTo>
                <a:lnTo>
                  <a:pt x="466941" y="96436"/>
                </a:lnTo>
                <a:lnTo>
                  <a:pt x="427922" y="117959"/>
                </a:lnTo>
                <a:lnTo>
                  <a:pt x="390164" y="141401"/>
                </a:lnTo>
                <a:lnTo>
                  <a:pt x="353732" y="166698"/>
                </a:lnTo>
                <a:lnTo>
                  <a:pt x="318694" y="193783"/>
                </a:lnTo>
                <a:lnTo>
                  <a:pt x="285115" y="222591"/>
                </a:lnTo>
                <a:lnTo>
                  <a:pt x="253060" y="253055"/>
                </a:lnTo>
                <a:lnTo>
                  <a:pt x="222595" y="285110"/>
                </a:lnTo>
                <a:lnTo>
                  <a:pt x="193787" y="318689"/>
                </a:lnTo>
                <a:lnTo>
                  <a:pt x="166702" y="353727"/>
                </a:lnTo>
                <a:lnTo>
                  <a:pt x="141405" y="390158"/>
                </a:lnTo>
                <a:lnTo>
                  <a:pt x="117961" y="427916"/>
                </a:lnTo>
                <a:lnTo>
                  <a:pt x="96438" y="466935"/>
                </a:lnTo>
                <a:lnTo>
                  <a:pt x="76901" y="507150"/>
                </a:lnTo>
                <a:lnTo>
                  <a:pt x="59415" y="548494"/>
                </a:lnTo>
                <a:lnTo>
                  <a:pt x="44047" y="590902"/>
                </a:lnTo>
                <a:lnTo>
                  <a:pt x="30863" y="634307"/>
                </a:lnTo>
                <a:lnTo>
                  <a:pt x="19928" y="678644"/>
                </a:lnTo>
                <a:lnTo>
                  <a:pt x="11308" y="723847"/>
                </a:lnTo>
                <a:lnTo>
                  <a:pt x="5069" y="769850"/>
                </a:lnTo>
                <a:lnTo>
                  <a:pt x="1278" y="816588"/>
                </a:lnTo>
                <a:lnTo>
                  <a:pt x="0" y="863993"/>
                </a:lnTo>
                <a:lnTo>
                  <a:pt x="1278" y="911399"/>
                </a:lnTo>
                <a:lnTo>
                  <a:pt x="5069" y="958136"/>
                </a:lnTo>
                <a:lnTo>
                  <a:pt x="11308" y="1004139"/>
                </a:lnTo>
                <a:lnTo>
                  <a:pt x="19928" y="1049342"/>
                </a:lnTo>
                <a:lnTo>
                  <a:pt x="30863" y="1093679"/>
                </a:lnTo>
                <a:lnTo>
                  <a:pt x="44047" y="1137085"/>
                </a:lnTo>
                <a:lnTo>
                  <a:pt x="59415" y="1179492"/>
                </a:lnTo>
                <a:lnTo>
                  <a:pt x="76901" y="1220836"/>
                </a:lnTo>
                <a:lnTo>
                  <a:pt x="96438" y="1261051"/>
                </a:lnTo>
                <a:lnTo>
                  <a:pt x="117961" y="1300070"/>
                </a:lnTo>
                <a:lnTo>
                  <a:pt x="141405" y="1337828"/>
                </a:lnTo>
                <a:lnTo>
                  <a:pt x="166702" y="1374259"/>
                </a:lnTo>
                <a:lnTo>
                  <a:pt x="193787" y="1409298"/>
                </a:lnTo>
                <a:lnTo>
                  <a:pt x="222595" y="1442877"/>
                </a:lnTo>
                <a:lnTo>
                  <a:pt x="253060" y="1474931"/>
                </a:lnTo>
                <a:lnTo>
                  <a:pt x="285115" y="1505395"/>
                </a:lnTo>
                <a:lnTo>
                  <a:pt x="318694" y="1534203"/>
                </a:lnTo>
                <a:lnTo>
                  <a:pt x="353732" y="1561288"/>
                </a:lnTo>
                <a:lnTo>
                  <a:pt x="390164" y="1586585"/>
                </a:lnTo>
                <a:lnTo>
                  <a:pt x="427922" y="1610028"/>
                </a:lnTo>
                <a:lnTo>
                  <a:pt x="466941" y="1631551"/>
                </a:lnTo>
                <a:lnTo>
                  <a:pt x="507156" y="1651088"/>
                </a:lnTo>
                <a:lnTo>
                  <a:pt x="548499" y="1668573"/>
                </a:lnTo>
                <a:lnTo>
                  <a:pt x="590907" y="1683941"/>
                </a:lnTo>
                <a:lnTo>
                  <a:pt x="634312" y="1697125"/>
                </a:lnTo>
                <a:lnTo>
                  <a:pt x="678648" y="1708059"/>
                </a:lnTo>
                <a:lnTo>
                  <a:pt x="723850" y="1716679"/>
                </a:lnTo>
                <a:lnTo>
                  <a:pt x="769853" y="1722917"/>
                </a:lnTo>
                <a:lnTo>
                  <a:pt x="816589" y="1726708"/>
                </a:lnTo>
                <a:lnTo>
                  <a:pt x="863993" y="1727987"/>
                </a:lnTo>
                <a:lnTo>
                  <a:pt x="911399" y="1726708"/>
                </a:lnTo>
                <a:lnTo>
                  <a:pt x="958136" y="1722917"/>
                </a:lnTo>
                <a:lnTo>
                  <a:pt x="1004139" y="1716679"/>
                </a:lnTo>
                <a:lnTo>
                  <a:pt x="1049343" y="1708059"/>
                </a:lnTo>
                <a:lnTo>
                  <a:pt x="1093680" y="1697125"/>
                </a:lnTo>
                <a:lnTo>
                  <a:pt x="1137086" y="1683941"/>
                </a:lnTo>
                <a:lnTo>
                  <a:pt x="1179494" y="1668573"/>
                </a:lnTo>
                <a:lnTo>
                  <a:pt x="1220839" y="1651088"/>
                </a:lnTo>
                <a:lnTo>
                  <a:pt x="1261054" y="1631551"/>
                </a:lnTo>
                <a:lnTo>
                  <a:pt x="1300074" y="1610028"/>
                </a:lnTo>
                <a:lnTo>
                  <a:pt x="1337832" y="1586585"/>
                </a:lnTo>
                <a:lnTo>
                  <a:pt x="1374264" y="1561288"/>
                </a:lnTo>
                <a:lnTo>
                  <a:pt x="1409303" y="1534203"/>
                </a:lnTo>
                <a:lnTo>
                  <a:pt x="1442883" y="1505395"/>
                </a:lnTo>
                <a:lnTo>
                  <a:pt x="1474938" y="1474931"/>
                </a:lnTo>
                <a:lnTo>
                  <a:pt x="1505402" y="1442877"/>
                </a:lnTo>
                <a:lnTo>
                  <a:pt x="1534211" y="1409298"/>
                </a:lnTo>
                <a:lnTo>
                  <a:pt x="1561296" y="1374259"/>
                </a:lnTo>
                <a:lnTo>
                  <a:pt x="1586594" y="1337828"/>
                </a:lnTo>
                <a:lnTo>
                  <a:pt x="1610037" y="1300070"/>
                </a:lnTo>
                <a:lnTo>
                  <a:pt x="1631561" y="1261051"/>
                </a:lnTo>
                <a:lnTo>
                  <a:pt x="1651098" y="1220836"/>
                </a:lnTo>
                <a:lnTo>
                  <a:pt x="1668584" y="1179492"/>
                </a:lnTo>
                <a:lnTo>
                  <a:pt x="1683952" y="1137085"/>
                </a:lnTo>
                <a:lnTo>
                  <a:pt x="1697136" y="1093679"/>
                </a:lnTo>
                <a:lnTo>
                  <a:pt x="1708071" y="1049342"/>
                </a:lnTo>
                <a:lnTo>
                  <a:pt x="1716691" y="1004139"/>
                </a:lnTo>
                <a:lnTo>
                  <a:pt x="1722930" y="958136"/>
                </a:lnTo>
                <a:lnTo>
                  <a:pt x="1726721" y="911399"/>
                </a:lnTo>
                <a:lnTo>
                  <a:pt x="1728000" y="863993"/>
                </a:lnTo>
                <a:lnTo>
                  <a:pt x="1726721" y="816588"/>
                </a:lnTo>
                <a:lnTo>
                  <a:pt x="1722930" y="769850"/>
                </a:lnTo>
                <a:lnTo>
                  <a:pt x="1716691" y="723847"/>
                </a:lnTo>
                <a:lnTo>
                  <a:pt x="1708071" y="678644"/>
                </a:lnTo>
                <a:lnTo>
                  <a:pt x="1697136" y="634307"/>
                </a:lnTo>
                <a:lnTo>
                  <a:pt x="1683952" y="590902"/>
                </a:lnTo>
                <a:lnTo>
                  <a:pt x="1668584" y="548494"/>
                </a:lnTo>
                <a:lnTo>
                  <a:pt x="1651098" y="507150"/>
                </a:lnTo>
                <a:lnTo>
                  <a:pt x="1631561" y="466935"/>
                </a:lnTo>
                <a:lnTo>
                  <a:pt x="1610037" y="427916"/>
                </a:lnTo>
                <a:lnTo>
                  <a:pt x="1586594" y="390158"/>
                </a:lnTo>
                <a:lnTo>
                  <a:pt x="1561296" y="353727"/>
                </a:lnTo>
                <a:lnTo>
                  <a:pt x="1534211" y="318689"/>
                </a:lnTo>
                <a:lnTo>
                  <a:pt x="1505402" y="285110"/>
                </a:lnTo>
                <a:lnTo>
                  <a:pt x="1474938" y="253055"/>
                </a:lnTo>
                <a:lnTo>
                  <a:pt x="1442883" y="222591"/>
                </a:lnTo>
                <a:lnTo>
                  <a:pt x="1409303" y="193783"/>
                </a:lnTo>
                <a:lnTo>
                  <a:pt x="1374264" y="166698"/>
                </a:lnTo>
                <a:lnTo>
                  <a:pt x="1337832" y="141401"/>
                </a:lnTo>
                <a:lnTo>
                  <a:pt x="1300074" y="117959"/>
                </a:lnTo>
                <a:lnTo>
                  <a:pt x="1261054" y="96436"/>
                </a:lnTo>
                <a:lnTo>
                  <a:pt x="1220839" y="76899"/>
                </a:lnTo>
                <a:lnTo>
                  <a:pt x="1179494" y="59413"/>
                </a:lnTo>
                <a:lnTo>
                  <a:pt x="1137086" y="44046"/>
                </a:lnTo>
                <a:lnTo>
                  <a:pt x="1093680" y="30862"/>
                </a:lnTo>
                <a:lnTo>
                  <a:pt x="1049343" y="19927"/>
                </a:lnTo>
                <a:lnTo>
                  <a:pt x="1004139" y="11308"/>
                </a:lnTo>
                <a:lnTo>
                  <a:pt x="958136" y="5069"/>
                </a:lnTo>
                <a:lnTo>
                  <a:pt x="911399" y="1278"/>
                </a:lnTo>
                <a:lnTo>
                  <a:pt x="863993" y="0"/>
                </a:lnTo>
                <a:close/>
              </a:path>
            </a:pathLst>
          </a:custGeom>
          <a:solidFill>
            <a:srgbClr val="EBEBEC"/>
          </a:solidFill>
        </p:spPr>
        <p:txBody>
          <a:bodyPr wrap="square" lIns="0" tIns="0" rIns="0" bIns="0" rtlCol="0"/>
          <a:lstStyle/>
          <a:p>
            <a:endParaRPr/>
          </a:p>
        </p:txBody>
      </p:sp>
      <p:sp>
        <p:nvSpPr>
          <p:cNvPr id="31" name="bg object 31"/>
          <p:cNvSpPr/>
          <p:nvPr/>
        </p:nvSpPr>
        <p:spPr>
          <a:xfrm>
            <a:off x="2016006" y="6606015"/>
            <a:ext cx="1728470" cy="1728470"/>
          </a:xfrm>
          <a:custGeom>
            <a:avLst/>
            <a:gdLst/>
            <a:ahLst/>
            <a:cxnLst/>
            <a:rect l="l" t="t" r="r" b="b"/>
            <a:pathLst>
              <a:path w="1728470" h="1728470">
                <a:moveTo>
                  <a:pt x="1728000" y="863993"/>
                </a:moveTo>
                <a:lnTo>
                  <a:pt x="1726721" y="911399"/>
                </a:lnTo>
                <a:lnTo>
                  <a:pt x="1722930" y="958136"/>
                </a:lnTo>
                <a:lnTo>
                  <a:pt x="1716691" y="1004139"/>
                </a:lnTo>
                <a:lnTo>
                  <a:pt x="1708071" y="1049342"/>
                </a:lnTo>
                <a:lnTo>
                  <a:pt x="1697136" y="1093679"/>
                </a:lnTo>
                <a:lnTo>
                  <a:pt x="1683952" y="1137085"/>
                </a:lnTo>
                <a:lnTo>
                  <a:pt x="1668584" y="1179492"/>
                </a:lnTo>
                <a:lnTo>
                  <a:pt x="1651098" y="1220836"/>
                </a:lnTo>
                <a:lnTo>
                  <a:pt x="1631561" y="1261051"/>
                </a:lnTo>
                <a:lnTo>
                  <a:pt x="1610037" y="1300070"/>
                </a:lnTo>
                <a:lnTo>
                  <a:pt x="1586594" y="1337828"/>
                </a:lnTo>
                <a:lnTo>
                  <a:pt x="1561296" y="1374259"/>
                </a:lnTo>
                <a:lnTo>
                  <a:pt x="1534211" y="1409298"/>
                </a:lnTo>
                <a:lnTo>
                  <a:pt x="1505402" y="1442877"/>
                </a:lnTo>
                <a:lnTo>
                  <a:pt x="1474938" y="1474931"/>
                </a:lnTo>
                <a:lnTo>
                  <a:pt x="1442883" y="1505395"/>
                </a:lnTo>
                <a:lnTo>
                  <a:pt x="1409303" y="1534203"/>
                </a:lnTo>
                <a:lnTo>
                  <a:pt x="1374264" y="1561288"/>
                </a:lnTo>
                <a:lnTo>
                  <a:pt x="1337832" y="1586585"/>
                </a:lnTo>
                <a:lnTo>
                  <a:pt x="1300074" y="1610028"/>
                </a:lnTo>
                <a:lnTo>
                  <a:pt x="1261054" y="1631551"/>
                </a:lnTo>
                <a:lnTo>
                  <a:pt x="1220839" y="1651088"/>
                </a:lnTo>
                <a:lnTo>
                  <a:pt x="1179494" y="1668573"/>
                </a:lnTo>
                <a:lnTo>
                  <a:pt x="1137086" y="1683941"/>
                </a:lnTo>
                <a:lnTo>
                  <a:pt x="1093680" y="1697125"/>
                </a:lnTo>
                <a:lnTo>
                  <a:pt x="1049343" y="1708059"/>
                </a:lnTo>
                <a:lnTo>
                  <a:pt x="1004139" y="1716679"/>
                </a:lnTo>
                <a:lnTo>
                  <a:pt x="958136" y="1722917"/>
                </a:lnTo>
                <a:lnTo>
                  <a:pt x="911399" y="1726708"/>
                </a:lnTo>
                <a:lnTo>
                  <a:pt x="863993" y="1727987"/>
                </a:lnTo>
                <a:lnTo>
                  <a:pt x="816589" y="1726708"/>
                </a:lnTo>
                <a:lnTo>
                  <a:pt x="769853" y="1722917"/>
                </a:lnTo>
                <a:lnTo>
                  <a:pt x="723850" y="1716679"/>
                </a:lnTo>
                <a:lnTo>
                  <a:pt x="678648" y="1708059"/>
                </a:lnTo>
                <a:lnTo>
                  <a:pt x="634312" y="1697125"/>
                </a:lnTo>
                <a:lnTo>
                  <a:pt x="590907" y="1683941"/>
                </a:lnTo>
                <a:lnTo>
                  <a:pt x="548499" y="1668573"/>
                </a:lnTo>
                <a:lnTo>
                  <a:pt x="507156" y="1651088"/>
                </a:lnTo>
                <a:lnTo>
                  <a:pt x="466941" y="1631551"/>
                </a:lnTo>
                <a:lnTo>
                  <a:pt x="427922" y="1610028"/>
                </a:lnTo>
                <a:lnTo>
                  <a:pt x="390164" y="1586585"/>
                </a:lnTo>
                <a:lnTo>
                  <a:pt x="353732" y="1561288"/>
                </a:lnTo>
                <a:lnTo>
                  <a:pt x="318694" y="1534203"/>
                </a:lnTo>
                <a:lnTo>
                  <a:pt x="285115" y="1505395"/>
                </a:lnTo>
                <a:lnTo>
                  <a:pt x="253060" y="1474931"/>
                </a:lnTo>
                <a:lnTo>
                  <a:pt x="222595" y="1442877"/>
                </a:lnTo>
                <a:lnTo>
                  <a:pt x="193787" y="1409298"/>
                </a:lnTo>
                <a:lnTo>
                  <a:pt x="166702" y="1374259"/>
                </a:lnTo>
                <a:lnTo>
                  <a:pt x="141405" y="1337828"/>
                </a:lnTo>
                <a:lnTo>
                  <a:pt x="117961" y="1300070"/>
                </a:lnTo>
                <a:lnTo>
                  <a:pt x="96438" y="1261051"/>
                </a:lnTo>
                <a:lnTo>
                  <a:pt x="76901" y="1220836"/>
                </a:lnTo>
                <a:lnTo>
                  <a:pt x="59415" y="1179492"/>
                </a:lnTo>
                <a:lnTo>
                  <a:pt x="44047" y="1137085"/>
                </a:lnTo>
                <a:lnTo>
                  <a:pt x="30863" y="1093679"/>
                </a:lnTo>
                <a:lnTo>
                  <a:pt x="19928" y="1049342"/>
                </a:lnTo>
                <a:lnTo>
                  <a:pt x="11308" y="1004139"/>
                </a:lnTo>
                <a:lnTo>
                  <a:pt x="5069" y="958136"/>
                </a:lnTo>
                <a:lnTo>
                  <a:pt x="1278" y="911399"/>
                </a:lnTo>
                <a:lnTo>
                  <a:pt x="0" y="863993"/>
                </a:lnTo>
                <a:lnTo>
                  <a:pt x="1278" y="816588"/>
                </a:lnTo>
                <a:lnTo>
                  <a:pt x="5069" y="769850"/>
                </a:lnTo>
                <a:lnTo>
                  <a:pt x="11308" y="723847"/>
                </a:lnTo>
                <a:lnTo>
                  <a:pt x="19928" y="678644"/>
                </a:lnTo>
                <a:lnTo>
                  <a:pt x="30863" y="634307"/>
                </a:lnTo>
                <a:lnTo>
                  <a:pt x="44047" y="590902"/>
                </a:lnTo>
                <a:lnTo>
                  <a:pt x="59415" y="548494"/>
                </a:lnTo>
                <a:lnTo>
                  <a:pt x="76901" y="507150"/>
                </a:lnTo>
                <a:lnTo>
                  <a:pt x="96438" y="466935"/>
                </a:lnTo>
                <a:lnTo>
                  <a:pt x="117961" y="427916"/>
                </a:lnTo>
                <a:lnTo>
                  <a:pt x="141405" y="390158"/>
                </a:lnTo>
                <a:lnTo>
                  <a:pt x="166702" y="353727"/>
                </a:lnTo>
                <a:lnTo>
                  <a:pt x="193787" y="318689"/>
                </a:lnTo>
                <a:lnTo>
                  <a:pt x="222595" y="285110"/>
                </a:lnTo>
                <a:lnTo>
                  <a:pt x="253060" y="253055"/>
                </a:lnTo>
                <a:lnTo>
                  <a:pt x="285115" y="222591"/>
                </a:lnTo>
                <a:lnTo>
                  <a:pt x="318694" y="193783"/>
                </a:lnTo>
                <a:lnTo>
                  <a:pt x="353732" y="166698"/>
                </a:lnTo>
                <a:lnTo>
                  <a:pt x="390164" y="141401"/>
                </a:lnTo>
                <a:lnTo>
                  <a:pt x="427922" y="117959"/>
                </a:lnTo>
                <a:lnTo>
                  <a:pt x="466941" y="96436"/>
                </a:lnTo>
                <a:lnTo>
                  <a:pt x="507156" y="76899"/>
                </a:lnTo>
                <a:lnTo>
                  <a:pt x="548499" y="59413"/>
                </a:lnTo>
                <a:lnTo>
                  <a:pt x="590907" y="44046"/>
                </a:lnTo>
                <a:lnTo>
                  <a:pt x="634312" y="30862"/>
                </a:lnTo>
                <a:lnTo>
                  <a:pt x="678648" y="19927"/>
                </a:lnTo>
                <a:lnTo>
                  <a:pt x="723850" y="11308"/>
                </a:lnTo>
                <a:lnTo>
                  <a:pt x="769853" y="5069"/>
                </a:lnTo>
                <a:lnTo>
                  <a:pt x="816589" y="1278"/>
                </a:lnTo>
                <a:lnTo>
                  <a:pt x="863993" y="0"/>
                </a:lnTo>
                <a:lnTo>
                  <a:pt x="911399" y="1278"/>
                </a:lnTo>
                <a:lnTo>
                  <a:pt x="958136" y="5069"/>
                </a:lnTo>
                <a:lnTo>
                  <a:pt x="1004139" y="11308"/>
                </a:lnTo>
                <a:lnTo>
                  <a:pt x="1049343" y="19927"/>
                </a:lnTo>
                <a:lnTo>
                  <a:pt x="1093680" y="30862"/>
                </a:lnTo>
                <a:lnTo>
                  <a:pt x="1137086" y="44046"/>
                </a:lnTo>
                <a:lnTo>
                  <a:pt x="1179494" y="59413"/>
                </a:lnTo>
                <a:lnTo>
                  <a:pt x="1220839" y="76899"/>
                </a:lnTo>
                <a:lnTo>
                  <a:pt x="1261054" y="96436"/>
                </a:lnTo>
                <a:lnTo>
                  <a:pt x="1300074" y="117959"/>
                </a:lnTo>
                <a:lnTo>
                  <a:pt x="1337832" y="141401"/>
                </a:lnTo>
                <a:lnTo>
                  <a:pt x="1374264" y="166698"/>
                </a:lnTo>
                <a:lnTo>
                  <a:pt x="1409303" y="193783"/>
                </a:lnTo>
                <a:lnTo>
                  <a:pt x="1442883" y="222591"/>
                </a:lnTo>
                <a:lnTo>
                  <a:pt x="1474938" y="253055"/>
                </a:lnTo>
                <a:lnTo>
                  <a:pt x="1505402" y="285110"/>
                </a:lnTo>
                <a:lnTo>
                  <a:pt x="1534211" y="318689"/>
                </a:lnTo>
                <a:lnTo>
                  <a:pt x="1561296" y="353727"/>
                </a:lnTo>
                <a:lnTo>
                  <a:pt x="1586594" y="390158"/>
                </a:lnTo>
                <a:lnTo>
                  <a:pt x="1610037" y="427916"/>
                </a:lnTo>
                <a:lnTo>
                  <a:pt x="1631561" y="466935"/>
                </a:lnTo>
                <a:lnTo>
                  <a:pt x="1651098" y="507150"/>
                </a:lnTo>
                <a:lnTo>
                  <a:pt x="1668584" y="548494"/>
                </a:lnTo>
                <a:lnTo>
                  <a:pt x="1683952" y="590902"/>
                </a:lnTo>
                <a:lnTo>
                  <a:pt x="1697136" y="634307"/>
                </a:lnTo>
                <a:lnTo>
                  <a:pt x="1708071" y="678644"/>
                </a:lnTo>
                <a:lnTo>
                  <a:pt x="1716691" y="723847"/>
                </a:lnTo>
                <a:lnTo>
                  <a:pt x="1722930" y="769850"/>
                </a:lnTo>
                <a:lnTo>
                  <a:pt x="1726721" y="816588"/>
                </a:lnTo>
                <a:lnTo>
                  <a:pt x="1728000" y="863993"/>
                </a:lnTo>
                <a:close/>
              </a:path>
            </a:pathLst>
          </a:custGeom>
          <a:ln w="5080">
            <a:solidFill>
              <a:srgbClr val="29417C"/>
            </a:solidFill>
          </a:ln>
        </p:spPr>
        <p:txBody>
          <a:bodyPr wrap="square" lIns="0" tIns="0" rIns="0" bIns="0" rtlCol="0"/>
          <a:lstStyle/>
          <a:p>
            <a:endParaRPr/>
          </a:p>
        </p:txBody>
      </p:sp>
      <p:pic>
        <p:nvPicPr>
          <p:cNvPr id="32" name="bg object 32"/>
          <p:cNvPicPr/>
          <p:nvPr/>
        </p:nvPicPr>
        <p:blipFill>
          <a:blip r:embed="rId8" cstate="print"/>
          <a:stretch>
            <a:fillRect/>
          </a:stretch>
        </p:blipFill>
        <p:spPr>
          <a:xfrm>
            <a:off x="1982063" y="8480405"/>
            <a:ext cx="1831847" cy="1831847"/>
          </a:xfrm>
          <a:prstGeom prst="rect">
            <a:avLst/>
          </a:prstGeom>
        </p:spPr>
      </p:pic>
      <p:sp>
        <p:nvSpPr>
          <p:cNvPr id="33" name="bg object 33"/>
          <p:cNvSpPr/>
          <p:nvPr/>
        </p:nvSpPr>
        <p:spPr>
          <a:xfrm>
            <a:off x="2016006" y="8514015"/>
            <a:ext cx="1728470" cy="1728470"/>
          </a:xfrm>
          <a:custGeom>
            <a:avLst/>
            <a:gdLst/>
            <a:ahLst/>
            <a:cxnLst/>
            <a:rect l="l" t="t" r="r" b="b"/>
            <a:pathLst>
              <a:path w="1728470" h="1728470">
                <a:moveTo>
                  <a:pt x="863993" y="0"/>
                </a:moveTo>
                <a:lnTo>
                  <a:pt x="816589" y="1278"/>
                </a:lnTo>
                <a:lnTo>
                  <a:pt x="769853" y="5069"/>
                </a:lnTo>
                <a:lnTo>
                  <a:pt x="723850" y="11308"/>
                </a:lnTo>
                <a:lnTo>
                  <a:pt x="678648" y="19927"/>
                </a:lnTo>
                <a:lnTo>
                  <a:pt x="634312" y="30862"/>
                </a:lnTo>
                <a:lnTo>
                  <a:pt x="590907" y="44046"/>
                </a:lnTo>
                <a:lnTo>
                  <a:pt x="548499" y="59413"/>
                </a:lnTo>
                <a:lnTo>
                  <a:pt x="507156" y="76899"/>
                </a:lnTo>
                <a:lnTo>
                  <a:pt x="466941" y="96436"/>
                </a:lnTo>
                <a:lnTo>
                  <a:pt x="427922" y="117959"/>
                </a:lnTo>
                <a:lnTo>
                  <a:pt x="390164" y="141401"/>
                </a:lnTo>
                <a:lnTo>
                  <a:pt x="353732" y="166698"/>
                </a:lnTo>
                <a:lnTo>
                  <a:pt x="318694" y="193783"/>
                </a:lnTo>
                <a:lnTo>
                  <a:pt x="285115" y="222591"/>
                </a:lnTo>
                <a:lnTo>
                  <a:pt x="253060" y="253055"/>
                </a:lnTo>
                <a:lnTo>
                  <a:pt x="222595" y="285110"/>
                </a:lnTo>
                <a:lnTo>
                  <a:pt x="193787" y="318689"/>
                </a:lnTo>
                <a:lnTo>
                  <a:pt x="166702" y="353727"/>
                </a:lnTo>
                <a:lnTo>
                  <a:pt x="141405" y="390158"/>
                </a:lnTo>
                <a:lnTo>
                  <a:pt x="117961" y="427916"/>
                </a:lnTo>
                <a:lnTo>
                  <a:pt x="96438" y="466935"/>
                </a:lnTo>
                <a:lnTo>
                  <a:pt x="76901" y="507150"/>
                </a:lnTo>
                <a:lnTo>
                  <a:pt x="59415" y="548494"/>
                </a:lnTo>
                <a:lnTo>
                  <a:pt x="44047" y="590902"/>
                </a:lnTo>
                <a:lnTo>
                  <a:pt x="30863" y="634307"/>
                </a:lnTo>
                <a:lnTo>
                  <a:pt x="19928" y="678644"/>
                </a:lnTo>
                <a:lnTo>
                  <a:pt x="11308" y="723847"/>
                </a:lnTo>
                <a:lnTo>
                  <a:pt x="5069" y="769850"/>
                </a:lnTo>
                <a:lnTo>
                  <a:pt x="1278" y="816588"/>
                </a:lnTo>
                <a:lnTo>
                  <a:pt x="0" y="863993"/>
                </a:lnTo>
                <a:lnTo>
                  <a:pt x="1278" y="911399"/>
                </a:lnTo>
                <a:lnTo>
                  <a:pt x="5069" y="958136"/>
                </a:lnTo>
                <a:lnTo>
                  <a:pt x="11308" y="1004139"/>
                </a:lnTo>
                <a:lnTo>
                  <a:pt x="19928" y="1049342"/>
                </a:lnTo>
                <a:lnTo>
                  <a:pt x="30863" y="1093679"/>
                </a:lnTo>
                <a:lnTo>
                  <a:pt x="44047" y="1137085"/>
                </a:lnTo>
                <a:lnTo>
                  <a:pt x="59415" y="1179492"/>
                </a:lnTo>
                <a:lnTo>
                  <a:pt x="76901" y="1220836"/>
                </a:lnTo>
                <a:lnTo>
                  <a:pt x="96438" y="1261051"/>
                </a:lnTo>
                <a:lnTo>
                  <a:pt x="117961" y="1300070"/>
                </a:lnTo>
                <a:lnTo>
                  <a:pt x="141405" y="1337828"/>
                </a:lnTo>
                <a:lnTo>
                  <a:pt x="166702" y="1374259"/>
                </a:lnTo>
                <a:lnTo>
                  <a:pt x="193787" y="1409298"/>
                </a:lnTo>
                <a:lnTo>
                  <a:pt x="222595" y="1442877"/>
                </a:lnTo>
                <a:lnTo>
                  <a:pt x="253060" y="1474931"/>
                </a:lnTo>
                <a:lnTo>
                  <a:pt x="285115" y="1505395"/>
                </a:lnTo>
                <a:lnTo>
                  <a:pt x="318694" y="1534203"/>
                </a:lnTo>
                <a:lnTo>
                  <a:pt x="353732" y="1561288"/>
                </a:lnTo>
                <a:lnTo>
                  <a:pt x="390164" y="1586585"/>
                </a:lnTo>
                <a:lnTo>
                  <a:pt x="427922" y="1610028"/>
                </a:lnTo>
                <a:lnTo>
                  <a:pt x="466941" y="1631551"/>
                </a:lnTo>
                <a:lnTo>
                  <a:pt x="507156" y="1651088"/>
                </a:lnTo>
                <a:lnTo>
                  <a:pt x="548499" y="1668573"/>
                </a:lnTo>
                <a:lnTo>
                  <a:pt x="590907" y="1683941"/>
                </a:lnTo>
                <a:lnTo>
                  <a:pt x="634312" y="1697125"/>
                </a:lnTo>
                <a:lnTo>
                  <a:pt x="678648" y="1708059"/>
                </a:lnTo>
                <a:lnTo>
                  <a:pt x="723850" y="1716679"/>
                </a:lnTo>
                <a:lnTo>
                  <a:pt x="769853" y="1722917"/>
                </a:lnTo>
                <a:lnTo>
                  <a:pt x="816589" y="1726708"/>
                </a:lnTo>
                <a:lnTo>
                  <a:pt x="863993" y="1727987"/>
                </a:lnTo>
                <a:lnTo>
                  <a:pt x="911399" y="1726708"/>
                </a:lnTo>
                <a:lnTo>
                  <a:pt x="958136" y="1722917"/>
                </a:lnTo>
                <a:lnTo>
                  <a:pt x="1004139" y="1716679"/>
                </a:lnTo>
                <a:lnTo>
                  <a:pt x="1049343" y="1708059"/>
                </a:lnTo>
                <a:lnTo>
                  <a:pt x="1093680" y="1697125"/>
                </a:lnTo>
                <a:lnTo>
                  <a:pt x="1137086" y="1683941"/>
                </a:lnTo>
                <a:lnTo>
                  <a:pt x="1179494" y="1668573"/>
                </a:lnTo>
                <a:lnTo>
                  <a:pt x="1220839" y="1651088"/>
                </a:lnTo>
                <a:lnTo>
                  <a:pt x="1261054" y="1631551"/>
                </a:lnTo>
                <a:lnTo>
                  <a:pt x="1300074" y="1610028"/>
                </a:lnTo>
                <a:lnTo>
                  <a:pt x="1337832" y="1586585"/>
                </a:lnTo>
                <a:lnTo>
                  <a:pt x="1374264" y="1561288"/>
                </a:lnTo>
                <a:lnTo>
                  <a:pt x="1409303" y="1534203"/>
                </a:lnTo>
                <a:lnTo>
                  <a:pt x="1442883" y="1505395"/>
                </a:lnTo>
                <a:lnTo>
                  <a:pt x="1474938" y="1474931"/>
                </a:lnTo>
                <a:lnTo>
                  <a:pt x="1505402" y="1442877"/>
                </a:lnTo>
                <a:lnTo>
                  <a:pt x="1534211" y="1409298"/>
                </a:lnTo>
                <a:lnTo>
                  <a:pt x="1561296" y="1374259"/>
                </a:lnTo>
                <a:lnTo>
                  <a:pt x="1586594" y="1337828"/>
                </a:lnTo>
                <a:lnTo>
                  <a:pt x="1610037" y="1300070"/>
                </a:lnTo>
                <a:lnTo>
                  <a:pt x="1631561" y="1261051"/>
                </a:lnTo>
                <a:lnTo>
                  <a:pt x="1651098" y="1220836"/>
                </a:lnTo>
                <a:lnTo>
                  <a:pt x="1668584" y="1179492"/>
                </a:lnTo>
                <a:lnTo>
                  <a:pt x="1683952" y="1137085"/>
                </a:lnTo>
                <a:lnTo>
                  <a:pt x="1697136" y="1093679"/>
                </a:lnTo>
                <a:lnTo>
                  <a:pt x="1708071" y="1049342"/>
                </a:lnTo>
                <a:lnTo>
                  <a:pt x="1716691" y="1004139"/>
                </a:lnTo>
                <a:lnTo>
                  <a:pt x="1722930" y="958136"/>
                </a:lnTo>
                <a:lnTo>
                  <a:pt x="1726721" y="911399"/>
                </a:lnTo>
                <a:lnTo>
                  <a:pt x="1728000" y="863993"/>
                </a:lnTo>
                <a:lnTo>
                  <a:pt x="1726721" y="816588"/>
                </a:lnTo>
                <a:lnTo>
                  <a:pt x="1722930" y="769850"/>
                </a:lnTo>
                <a:lnTo>
                  <a:pt x="1716691" y="723847"/>
                </a:lnTo>
                <a:lnTo>
                  <a:pt x="1708071" y="678644"/>
                </a:lnTo>
                <a:lnTo>
                  <a:pt x="1697136" y="634307"/>
                </a:lnTo>
                <a:lnTo>
                  <a:pt x="1683952" y="590902"/>
                </a:lnTo>
                <a:lnTo>
                  <a:pt x="1668584" y="548494"/>
                </a:lnTo>
                <a:lnTo>
                  <a:pt x="1651098" y="507150"/>
                </a:lnTo>
                <a:lnTo>
                  <a:pt x="1631561" y="466935"/>
                </a:lnTo>
                <a:lnTo>
                  <a:pt x="1610037" y="427916"/>
                </a:lnTo>
                <a:lnTo>
                  <a:pt x="1586594" y="390158"/>
                </a:lnTo>
                <a:lnTo>
                  <a:pt x="1561296" y="353727"/>
                </a:lnTo>
                <a:lnTo>
                  <a:pt x="1534211" y="318689"/>
                </a:lnTo>
                <a:lnTo>
                  <a:pt x="1505402" y="285110"/>
                </a:lnTo>
                <a:lnTo>
                  <a:pt x="1474938" y="253055"/>
                </a:lnTo>
                <a:lnTo>
                  <a:pt x="1442883" y="222591"/>
                </a:lnTo>
                <a:lnTo>
                  <a:pt x="1409303" y="193783"/>
                </a:lnTo>
                <a:lnTo>
                  <a:pt x="1374264" y="166698"/>
                </a:lnTo>
                <a:lnTo>
                  <a:pt x="1337832" y="141401"/>
                </a:lnTo>
                <a:lnTo>
                  <a:pt x="1300074" y="117959"/>
                </a:lnTo>
                <a:lnTo>
                  <a:pt x="1261054" y="96436"/>
                </a:lnTo>
                <a:lnTo>
                  <a:pt x="1220839" y="76899"/>
                </a:lnTo>
                <a:lnTo>
                  <a:pt x="1179494" y="59413"/>
                </a:lnTo>
                <a:lnTo>
                  <a:pt x="1137086" y="44046"/>
                </a:lnTo>
                <a:lnTo>
                  <a:pt x="1093680" y="30862"/>
                </a:lnTo>
                <a:lnTo>
                  <a:pt x="1049343" y="19927"/>
                </a:lnTo>
                <a:lnTo>
                  <a:pt x="1004139" y="11308"/>
                </a:lnTo>
                <a:lnTo>
                  <a:pt x="958136" y="5069"/>
                </a:lnTo>
                <a:lnTo>
                  <a:pt x="911399" y="1278"/>
                </a:lnTo>
                <a:lnTo>
                  <a:pt x="863993" y="0"/>
                </a:lnTo>
                <a:close/>
              </a:path>
            </a:pathLst>
          </a:custGeom>
          <a:solidFill>
            <a:srgbClr val="EBEBEC"/>
          </a:solidFill>
        </p:spPr>
        <p:txBody>
          <a:bodyPr wrap="square" lIns="0" tIns="0" rIns="0" bIns="0" rtlCol="0"/>
          <a:lstStyle/>
          <a:p>
            <a:endParaRPr/>
          </a:p>
        </p:txBody>
      </p:sp>
      <p:sp>
        <p:nvSpPr>
          <p:cNvPr id="34" name="bg object 34"/>
          <p:cNvSpPr/>
          <p:nvPr/>
        </p:nvSpPr>
        <p:spPr>
          <a:xfrm>
            <a:off x="2016006" y="8514015"/>
            <a:ext cx="1728470" cy="1728470"/>
          </a:xfrm>
          <a:custGeom>
            <a:avLst/>
            <a:gdLst/>
            <a:ahLst/>
            <a:cxnLst/>
            <a:rect l="l" t="t" r="r" b="b"/>
            <a:pathLst>
              <a:path w="1728470" h="1728470">
                <a:moveTo>
                  <a:pt x="1728000" y="863993"/>
                </a:moveTo>
                <a:lnTo>
                  <a:pt x="1726721" y="911399"/>
                </a:lnTo>
                <a:lnTo>
                  <a:pt x="1722930" y="958136"/>
                </a:lnTo>
                <a:lnTo>
                  <a:pt x="1716691" y="1004139"/>
                </a:lnTo>
                <a:lnTo>
                  <a:pt x="1708071" y="1049342"/>
                </a:lnTo>
                <a:lnTo>
                  <a:pt x="1697136" y="1093679"/>
                </a:lnTo>
                <a:lnTo>
                  <a:pt x="1683952" y="1137085"/>
                </a:lnTo>
                <a:lnTo>
                  <a:pt x="1668584" y="1179492"/>
                </a:lnTo>
                <a:lnTo>
                  <a:pt x="1651098" y="1220836"/>
                </a:lnTo>
                <a:lnTo>
                  <a:pt x="1631561" y="1261051"/>
                </a:lnTo>
                <a:lnTo>
                  <a:pt x="1610037" y="1300070"/>
                </a:lnTo>
                <a:lnTo>
                  <a:pt x="1586594" y="1337828"/>
                </a:lnTo>
                <a:lnTo>
                  <a:pt x="1561296" y="1374259"/>
                </a:lnTo>
                <a:lnTo>
                  <a:pt x="1534211" y="1409298"/>
                </a:lnTo>
                <a:lnTo>
                  <a:pt x="1505402" y="1442877"/>
                </a:lnTo>
                <a:lnTo>
                  <a:pt x="1474938" y="1474931"/>
                </a:lnTo>
                <a:lnTo>
                  <a:pt x="1442883" y="1505395"/>
                </a:lnTo>
                <a:lnTo>
                  <a:pt x="1409303" y="1534203"/>
                </a:lnTo>
                <a:lnTo>
                  <a:pt x="1374264" y="1561288"/>
                </a:lnTo>
                <a:lnTo>
                  <a:pt x="1337832" y="1586585"/>
                </a:lnTo>
                <a:lnTo>
                  <a:pt x="1300074" y="1610028"/>
                </a:lnTo>
                <a:lnTo>
                  <a:pt x="1261054" y="1631551"/>
                </a:lnTo>
                <a:lnTo>
                  <a:pt x="1220839" y="1651088"/>
                </a:lnTo>
                <a:lnTo>
                  <a:pt x="1179494" y="1668573"/>
                </a:lnTo>
                <a:lnTo>
                  <a:pt x="1137086" y="1683941"/>
                </a:lnTo>
                <a:lnTo>
                  <a:pt x="1093680" y="1697125"/>
                </a:lnTo>
                <a:lnTo>
                  <a:pt x="1049343" y="1708059"/>
                </a:lnTo>
                <a:lnTo>
                  <a:pt x="1004139" y="1716679"/>
                </a:lnTo>
                <a:lnTo>
                  <a:pt x="958136" y="1722917"/>
                </a:lnTo>
                <a:lnTo>
                  <a:pt x="911399" y="1726708"/>
                </a:lnTo>
                <a:lnTo>
                  <a:pt x="863993" y="1727987"/>
                </a:lnTo>
                <a:lnTo>
                  <a:pt x="816589" y="1726708"/>
                </a:lnTo>
                <a:lnTo>
                  <a:pt x="769853" y="1722917"/>
                </a:lnTo>
                <a:lnTo>
                  <a:pt x="723850" y="1716679"/>
                </a:lnTo>
                <a:lnTo>
                  <a:pt x="678648" y="1708059"/>
                </a:lnTo>
                <a:lnTo>
                  <a:pt x="634312" y="1697125"/>
                </a:lnTo>
                <a:lnTo>
                  <a:pt x="590907" y="1683941"/>
                </a:lnTo>
                <a:lnTo>
                  <a:pt x="548499" y="1668573"/>
                </a:lnTo>
                <a:lnTo>
                  <a:pt x="507156" y="1651088"/>
                </a:lnTo>
                <a:lnTo>
                  <a:pt x="466941" y="1631551"/>
                </a:lnTo>
                <a:lnTo>
                  <a:pt x="427922" y="1610028"/>
                </a:lnTo>
                <a:lnTo>
                  <a:pt x="390164" y="1586585"/>
                </a:lnTo>
                <a:lnTo>
                  <a:pt x="353732" y="1561288"/>
                </a:lnTo>
                <a:lnTo>
                  <a:pt x="318694" y="1534203"/>
                </a:lnTo>
                <a:lnTo>
                  <a:pt x="285115" y="1505395"/>
                </a:lnTo>
                <a:lnTo>
                  <a:pt x="253060" y="1474931"/>
                </a:lnTo>
                <a:lnTo>
                  <a:pt x="222595" y="1442877"/>
                </a:lnTo>
                <a:lnTo>
                  <a:pt x="193787" y="1409298"/>
                </a:lnTo>
                <a:lnTo>
                  <a:pt x="166702" y="1374259"/>
                </a:lnTo>
                <a:lnTo>
                  <a:pt x="141405" y="1337828"/>
                </a:lnTo>
                <a:lnTo>
                  <a:pt x="117961" y="1300070"/>
                </a:lnTo>
                <a:lnTo>
                  <a:pt x="96438" y="1261051"/>
                </a:lnTo>
                <a:lnTo>
                  <a:pt x="76901" y="1220836"/>
                </a:lnTo>
                <a:lnTo>
                  <a:pt x="59415" y="1179492"/>
                </a:lnTo>
                <a:lnTo>
                  <a:pt x="44047" y="1137085"/>
                </a:lnTo>
                <a:lnTo>
                  <a:pt x="30863" y="1093679"/>
                </a:lnTo>
                <a:lnTo>
                  <a:pt x="19928" y="1049342"/>
                </a:lnTo>
                <a:lnTo>
                  <a:pt x="11308" y="1004139"/>
                </a:lnTo>
                <a:lnTo>
                  <a:pt x="5069" y="958136"/>
                </a:lnTo>
                <a:lnTo>
                  <a:pt x="1278" y="911399"/>
                </a:lnTo>
                <a:lnTo>
                  <a:pt x="0" y="863993"/>
                </a:lnTo>
                <a:lnTo>
                  <a:pt x="1278" y="816588"/>
                </a:lnTo>
                <a:lnTo>
                  <a:pt x="5069" y="769850"/>
                </a:lnTo>
                <a:lnTo>
                  <a:pt x="11308" y="723847"/>
                </a:lnTo>
                <a:lnTo>
                  <a:pt x="19928" y="678644"/>
                </a:lnTo>
                <a:lnTo>
                  <a:pt x="30863" y="634307"/>
                </a:lnTo>
                <a:lnTo>
                  <a:pt x="44047" y="590902"/>
                </a:lnTo>
                <a:lnTo>
                  <a:pt x="59415" y="548494"/>
                </a:lnTo>
                <a:lnTo>
                  <a:pt x="76901" y="507150"/>
                </a:lnTo>
                <a:lnTo>
                  <a:pt x="96438" y="466935"/>
                </a:lnTo>
                <a:lnTo>
                  <a:pt x="117961" y="427916"/>
                </a:lnTo>
                <a:lnTo>
                  <a:pt x="141405" y="390158"/>
                </a:lnTo>
                <a:lnTo>
                  <a:pt x="166702" y="353727"/>
                </a:lnTo>
                <a:lnTo>
                  <a:pt x="193787" y="318689"/>
                </a:lnTo>
                <a:lnTo>
                  <a:pt x="222595" y="285110"/>
                </a:lnTo>
                <a:lnTo>
                  <a:pt x="253060" y="253055"/>
                </a:lnTo>
                <a:lnTo>
                  <a:pt x="285115" y="222591"/>
                </a:lnTo>
                <a:lnTo>
                  <a:pt x="318694" y="193783"/>
                </a:lnTo>
                <a:lnTo>
                  <a:pt x="353732" y="166698"/>
                </a:lnTo>
                <a:lnTo>
                  <a:pt x="390164" y="141401"/>
                </a:lnTo>
                <a:lnTo>
                  <a:pt x="427922" y="117959"/>
                </a:lnTo>
                <a:lnTo>
                  <a:pt x="466941" y="96436"/>
                </a:lnTo>
                <a:lnTo>
                  <a:pt x="507156" y="76899"/>
                </a:lnTo>
                <a:lnTo>
                  <a:pt x="548499" y="59413"/>
                </a:lnTo>
                <a:lnTo>
                  <a:pt x="590907" y="44046"/>
                </a:lnTo>
                <a:lnTo>
                  <a:pt x="634312" y="30862"/>
                </a:lnTo>
                <a:lnTo>
                  <a:pt x="678648" y="19927"/>
                </a:lnTo>
                <a:lnTo>
                  <a:pt x="723850" y="11308"/>
                </a:lnTo>
                <a:lnTo>
                  <a:pt x="769853" y="5069"/>
                </a:lnTo>
                <a:lnTo>
                  <a:pt x="816589" y="1278"/>
                </a:lnTo>
                <a:lnTo>
                  <a:pt x="863993" y="0"/>
                </a:lnTo>
                <a:lnTo>
                  <a:pt x="911399" y="1278"/>
                </a:lnTo>
                <a:lnTo>
                  <a:pt x="958136" y="5069"/>
                </a:lnTo>
                <a:lnTo>
                  <a:pt x="1004139" y="11308"/>
                </a:lnTo>
                <a:lnTo>
                  <a:pt x="1049343" y="19927"/>
                </a:lnTo>
                <a:lnTo>
                  <a:pt x="1093680" y="30862"/>
                </a:lnTo>
                <a:lnTo>
                  <a:pt x="1137086" y="44046"/>
                </a:lnTo>
                <a:lnTo>
                  <a:pt x="1179494" y="59413"/>
                </a:lnTo>
                <a:lnTo>
                  <a:pt x="1220839" y="76899"/>
                </a:lnTo>
                <a:lnTo>
                  <a:pt x="1261054" y="96436"/>
                </a:lnTo>
                <a:lnTo>
                  <a:pt x="1300074" y="117959"/>
                </a:lnTo>
                <a:lnTo>
                  <a:pt x="1337832" y="141401"/>
                </a:lnTo>
                <a:lnTo>
                  <a:pt x="1374264" y="166698"/>
                </a:lnTo>
                <a:lnTo>
                  <a:pt x="1409303" y="193783"/>
                </a:lnTo>
                <a:lnTo>
                  <a:pt x="1442883" y="222591"/>
                </a:lnTo>
                <a:lnTo>
                  <a:pt x="1474938" y="253055"/>
                </a:lnTo>
                <a:lnTo>
                  <a:pt x="1505402" y="285110"/>
                </a:lnTo>
                <a:lnTo>
                  <a:pt x="1534211" y="318689"/>
                </a:lnTo>
                <a:lnTo>
                  <a:pt x="1561296" y="353727"/>
                </a:lnTo>
                <a:lnTo>
                  <a:pt x="1586594" y="390158"/>
                </a:lnTo>
                <a:lnTo>
                  <a:pt x="1610037" y="427916"/>
                </a:lnTo>
                <a:lnTo>
                  <a:pt x="1631561" y="466935"/>
                </a:lnTo>
                <a:lnTo>
                  <a:pt x="1651098" y="507150"/>
                </a:lnTo>
                <a:lnTo>
                  <a:pt x="1668584" y="548494"/>
                </a:lnTo>
                <a:lnTo>
                  <a:pt x="1683952" y="590902"/>
                </a:lnTo>
                <a:lnTo>
                  <a:pt x="1697136" y="634307"/>
                </a:lnTo>
                <a:lnTo>
                  <a:pt x="1708071" y="678644"/>
                </a:lnTo>
                <a:lnTo>
                  <a:pt x="1716691" y="723847"/>
                </a:lnTo>
                <a:lnTo>
                  <a:pt x="1722930" y="769850"/>
                </a:lnTo>
                <a:lnTo>
                  <a:pt x="1726721" y="816588"/>
                </a:lnTo>
                <a:lnTo>
                  <a:pt x="1728000" y="863993"/>
                </a:lnTo>
                <a:close/>
              </a:path>
            </a:pathLst>
          </a:custGeom>
          <a:ln w="5080">
            <a:solidFill>
              <a:srgbClr val="29417C"/>
            </a:solidFill>
          </a:ln>
        </p:spPr>
        <p:txBody>
          <a:bodyPr wrap="square" lIns="0" tIns="0" rIns="0" bIns="0" rtlCol="0"/>
          <a:lstStyle/>
          <a:p>
            <a:endParaRPr/>
          </a:p>
        </p:txBody>
      </p:sp>
      <p:pic>
        <p:nvPicPr>
          <p:cNvPr id="35" name="bg object 35"/>
          <p:cNvPicPr/>
          <p:nvPr/>
        </p:nvPicPr>
        <p:blipFill>
          <a:blip r:embed="rId9" cstate="print"/>
          <a:stretch>
            <a:fillRect/>
          </a:stretch>
        </p:blipFill>
        <p:spPr>
          <a:xfrm>
            <a:off x="3777336" y="8474309"/>
            <a:ext cx="1844039" cy="1844039"/>
          </a:xfrm>
          <a:prstGeom prst="rect">
            <a:avLst/>
          </a:prstGeom>
        </p:spPr>
      </p:pic>
      <p:sp>
        <p:nvSpPr>
          <p:cNvPr id="36" name="bg object 36"/>
          <p:cNvSpPr/>
          <p:nvPr/>
        </p:nvSpPr>
        <p:spPr>
          <a:xfrm>
            <a:off x="3816005" y="8514015"/>
            <a:ext cx="1728470" cy="1728470"/>
          </a:xfrm>
          <a:custGeom>
            <a:avLst/>
            <a:gdLst/>
            <a:ahLst/>
            <a:cxnLst/>
            <a:rect l="l" t="t" r="r" b="b"/>
            <a:pathLst>
              <a:path w="1728470" h="1728470">
                <a:moveTo>
                  <a:pt x="864006" y="0"/>
                </a:moveTo>
                <a:lnTo>
                  <a:pt x="816600" y="1278"/>
                </a:lnTo>
                <a:lnTo>
                  <a:pt x="769863" y="5069"/>
                </a:lnTo>
                <a:lnTo>
                  <a:pt x="723860" y="11308"/>
                </a:lnTo>
                <a:lnTo>
                  <a:pt x="678656" y="19927"/>
                </a:lnTo>
                <a:lnTo>
                  <a:pt x="634319" y="30862"/>
                </a:lnTo>
                <a:lnTo>
                  <a:pt x="590913" y="44046"/>
                </a:lnTo>
                <a:lnTo>
                  <a:pt x="548505" y="59413"/>
                </a:lnTo>
                <a:lnTo>
                  <a:pt x="507161" y="76899"/>
                </a:lnTo>
                <a:lnTo>
                  <a:pt x="466945" y="96436"/>
                </a:lnTo>
                <a:lnTo>
                  <a:pt x="427926" y="117959"/>
                </a:lnTo>
                <a:lnTo>
                  <a:pt x="390167" y="141401"/>
                </a:lnTo>
                <a:lnTo>
                  <a:pt x="353735" y="166698"/>
                </a:lnTo>
                <a:lnTo>
                  <a:pt x="318696" y="193783"/>
                </a:lnTo>
                <a:lnTo>
                  <a:pt x="285116" y="222591"/>
                </a:lnTo>
                <a:lnTo>
                  <a:pt x="253061" y="253055"/>
                </a:lnTo>
                <a:lnTo>
                  <a:pt x="222597" y="285110"/>
                </a:lnTo>
                <a:lnTo>
                  <a:pt x="193789" y="318689"/>
                </a:lnTo>
                <a:lnTo>
                  <a:pt x="166703" y="353727"/>
                </a:lnTo>
                <a:lnTo>
                  <a:pt x="141405" y="390158"/>
                </a:lnTo>
                <a:lnTo>
                  <a:pt x="117962" y="427916"/>
                </a:lnTo>
                <a:lnTo>
                  <a:pt x="96438" y="466935"/>
                </a:lnTo>
                <a:lnTo>
                  <a:pt x="76901" y="507150"/>
                </a:lnTo>
                <a:lnTo>
                  <a:pt x="59415" y="548494"/>
                </a:lnTo>
                <a:lnTo>
                  <a:pt x="44047" y="590902"/>
                </a:lnTo>
                <a:lnTo>
                  <a:pt x="30863" y="634307"/>
                </a:lnTo>
                <a:lnTo>
                  <a:pt x="19928" y="678644"/>
                </a:lnTo>
                <a:lnTo>
                  <a:pt x="11308" y="723847"/>
                </a:lnTo>
                <a:lnTo>
                  <a:pt x="5069" y="769850"/>
                </a:lnTo>
                <a:lnTo>
                  <a:pt x="1278" y="816588"/>
                </a:lnTo>
                <a:lnTo>
                  <a:pt x="0" y="863993"/>
                </a:lnTo>
                <a:lnTo>
                  <a:pt x="1278" y="911399"/>
                </a:lnTo>
                <a:lnTo>
                  <a:pt x="5069" y="958136"/>
                </a:lnTo>
                <a:lnTo>
                  <a:pt x="11308" y="1004139"/>
                </a:lnTo>
                <a:lnTo>
                  <a:pt x="19928" y="1049342"/>
                </a:lnTo>
                <a:lnTo>
                  <a:pt x="30863" y="1093679"/>
                </a:lnTo>
                <a:lnTo>
                  <a:pt x="44047" y="1137085"/>
                </a:lnTo>
                <a:lnTo>
                  <a:pt x="59415" y="1179492"/>
                </a:lnTo>
                <a:lnTo>
                  <a:pt x="76901" y="1220836"/>
                </a:lnTo>
                <a:lnTo>
                  <a:pt x="96438" y="1261051"/>
                </a:lnTo>
                <a:lnTo>
                  <a:pt x="117962" y="1300070"/>
                </a:lnTo>
                <a:lnTo>
                  <a:pt x="141405" y="1337828"/>
                </a:lnTo>
                <a:lnTo>
                  <a:pt x="166703" y="1374259"/>
                </a:lnTo>
                <a:lnTo>
                  <a:pt x="193789" y="1409298"/>
                </a:lnTo>
                <a:lnTo>
                  <a:pt x="222597" y="1442877"/>
                </a:lnTo>
                <a:lnTo>
                  <a:pt x="253061" y="1474931"/>
                </a:lnTo>
                <a:lnTo>
                  <a:pt x="285116" y="1505395"/>
                </a:lnTo>
                <a:lnTo>
                  <a:pt x="318696" y="1534203"/>
                </a:lnTo>
                <a:lnTo>
                  <a:pt x="353735" y="1561288"/>
                </a:lnTo>
                <a:lnTo>
                  <a:pt x="390167" y="1586585"/>
                </a:lnTo>
                <a:lnTo>
                  <a:pt x="427926" y="1610028"/>
                </a:lnTo>
                <a:lnTo>
                  <a:pt x="466945" y="1631551"/>
                </a:lnTo>
                <a:lnTo>
                  <a:pt x="507161" y="1651088"/>
                </a:lnTo>
                <a:lnTo>
                  <a:pt x="548505" y="1668573"/>
                </a:lnTo>
                <a:lnTo>
                  <a:pt x="590913" y="1683941"/>
                </a:lnTo>
                <a:lnTo>
                  <a:pt x="634319" y="1697125"/>
                </a:lnTo>
                <a:lnTo>
                  <a:pt x="678656" y="1708059"/>
                </a:lnTo>
                <a:lnTo>
                  <a:pt x="723860" y="1716679"/>
                </a:lnTo>
                <a:lnTo>
                  <a:pt x="769863" y="1722917"/>
                </a:lnTo>
                <a:lnTo>
                  <a:pt x="816600" y="1726708"/>
                </a:lnTo>
                <a:lnTo>
                  <a:pt x="864006" y="1727987"/>
                </a:lnTo>
                <a:lnTo>
                  <a:pt x="911410" y="1726708"/>
                </a:lnTo>
                <a:lnTo>
                  <a:pt x="958146" y="1722917"/>
                </a:lnTo>
                <a:lnTo>
                  <a:pt x="1004149" y="1716679"/>
                </a:lnTo>
                <a:lnTo>
                  <a:pt x="1049351" y="1708059"/>
                </a:lnTo>
                <a:lnTo>
                  <a:pt x="1093688" y="1697125"/>
                </a:lnTo>
                <a:lnTo>
                  <a:pt x="1137092" y="1683941"/>
                </a:lnTo>
                <a:lnTo>
                  <a:pt x="1179500" y="1668573"/>
                </a:lnTo>
                <a:lnTo>
                  <a:pt x="1220844" y="1651088"/>
                </a:lnTo>
                <a:lnTo>
                  <a:pt x="1261058" y="1631551"/>
                </a:lnTo>
                <a:lnTo>
                  <a:pt x="1300077" y="1610028"/>
                </a:lnTo>
                <a:lnTo>
                  <a:pt x="1337836" y="1586585"/>
                </a:lnTo>
                <a:lnTo>
                  <a:pt x="1374267" y="1561288"/>
                </a:lnTo>
                <a:lnTo>
                  <a:pt x="1409305" y="1534203"/>
                </a:lnTo>
                <a:lnTo>
                  <a:pt x="1442885" y="1505395"/>
                </a:lnTo>
                <a:lnTo>
                  <a:pt x="1474939" y="1474931"/>
                </a:lnTo>
                <a:lnTo>
                  <a:pt x="1505404" y="1442877"/>
                </a:lnTo>
                <a:lnTo>
                  <a:pt x="1534212" y="1409298"/>
                </a:lnTo>
                <a:lnTo>
                  <a:pt x="1561297" y="1374259"/>
                </a:lnTo>
                <a:lnTo>
                  <a:pt x="1586595" y="1337828"/>
                </a:lnTo>
                <a:lnTo>
                  <a:pt x="1610038" y="1300070"/>
                </a:lnTo>
                <a:lnTo>
                  <a:pt x="1631561" y="1261051"/>
                </a:lnTo>
                <a:lnTo>
                  <a:pt x="1651098" y="1220836"/>
                </a:lnTo>
                <a:lnTo>
                  <a:pt x="1668584" y="1179492"/>
                </a:lnTo>
                <a:lnTo>
                  <a:pt x="1683952" y="1137085"/>
                </a:lnTo>
                <a:lnTo>
                  <a:pt x="1697136" y="1093679"/>
                </a:lnTo>
                <a:lnTo>
                  <a:pt x="1708072" y="1049342"/>
                </a:lnTo>
                <a:lnTo>
                  <a:pt x="1716691" y="1004139"/>
                </a:lnTo>
                <a:lnTo>
                  <a:pt x="1722930" y="958136"/>
                </a:lnTo>
                <a:lnTo>
                  <a:pt x="1726721" y="911399"/>
                </a:lnTo>
                <a:lnTo>
                  <a:pt x="1728000" y="863993"/>
                </a:lnTo>
                <a:lnTo>
                  <a:pt x="1726721" y="816588"/>
                </a:lnTo>
                <a:lnTo>
                  <a:pt x="1722930" y="769850"/>
                </a:lnTo>
                <a:lnTo>
                  <a:pt x="1716691" y="723847"/>
                </a:lnTo>
                <a:lnTo>
                  <a:pt x="1708072" y="678644"/>
                </a:lnTo>
                <a:lnTo>
                  <a:pt x="1697136" y="634307"/>
                </a:lnTo>
                <a:lnTo>
                  <a:pt x="1683952" y="590902"/>
                </a:lnTo>
                <a:lnTo>
                  <a:pt x="1668584" y="548494"/>
                </a:lnTo>
                <a:lnTo>
                  <a:pt x="1651098" y="507150"/>
                </a:lnTo>
                <a:lnTo>
                  <a:pt x="1631561" y="466935"/>
                </a:lnTo>
                <a:lnTo>
                  <a:pt x="1610038" y="427916"/>
                </a:lnTo>
                <a:lnTo>
                  <a:pt x="1586595" y="390158"/>
                </a:lnTo>
                <a:lnTo>
                  <a:pt x="1561297" y="353727"/>
                </a:lnTo>
                <a:lnTo>
                  <a:pt x="1534212" y="318689"/>
                </a:lnTo>
                <a:lnTo>
                  <a:pt x="1505404" y="285110"/>
                </a:lnTo>
                <a:lnTo>
                  <a:pt x="1474939" y="253055"/>
                </a:lnTo>
                <a:lnTo>
                  <a:pt x="1442885" y="222591"/>
                </a:lnTo>
                <a:lnTo>
                  <a:pt x="1409305" y="193783"/>
                </a:lnTo>
                <a:lnTo>
                  <a:pt x="1374267" y="166698"/>
                </a:lnTo>
                <a:lnTo>
                  <a:pt x="1337836" y="141401"/>
                </a:lnTo>
                <a:lnTo>
                  <a:pt x="1300077" y="117959"/>
                </a:lnTo>
                <a:lnTo>
                  <a:pt x="1261058" y="96436"/>
                </a:lnTo>
                <a:lnTo>
                  <a:pt x="1220844" y="76899"/>
                </a:lnTo>
                <a:lnTo>
                  <a:pt x="1179500" y="59413"/>
                </a:lnTo>
                <a:lnTo>
                  <a:pt x="1137092" y="44046"/>
                </a:lnTo>
                <a:lnTo>
                  <a:pt x="1093688" y="30862"/>
                </a:lnTo>
                <a:lnTo>
                  <a:pt x="1049351" y="19927"/>
                </a:lnTo>
                <a:lnTo>
                  <a:pt x="1004149" y="11308"/>
                </a:lnTo>
                <a:lnTo>
                  <a:pt x="958146" y="5069"/>
                </a:lnTo>
                <a:lnTo>
                  <a:pt x="911410" y="1278"/>
                </a:lnTo>
                <a:lnTo>
                  <a:pt x="864006" y="0"/>
                </a:lnTo>
                <a:close/>
              </a:path>
            </a:pathLst>
          </a:custGeom>
          <a:solidFill>
            <a:srgbClr val="EBEBEC"/>
          </a:solidFill>
        </p:spPr>
        <p:txBody>
          <a:bodyPr wrap="square" lIns="0" tIns="0" rIns="0" bIns="0" rtlCol="0"/>
          <a:lstStyle/>
          <a:p>
            <a:endParaRPr/>
          </a:p>
        </p:txBody>
      </p:sp>
      <p:sp>
        <p:nvSpPr>
          <p:cNvPr id="37" name="bg object 37"/>
          <p:cNvSpPr/>
          <p:nvPr/>
        </p:nvSpPr>
        <p:spPr>
          <a:xfrm>
            <a:off x="3816005" y="8514015"/>
            <a:ext cx="1728470" cy="1728470"/>
          </a:xfrm>
          <a:custGeom>
            <a:avLst/>
            <a:gdLst/>
            <a:ahLst/>
            <a:cxnLst/>
            <a:rect l="l" t="t" r="r" b="b"/>
            <a:pathLst>
              <a:path w="1728470" h="1728470">
                <a:moveTo>
                  <a:pt x="1728000" y="863993"/>
                </a:moveTo>
                <a:lnTo>
                  <a:pt x="1726721" y="911399"/>
                </a:lnTo>
                <a:lnTo>
                  <a:pt x="1722930" y="958136"/>
                </a:lnTo>
                <a:lnTo>
                  <a:pt x="1716691" y="1004139"/>
                </a:lnTo>
                <a:lnTo>
                  <a:pt x="1708072" y="1049342"/>
                </a:lnTo>
                <a:lnTo>
                  <a:pt x="1697136" y="1093679"/>
                </a:lnTo>
                <a:lnTo>
                  <a:pt x="1683952" y="1137085"/>
                </a:lnTo>
                <a:lnTo>
                  <a:pt x="1668584" y="1179492"/>
                </a:lnTo>
                <a:lnTo>
                  <a:pt x="1651098" y="1220836"/>
                </a:lnTo>
                <a:lnTo>
                  <a:pt x="1631561" y="1261051"/>
                </a:lnTo>
                <a:lnTo>
                  <a:pt x="1610038" y="1300070"/>
                </a:lnTo>
                <a:lnTo>
                  <a:pt x="1586595" y="1337828"/>
                </a:lnTo>
                <a:lnTo>
                  <a:pt x="1561297" y="1374259"/>
                </a:lnTo>
                <a:lnTo>
                  <a:pt x="1534212" y="1409298"/>
                </a:lnTo>
                <a:lnTo>
                  <a:pt x="1505404" y="1442877"/>
                </a:lnTo>
                <a:lnTo>
                  <a:pt x="1474939" y="1474931"/>
                </a:lnTo>
                <a:lnTo>
                  <a:pt x="1442885" y="1505395"/>
                </a:lnTo>
                <a:lnTo>
                  <a:pt x="1409305" y="1534203"/>
                </a:lnTo>
                <a:lnTo>
                  <a:pt x="1374267" y="1561288"/>
                </a:lnTo>
                <a:lnTo>
                  <a:pt x="1337836" y="1586585"/>
                </a:lnTo>
                <a:lnTo>
                  <a:pt x="1300077" y="1610028"/>
                </a:lnTo>
                <a:lnTo>
                  <a:pt x="1261058" y="1631551"/>
                </a:lnTo>
                <a:lnTo>
                  <a:pt x="1220844" y="1651088"/>
                </a:lnTo>
                <a:lnTo>
                  <a:pt x="1179500" y="1668573"/>
                </a:lnTo>
                <a:lnTo>
                  <a:pt x="1137092" y="1683941"/>
                </a:lnTo>
                <a:lnTo>
                  <a:pt x="1093688" y="1697125"/>
                </a:lnTo>
                <a:lnTo>
                  <a:pt x="1049351" y="1708059"/>
                </a:lnTo>
                <a:lnTo>
                  <a:pt x="1004149" y="1716679"/>
                </a:lnTo>
                <a:lnTo>
                  <a:pt x="958146" y="1722917"/>
                </a:lnTo>
                <a:lnTo>
                  <a:pt x="911410" y="1726708"/>
                </a:lnTo>
                <a:lnTo>
                  <a:pt x="864006" y="1727987"/>
                </a:lnTo>
                <a:lnTo>
                  <a:pt x="816600" y="1726708"/>
                </a:lnTo>
                <a:lnTo>
                  <a:pt x="769863" y="1722917"/>
                </a:lnTo>
                <a:lnTo>
                  <a:pt x="723860" y="1716679"/>
                </a:lnTo>
                <a:lnTo>
                  <a:pt x="678656" y="1708059"/>
                </a:lnTo>
                <a:lnTo>
                  <a:pt x="634319" y="1697125"/>
                </a:lnTo>
                <a:lnTo>
                  <a:pt x="590913" y="1683941"/>
                </a:lnTo>
                <a:lnTo>
                  <a:pt x="548505" y="1668573"/>
                </a:lnTo>
                <a:lnTo>
                  <a:pt x="507161" y="1651088"/>
                </a:lnTo>
                <a:lnTo>
                  <a:pt x="466945" y="1631551"/>
                </a:lnTo>
                <a:lnTo>
                  <a:pt x="427926" y="1610028"/>
                </a:lnTo>
                <a:lnTo>
                  <a:pt x="390167" y="1586585"/>
                </a:lnTo>
                <a:lnTo>
                  <a:pt x="353735" y="1561288"/>
                </a:lnTo>
                <a:lnTo>
                  <a:pt x="318696" y="1534203"/>
                </a:lnTo>
                <a:lnTo>
                  <a:pt x="285116" y="1505395"/>
                </a:lnTo>
                <a:lnTo>
                  <a:pt x="253061" y="1474931"/>
                </a:lnTo>
                <a:lnTo>
                  <a:pt x="222597" y="1442877"/>
                </a:lnTo>
                <a:lnTo>
                  <a:pt x="193789" y="1409298"/>
                </a:lnTo>
                <a:lnTo>
                  <a:pt x="166703" y="1374259"/>
                </a:lnTo>
                <a:lnTo>
                  <a:pt x="141405" y="1337828"/>
                </a:lnTo>
                <a:lnTo>
                  <a:pt x="117962" y="1300070"/>
                </a:lnTo>
                <a:lnTo>
                  <a:pt x="96438" y="1261051"/>
                </a:lnTo>
                <a:lnTo>
                  <a:pt x="76901" y="1220836"/>
                </a:lnTo>
                <a:lnTo>
                  <a:pt x="59415" y="1179492"/>
                </a:lnTo>
                <a:lnTo>
                  <a:pt x="44047" y="1137085"/>
                </a:lnTo>
                <a:lnTo>
                  <a:pt x="30863" y="1093679"/>
                </a:lnTo>
                <a:lnTo>
                  <a:pt x="19928" y="1049342"/>
                </a:lnTo>
                <a:lnTo>
                  <a:pt x="11308" y="1004139"/>
                </a:lnTo>
                <a:lnTo>
                  <a:pt x="5069" y="958136"/>
                </a:lnTo>
                <a:lnTo>
                  <a:pt x="1278" y="911399"/>
                </a:lnTo>
                <a:lnTo>
                  <a:pt x="0" y="863993"/>
                </a:lnTo>
                <a:lnTo>
                  <a:pt x="1278" y="816588"/>
                </a:lnTo>
                <a:lnTo>
                  <a:pt x="5069" y="769850"/>
                </a:lnTo>
                <a:lnTo>
                  <a:pt x="11308" y="723847"/>
                </a:lnTo>
                <a:lnTo>
                  <a:pt x="19928" y="678644"/>
                </a:lnTo>
                <a:lnTo>
                  <a:pt x="30863" y="634307"/>
                </a:lnTo>
                <a:lnTo>
                  <a:pt x="44047" y="590902"/>
                </a:lnTo>
                <a:lnTo>
                  <a:pt x="59415" y="548494"/>
                </a:lnTo>
                <a:lnTo>
                  <a:pt x="76901" y="507150"/>
                </a:lnTo>
                <a:lnTo>
                  <a:pt x="96438" y="466935"/>
                </a:lnTo>
                <a:lnTo>
                  <a:pt x="117962" y="427916"/>
                </a:lnTo>
                <a:lnTo>
                  <a:pt x="141405" y="390158"/>
                </a:lnTo>
                <a:lnTo>
                  <a:pt x="166703" y="353727"/>
                </a:lnTo>
                <a:lnTo>
                  <a:pt x="193789" y="318689"/>
                </a:lnTo>
                <a:lnTo>
                  <a:pt x="222597" y="285110"/>
                </a:lnTo>
                <a:lnTo>
                  <a:pt x="253061" y="253055"/>
                </a:lnTo>
                <a:lnTo>
                  <a:pt x="285116" y="222591"/>
                </a:lnTo>
                <a:lnTo>
                  <a:pt x="318696" y="193783"/>
                </a:lnTo>
                <a:lnTo>
                  <a:pt x="353735" y="166698"/>
                </a:lnTo>
                <a:lnTo>
                  <a:pt x="390167" y="141401"/>
                </a:lnTo>
                <a:lnTo>
                  <a:pt x="427926" y="117959"/>
                </a:lnTo>
                <a:lnTo>
                  <a:pt x="466945" y="96436"/>
                </a:lnTo>
                <a:lnTo>
                  <a:pt x="507161" y="76899"/>
                </a:lnTo>
                <a:lnTo>
                  <a:pt x="548505" y="59413"/>
                </a:lnTo>
                <a:lnTo>
                  <a:pt x="590913" y="44046"/>
                </a:lnTo>
                <a:lnTo>
                  <a:pt x="634319" y="30862"/>
                </a:lnTo>
                <a:lnTo>
                  <a:pt x="678656" y="19927"/>
                </a:lnTo>
                <a:lnTo>
                  <a:pt x="723860" y="11308"/>
                </a:lnTo>
                <a:lnTo>
                  <a:pt x="769863" y="5069"/>
                </a:lnTo>
                <a:lnTo>
                  <a:pt x="816600" y="1278"/>
                </a:lnTo>
                <a:lnTo>
                  <a:pt x="864006" y="0"/>
                </a:lnTo>
                <a:lnTo>
                  <a:pt x="911410" y="1278"/>
                </a:lnTo>
                <a:lnTo>
                  <a:pt x="958146" y="5069"/>
                </a:lnTo>
                <a:lnTo>
                  <a:pt x="1004149" y="11308"/>
                </a:lnTo>
                <a:lnTo>
                  <a:pt x="1049351" y="19927"/>
                </a:lnTo>
                <a:lnTo>
                  <a:pt x="1093688" y="30862"/>
                </a:lnTo>
                <a:lnTo>
                  <a:pt x="1137092" y="44046"/>
                </a:lnTo>
                <a:lnTo>
                  <a:pt x="1179500" y="59413"/>
                </a:lnTo>
                <a:lnTo>
                  <a:pt x="1220844" y="76899"/>
                </a:lnTo>
                <a:lnTo>
                  <a:pt x="1261058" y="96436"/>
                </a:lnTo>
                <a:lnTo>
                  <a:pt x="1300077" y="117959"/>
                </a:lnTo>
                <a:lnTo>
                  <a:pt x="1337836" y="141401"/>
                </a:lnTo>
                <a:lnTo>
                  <a:pt x="1374267" y="166698"/>
                </a:lnTo>
                <a:lnTo>
                  <a:pt x="1409305" y="193783"/>
                </a:lnTo>
                <a:lnTo>
                  <a:pt x="1442885" y="222591"/>
                </a:lnTo>
                <a:lnTo>
                  <a:pt x="1474939" y="253055"/>
                </a:lnTo>
                <a:lnTo>
                  <a:pt x="1505404" y="285110"/>
                </a:lnTo>
                <a:lnTo>
                  <a:pt x="1534212" y="318689"/>
                </a:lnTo>
                <a:lnTo>
                  <a:pt x="1561297" y="353727"/>
                </a:lnTo>
                <a:lnTo>
                  <a:pt x="1586595" y="390158"/>
                </a:lnTo>
                <a:lnTo>
                  <a:pt x="1610038" y="427916"/>
                </a:lnTo>
                <a:lnTo>
                  <a:pt x="1631561" y="466935"/>
                </a:lnTo>
                <a:lnTo>
                  <a:pt x="1651098" y="507150"/>
                </a:lnTo>
                <a:lnTo>
                  <a:pt x="1668584" y="548494"/>
                </a:lnTo>
                <a:lnTo>
                  <a:pt x="1683952" y="590902"/>
                </a:lnTo>
                <a:lnTo>
                  <a:pt x="1697136" y="634307"/>
                </a:lnTo>
                <a:lnTo>
                  <a:pt x="1708072" y="678644"/>
                </a:lnTo>
                <a:lnTo>
                  <a:pt x="1716691" y="723847"/>
                </a:lnTo>
                <a:lnTo>
                  <a:pt x="1722930" y="769850"/>
                </a:lnTo>
                <a:lnTo>
                  <a:pt x="1726721" y="816588"/>
                </a:lnTo>
                <a:lnTo>
                  <a:pt x="1728000" y="863993"/>
                </a:lnTo>
                <a:close/>
              </a:path>
            </a:pathLst>
          </a:custGeom>
          <a:ln w="5080">
            <a:solidFill>
              <a:srgbClr val="29417C"/>
            </a:solidFill>
          </a:ln>
        </p:spPr>
        <p:txBody>
          <a:bodyPr wrap="square" lIns="0" tIns="0" rIns="0" bIns="0" rtlCol="0"/>
          <a:lstStyle/>
          <a:p>
            <a:endParaRPr/>
          </a:p>
        </p:txBody>
      </p:sp>
      <p:pic>
        <p:nvPicPr>
          <p:cNvPr id="38" name="bg object 38"/>
          <p:cNvPicPr/>
          <p:nvPr/>
        </p:nvPicPr>
        <p:blipFill>
          <a:blip r:embed="rId10" cstate="print"/>
          <a:stretch>
            <a:fillRect/>
          </a:stretch>
        </p:blipFill>
        <p:spPr>
          <a:xfrm>
            <a:off x="5575656" y="8474309"/>
            <a:ext cx="1847087" cy="1844039"/>
          </a:xfrm>
          <a:prstGeom prst="rect">
            <a:avLst/>
          </a:prstGeom>
        </p:spPr>
      </p:pic>
      <p:sp>
        <p:nvSpPr>
          <p:cNvPr id="39" name="bg object 39"/>
          <p:cNvSpPr/>
          <p:nvPr/>
        </p:nvSpPr>
        <p:spPr>
          <a:xfrm>
            <a:off x="5616005" y="8514015"/>
            <a:ext cx="1728470" cy="1728470"/>
          </a:xfrm>
          <a:custGeom>
            <a:avLst/>
            <a:gdLst/>
            <a:ahLst/>
            <a:cxnLst/>
            <a:rect l="l" t="t" r="r" b="b"/>
            <a:pathLst>
              <a:path w="1728470" h="1728470">
                <a:moveTo>
                  <a:pt x="864006" y="0"/>
                </a:moveTo>
                <a:lnTo>
                  <a:pt x="816600" y="1278"/>
                </a:lnTo>
                <a:lnTo>
                  <a:pt x="769863" y="5069"/>
                </a:lnTo>
                <a:lnTo>
                  <a:pt x="723860" y="11308"/>
                </a:lnTo>
                <a:lnTo>
                  <a:pt x="678656" y="19927"/>
                </a:lnTo>
                <a:lnTo>
                  <a:pt x="634319" y="30862"/>
                </a:lnTo>
                <a:lnTo>
                  <a:pt x="590913" y="44046"/>
                </a:lnTo>
                <a:lnTo>
                  <a:pt x="548505" y="59413"/>
                </a:lnTo>
                <a:lnTo>
                  <a:pt x="507161" y="76899"/>
                </a:lnTo>
                <a:lnTo>
                  <a:pt x="466945" y="96436"/>
                </a:lnTo>
                <a:lnTo>
                  <a:pt x="427926" y="117959"/>
                </a:lnTo>
                <a:lnTo>
                  <a:pt x="390167" y="141401"/>
                </a:lnTo>
                <a:lnTo>
                  <a:pt x="353735" y="166698"/>
                </a:lnTo>
                <a:lnTo>
                  <a:pt x="318696" y="193783"/>
                </a:lnTo>
                <a:lnTo>
                  <a:pt x="285116" y="222591"/>
                </a:lnTo>
                <a:lnTo>
                  <a:pt x="253061" y="253055"/>
                </a:lnTo>
                <a:lnTo>
                  <a:pt x="222597" y="285110"/>
                </a:lnTo>
                <a:lnTo>
                  <a:pt x="193789" y="318689"/>
                </a:lnTo>
                <a:lnTo>
                  <a:pt x="166703" y="353727"/>
                </a:lnTo>
                <a:lnTo>
                  <a:pt x="141405" y="390158"/>
                </a:lnTo>
                <a:lnTo>
                  <a:pt x="117962" y="427916"/>
                </a:lnTo>
                <a:lnTo>
                  <a:pt x="96438" y="466935"/>
                </a:lnTo>
                <a:lnTo>
                  <a:pt x="76901" y="507150"/>
                </a:lnTo>
                <a:lnTo>
                  <a:pt x="59415" y="548494"/>
                </a:lnTo>
                <a:lnTo>
                  <a:pt x="44047" y="590902"/>
                </a:lnTo>
                <a:lnTo>
                  <a:pt x="30863" y="634307"/>
                </a:lnTo>
                <a:lnTo>
                  <a:pt x="19928" y="678644"/>
                </a:lnTo>
                <a:lnTo>
                  <a:pt x="11308" y="723847"/>
                </a:lnTo>
                <a:lnTo>
                  <a:pt x="5069" y="769850"/>
                </a:lnTo>
                <a:lnTo>
                  <a:pt x="1278" y="816588"/>
                </a:lnTo>
                <a:lnTo>
                  <a:pt x="0" y="863993"/>
                </a:lnTo>
                <a:lnTo>
                  <a:pt x="1278" y="911399"/>
                </a:lnTo>
                <a:lnTo>
                  <a:pt x="5069" y="958136"/>
                </a:lnTo>
                <a:lnTo>
                  <a:pt x="11308" y="1004139"/>
                </a:lnTo>
                <a:lnTo>
                  <a:pt x="19928" y="1049342"/>
                </a:lnTo>
                <a:lnTo>
                  <a:pt x="30863" y="1093679"/>
                </a:lnTo>
                <a:lnTo>
                  <a:pt x="44047" y="1137085"/>
                </a:lnTo>
                <a:lnTo>
                  <a:pt x="59415" y="1179492"/>
                </a:lnTo>
                <a:lnTo>
                  <a:pt x="76901" y="1220836"/>
                </a:lnTo>
                <a:lnTo>
                  <a:pt x="96438" y="1261051"/>
                </a:lnTo>
                <a:lnTo>
                  <a:pt x="117962" y="1300070"/>
                </a:lnTo>
                <a:lnTo>
                  <a:pt x="141405" y="1337828"/>
                </a:lnTo>
                <a:lnTo>
                  <a:pt x="166703" y="1374259"/>
                </a:lnTo>
                <a:lnTo>
                  <a:pt x="193789" y="1409298"/>
                </a:lnTo>
                <a:lnTo>
                  <a:pt x="222597" y="1442877"/>
                </a:lnTo>
                <a:lnTo>
                  <a:pt x="253061" y="1474931"/>
                </a:lnTo>
                <a:lnTo>
                  <a:pt x="285116" y="1505395"/>
                </a:lnTo>
                <a:lnTo>
                  <a:pt x="318696" y="1534203"/>
                </a:lnTo>
                <a:lnTo>
                  <a:pt x="353735" y="1561288"/>
                </a:lnTo>
                <a:lnTo>
                  <a:pt x="390167" y="1586585"/>
                </a:lnTo>
                <a:lnTo>
                  <a:pt x="427926" y="1610028"/>
                </a:lnTo>
                <a:lnTo>
                  <a:pt x="466945" y="1631551"/>
                </a:lnTo>
                <a:lnTo>
                  <a:pt x="507161" y="1651088"/>
                </a:lnTo>
                <a:lnTo>
                  <a:pt x="548505" y="1668573"/>
                </a:lnTo>
                <a:lnTo>
                  <a:pt x="590913" y="1683941"/>
                </a:lnTo>
                <a:lnTo>
                  <a:pt x="634319" y="1697125"/>
                </a:lnTo>
                <a:lnTo>
                  <a:pt x="678656" y="1708059"/>
                </a:lnTo>
                <a:lnTo>
                  <a:pt x="723860" y="1716679"/>
                </a:lnTo>
                <a:lnTo>
                  <a:pt x="769863" y="1722917"/>
                </a:lnTo>
                <a:lnTo>
                  <a:pt x="816600" y="1726708"/>
                </a:lnTo>
                <a:lnTo>
                  <a:pt x="864006" y="1727987"/>
                </a:lnTo>
                <a:lnTo>
                  <a:pt x="911410" y="1726708"/>
                </a:lnTo>
                <a:lnTo>
                  <a:pt x="958146" y="1722917"/>
                </a:lnTo>
                <a:lnTo>
                  <a:pt x="1004149" y="1716679"/>
                </a:lnTo>
                <a:lnTo>
                  <a:pt x="1049351" y="1708059"/>
                </a:lnTo>
                <a:lnTo>
                  <a:pt x="1093688" y="1697125"/>
                </a:lnTo>
                <a:lnTo>
                  <a:pt x="1137092" y="1683941"/>
                </a:lnTo>
                <a:lnTo>
                  <a:pt x="1179500" y="1668573"/>
                </a:lnTo>
                <a:lnTo>
                  <a:pt x="1220844" y="1651088"/>
                </a:lnTo>
                <a:lnTo>
                  <a:pt x="1261058" y="1631551"/>
                </a:lnTo>
                <a:lnTo>
                  <a:pt x="1300077" y="1610028"/>
                </a:lnTo>
                <a:lnTo>
                  <a:pt x="1337836" y="1586585"/>
                </a:lnTo>
                <a:lnTo>
                  <a:pt x="1374267" y="1561288"/>
                </a:lnTo>
                <a:lnTo>
                  <a:pt x="1409305" y="1534203"/>
                </a:lnTo>
                <a:lnTo>
                  <a:pt x="1442885" y="1505395"/>
                </a:lnTo>
                <a:lnTo>
                  <a:pt x="1474939" y="1474931"/>
                </a:lnTo>
                <a:lnTo>
                  <a:pt x="1505404" y="1442877"/>
                </a:lnTo>
                <a:lnTo>
                  <a:pt x="1534212" y="1409298"/>
                </a:lnTo>
                <a:lnTo>
                  <a:pt x="1561297" y="1374259"/>
                </a:lnTo>
                <a:lnTo>
                  <a:pt x="1586595" y="1337828"/>
                </a:lnTo>
                <a:lnTo>
                  <a:pt x="1610038" y="1300070"/>
                </a:lnTo>
                <a:lnTo>
                  <a:pt x="1631561" y="1261051"/>
                </a:lnTo>
                <a:lnTo>
                  <a:pt x="1651098" y="1220836"/>
                </a:lnTo>
                <a:lnTo>
                  <a:pt x="1668584" y="1179492"/>
                </a:lnTo>
                <a:lnTo>
                  <a:pt x="1683952" y="1137085"/>
                </a:lnTo>
                <a:lnTo>
                  <a:pt x="1697136" y="1093679"/>
                </a:lnTo>
                <a:lnTo>
                  <a:pt x="1708072" y="1049342"/>
                </a:lnTo>
                <a:lnTo>
                  <a:pt x="1716691" y="1004139"/>
                </a:lnTo>
                <a:lnTo>
                  <a:pt x="1722930" y="958136"/>
                </a:lnTo>
                <a:lnTo>
                  <a:pt x="1726721" y="911399"/>
                </a:lnTo>
                <a:lnTo>
                  <a:pt x="1728000" y="863993"/>
                </a:lnTo>
                <a:lnTo>
                  <a:pt x="1726721" y="816588"/>
                </a:lnTo>
                <a:lnTo>
                  <a:pt x="1722930" y="769850"/>
                </a:lnTo>
                <a:lnTo>
                  <a:pt x="1716691" y="723847"/>
                </a:lnTo>
                <a:lnTo>
                  <a:pt x="1708072" y="678644"/>
                </a:lnTo>
                <a:lnTo>
                  <a:pt x="1697136" y="634307"/>
                </a:lnTo>
                <a:lnTo>
                  <a:pt x="1683952" y="590902"/>
                </a:lnTo>
                <a:lnTo>
                  <a:pt x="1668584" y="548494"/>
                </a:lnTo>
                <a:lnTo>
                  <a:pt x="1651098" y="507150"/>
                </a:lnTo>
                <a:lnTo>
                  <a:pt x="1631561" y="466935"/>
                </a:lnTo>
                <a:lnTo>
                  <a:pt x="1610038" y="427916"/>
                </a:lnTo>
                <a:lnTo>
                  <a:pt x="1586595" y="390158"/>
                </a:lnTo>
                <a:lnTo>
                  <a:pt x="1561297" y="353727"/>
                </a:lnTo>
                <a:lnTo>
                  <a:pt x="1534212" y="318689"/>
                </a:lnTo>
                <a:lnTo>
                  <a:pt x="1505404" y="285110"/>
                </a:lnTo>
                <a:lnTo>
                  <a:pt x="1474939" y="253055"/>
                </a:lnTo>
                <a:lnTo>
                  <a:pt x="1442885" y="222591"/>
                </a:lnTo>
                <a:lnTo>
                  <a:pt x="1409305" y="193783"/>
                </a:lnTo>
                <a:lnTo>
                  <a:pt x="1374267" y="166698"/>
                </a:lnTo>
                <a:lnTo>
                  <a:pt x="1337836" y="141401"/>
                </a:lnTo>
                <a:lnTo>
                  <a:pt x="1300077" y="117959"/>
                </a:lnTo>
                <a:lnTo>
                  <a:pt x="1261058" y="96436"/>
                </a:lnTo>
                <a:lnTo>
                  <a:pt x="1220844" y="76899"/>
                </a:lnTo>
                <a:lnTo>
                  <a:pt x="1179500" y="59413"/>
                </a:lnTo>
                <a:lnTo>
                  <a:pt x="1137092" y="44046"/>
                </a:lnTo>
                <a:lnTo>
                  <a:pt x="1093688" y="30862"/>
                </a:lnTo>
                <a:lnTo>
                  <a:pt x="1049351" y="19927"/>
                </a:lnTo>
                <a:lnTo>
                  <a:pt x="1004149" y="11308"/>
                </a:lnTo>
                <a:lnTo>
                  <a:pt x="958146" y="5069"/>
                </a:lnTo>
                <a:lnTo>
                  <a:pt x="911410" y="1278"/>
                </a:lnTo>
                <a:lnTo>
                  <a:pt x="864006" y="0"/>
                </a:lnTo>
                <a:close/>
              </a:path>
            </a:pathLst>
          </a:custGeom>
          <a:solidFill>
            <a:srgbClr val="EBEBEC"/>
          </a:solidFill>
        </p:spPr>
        <p:txBody>
          <a:bodyPr wrap="square" lIns="0" tIns="0" rIns="0" bIns="0" rtlCol="0"/>
          <a:lstStyle/>
          <a:p>
            <a:endParaRPr/>
          </a:p>
        </p:txBody>
      </p:sp>
      <p:sp>
        <p:nvSpPr>
          <p:cNvPr id="40" name="bg object 40"/>
          <p:cNvSpPr/>
          <p:nvPr/>
        </p:nvSpPr>
        <p:spPr>
          <a:xfrm>
            <a:off x="5616005" y="8514015"/>
            <a:ext cx="1728470" cy="1728470"/>
          </a:xfrm>
          <a:custGeom>
            <a:avLst/>
            <a:gdLst/>
            <a:ahLst/>
            <a:cxnLst/>
            <a:rect l="l" t="t" r="r" b="b"/>
            <a:pathLst>
              <a:path w="1728470" h="1728470">
                <a:moveTo>
                  <a:pt x="1728000" y="863993"/>
                </a:moveTo>
                <a:lnTo>
                  <a:pt x="1726721" y="911399"/>
                </a:lnTo>
                <a:lnTo>
                  <a:pt x="1722930" y="958136"/>
                </a:lnTo>
                <a:lnTo>
                  <a:pt x="1716691" y="1004139"/>
                </a:lnTo>
                <a:lnTo>
                  <a:pt x="1708072" y="1049342"/>
                </a:lnTo>
                <a:lnTo>
                  <a:pt x="1697136" y="1093679"/>
                </a:lnTo>
                <a:lnTo>
                  <a:pt x="1683952" y="1137085"/>
                </a:lnTo>
                <a:lnTo>
                  <a:pt x="1668584" y="1179492"/>
                </a:lnTo>
                <a:lnTo>
                  <a:pt x="1651098" y="1220836"/>
                </a:lnTo>
                <a:lnTo>
                  <a:pt x="1631561" y="1261051"/>
                </a:lnTo>
                <a:lnTo>
                  <a:pt x="1610038" y="1300070"/>
                </a:lnTo>
                <a:lnTo>
                  <a:pt x="1586595" y="1337828"/>
                </a:lnTo>
                <a:lnTo>
                  <a:pt x="1561297" y="1374259"/>
                </a:lnTo>
                <a:lnTo>
                  <a:pt x="1534212" y="1409298"/>
                </a:lnTo>
                <a:lnTo>
                  <a:pt x="1505404" y="1442877"/>
                </a:lnTo>
                <a:lnTo>
                  <a:pt x="1474939" y="1474931"/>
                </a:lnTo>
                <a:lnTo>
                  <a:pt x="1442885" y="1505395"/>
                </a:lnTo>
                <a:lnTo>
                  <a:pt x="1409305" y="1534203"/>
                </a:lnTo>
                <a:lnTo>
                  <a:pt x="1374267" y="1561288"/>
                </a:lnTo>
                <a:lnTo>
                  <a:pt x="1337836" y="1586585"/>
                </a:lnTo>
                <a:lnTo>
                  <a:pt x="1300077" y="1610028"/>
                </a:lnTo>
                <a:lnTo>
                  <a:pt x="1261058" y="1631551"/>
                </a:lnTo>
                <a:lnTo>
                  <a:pt x="1220844" y="1651088"/>
                </a:lnTo>
                <a:lnTo>
                  <a:pt x="1179500" y="1668573"/>
                </a:lnTo>
                <a:lnTo>
                  <a:pt x="1137092" y="1683941"/>
                </a:lnTo>
                <a:lnTo>
                  <a:pt x="1093688" y="1697125"/>
                </a:lnTo>
                <a:lnTo>
                  <a:pt x="1049351" y="1708059"/>
                </a:lnTo>
                <a:lnTo>
                  <a:pt x="1004149" y="1716679"/>
                </a:lnTo>
                <a:lnTo>
                  <a:pt x="958146" y="1722917"/>
                </a:lnTo>
                <a:lnTo>
                  <a:pt x="911410" y="1726708"/>
                </a:lnTo>
                <a:lnTo>
                  <a:pt x="864006" y="1727987"/>
                </a:lnTo>
                <a:lnTo>
                  <a:pt x="816600" y="1726708"/>
                </a:lnTo>
                <a:lnTo>
                  <a:pt x="769863" y="1722917"/>
                </a:lnTo>
                <a:lnTo>
                  <a:pt x="723860" y="1716679"/>
                </a:lnTo>
                <a:lnTo>
                  <a:pt x="678656" y="1708059"/>
                </a:lnTo>
                <a:lnTo>
                  <a:pt x="634319" y="1697125"/>
                </a:lnTo>
                <a:lnTo>
                  <a:pt x="590913" y="1683941"/>
                </a:lnTo>
                <a:lnTo>
                  <a:pt x="548505" y="1668573"/>
                </a:lnTo>
                <a:lnTo>
                  <a:pt x="507161" y="1651088"/>
                </a:lnTo>
                <a:lnTo>
                  <a:pt x="466945" y="1631551"/>
                </a:lnTo>
                <a:lnTo>
                  <a:pt x="427926" y="1610028"/>
                </a:lnTo>
                <a:lnTo>
                  <a:pt x="390167" y="1586585"/>
                </a:lnTo>
                <a:lnTo>
                  <a:pt x="353735" y="1561288"/>
                </a:lnTo>
                <a:lnTo>
                  <a:pt x="318696" y="1534203"/>
                </a:lnTo>
                <a:lnTo>
                  <a:pt x="285116" y="1505395"/>
                </a:lnTo>
                <a:lnTo>
                  <a:pt x="253061" y="1474931"/>
                </a:lnTo>
                <a:lnTo>
                  <a:pt x="222597" y="1442877"/>
                </a:lnTo>
                <a:lnTo>
                  <a:pt x="193789" y="1409298"/>
                </a:lnTo>
                <a:lnTo>
                  <a:pt x="166703" y="1374259"/>
                </a:lnTo>
                <a:lnTo>
                  <a:pt x="141405" y="1337828"/>
                </a:lnTo>
                <a:lnTo>
                  <a:pt x="117962" y="1300070"/>
                </a:lnTo>
                <a:lnTo>
                  <a:pt x="96438" y="1261051"/>
                </a:lnTo>
                <a:lnTo>
                  <a:pt x="76901" y="1220836"/>
                </a:lnTo>
                <a:lnTo>
                  <a:pt x="59415" y="1179492"/>
                </a:lnTo>
                <a:lnTo>
                  <a:pt x="44047" y="1137085"/>
                </a:lnTo>
                <a:lnTo>
                  <a:pt x="30863" y="1093679"/>
                </a:lnTo>
                <a:lnTo>
                  <a:pt x="19928" y="1049342"/>
                </a:lnTo>
                <a:lnTo>
                  <a:pt x="11308" y="1004139"/>
                </a:lnTo>
                <a:lnTo>
                  <a:pt x="5069" y="958136"/>
                </a:lnTo>
                <a:lnTo>
                  <a:pt x="1278" y="911399"/>
                </a:lnTo>
                <a:lnTo>
                  <a:pt x="0" y="863993"/>
                </a:lnTo>
                <a:lnTo>
                  <a:pt x="1278" y="816588"/>
                </a:lnTo>
                <a:lnTo>
                  <a:pt x="5069" y="769850"/>
                </a:lnTo>
                <a:lnTo>
                  <a:pt x="11308" y="723847"/>
                </a:lnTo>
                <a:lnTo>
                  <a:pt x="19928" y="678644"/>
                </a:lnTo>
                <a:lnTo>
                  <a:pt x="30863" y="634307"/>
                </a:lnTo>
                <a:lnTo>
                  <a:pt x="44047" y="590902"/>
                </a:lnTo>
                <a:lnTo>
                  <a:pt x="59415" y="548494"/>
                </a:lnTo>
                <a:lnTo>
                  <a:pt x="76901" y="507150"/>
                </a:lnTo>
                <a:lnTo>
                  <a:pt x="96438" y="466935"/>
                </a:lnTo>
                <a:lnTo>
                  <a:pt x="117962" y="427916"/>
                </a:lnTo>
                <a:lnTo>
                  <a:pt x="141405" y="390158"/>
                </a:lnTo>
                <a:lnTo>
                  <a:pt x="166703" y="353727"/>
                </a:lnTo>
                <a:lnTo>
                  <a:pt x="193789" y="318689"/>
                </a:lnTo>
                <a:lnTo>
                  <a:pt x="222597" y="285110"/>
                </a:lnTo>
                <a:lnTo>
                  <a:pt x="253061" y="253055"/>
                </a:lnTo>
                <a:lnTo>
                  <a:pt x="285116" y="222591"/>
                </a:lnTo>
                <a:lnTo>
                  <a:pt x="318696" y="193783"/>
                </a:lnTo>
                <a:lnTo>
                  <a:pt x="353735" y="166698"/>
                </a:lnTo>
                <a:lnTo>
                  <a:pt x="390167" y="141401"/>
                </a:lnTo>
                <a:lnTo>
                  <a:pt x="427926" y="117959"/>
                </a:lnTo>
                <a:lnTo>
                  <a:pt x="466945" y="96436"/>
                </a:lnTo>
                <a:lnTo>
                  <a:pt x="507161" y="76899"/>
                </a:lnTo>
                <a:lnTo>
                  <a:pt x="548505" y="59413"/>
                </a:lnTo>
                <a:lnTo>
                  <a:pt x="590913" y="44046"/>
                </a:lnTo>
                <a:lnTo>
                  <a:pt x="634319" y="30862"/>
                </a:lnTo>
                <a:lnTo>
                  <a:pt x="678656" y="19927"/>
                </a:lnTo>
                <a:lnTo>
                  <a:pt x="723860" y="11308"/>
                </a:lnTo>
                <a:lnTo>
                  <a:pt x="769863" y="5069"/>
                </a:lnTo>
                <a:lnTo>
                  <a:pt x="816600" y="1278"/>
                </a:lnTo>
                <a:lnTo>
                  <a:pt x="864006" y="0"/>
                </a:lnTo>
                <a:lnTo>
                  <a:pt x="911410" y="1278"/>
                </a:lnTo>
                <a:lnTo>
                  <a:pt x="958146" y="5069"/>
                </a:lnTo>
                <a:lnTo>
                  <a:pt x="1004149" y="11308"/>
                </a:lnTo>
                <a:lnTo>
                  <a:pt x="1049351" y="19927"/>
                </a:lnTo>
                <a:lnTo>
                  <a:pt x="1093688" y="30862"/>
                </a:lnTo>
                <a:lnTo>
                  <a:pt x="1137092" y="44046"/>
                </a:lnTo>
                <a:lnTo>
                  <a:pt x="1179500" y="59413"/>
                </a:lnTo>
                <a:lnTo>
                  <a:pt x="1220844" y="76899"/>
                </a:lnTo>
                <a:lnTo>
                  <a:pt x="1261058" y="96436"/>
                </a:lnTo>
                <a:lnTo>
                  <a:pt x="1300077" y="117959"/>
                </a:lnTo>
                <a:lnTo>
                  <a:pt x="1337836" y="141401"/>
                </a:lnTo>
                <a:lnTo>
                  <a:pt x="1374267" y="166698"/>
                </a:lnTo>
                <a:lnTo>
                  <a:pt x="1409305" y="193783"/>
                </a:lnTo>
                <a:lnTo>
                  <a:pt x="1442885" y="222591"/>
                </a:lnTo>
                <a:lnTo>
                  <a:pt x="1474939" y="253055"/>
                </a:lnTo>
                <a:lnTo>
                  <a:pt x="1505404" y="285110"/>
                </a:lnTo>
                <a:lnTo>
                  <a:pt x="1534212" y="318689"/>
                </a:lnTo>
                <a:lnTo>
                  <a:pt x="1561297" y="353727"/>
                </a:lnTo>
                <a:lnTo>
                  <a:pt x="1586595" y="390158"/>
                </a:lnTo>
                <a:lnTo>
                  <a:pt x="1610038" y="427916"/>
                </a:lnTo>
                <a:lnTo>
                  <a:pt x="1631561" y="466935"/>
                </a:lnTo>
                <a:lnTo>
                  <a:pt x="1651098" y="507150"/>
                </a:lnTo>
                <a:lnTo>
                  <a:pt x="1668584" y="548494"/>
                </a:lnTo>
                <a:lnTo>
                  <a:pt x="1683952" y="590902"/>
                </a:lnTo>
                <a:lnTo>
                  <a:pt x="1697136" y="634307"/>
                </a:lnTo>
                <a:lnTo>
                  <a:pt x="1708072" y="678644"/>
                </a:lnTo>
                <a:lnTo>
                  <a:pt x="1716691" y="723847"/>
                </a:lnTo>
                <a:lnTo>
                  <a:pt x="1722930" y="769850"/>
                </a:lnTo>
                <a:lnTo>
                  <a:pt x="1726721" y="816588"/>
                </a:lnTo>
                <a:lnTo>
                  <a:pt x="1728000" y="863993"/>
                </a:lnTo>
                <a:close/>
              </a:path>
            </a:pathLst>
          </a:custGeom>
          <a:ln w="5080">
            <a:solidFill>
              <a:srgbClr val="29417C"/>
            </a:solidFill>
          </a:ln>
        </p:spPr>
        <p:txBody>
          <a:bodyPr wrap="square" lIns="0" tIns="0" rIns="0" bIns="0" rtlCol="0"/>
          <a:lstStyle/>
          <a:p>
            <a:endParaRPr/>
          </a:p>
        </p:txBody>
      </p:sp>
      <p:pic>
        <p:nvPicPr>
          <p:cNvPr id="41" name="bg object 41"/>
          <p:cNvPicPr/>
          <p:nvPr/>
        </p:nvPicPr>
        <p:blipFill>
          <a:blip r:embed="rId11" cstate="print"/>
          <a:stretch>
            <a:fillRect/>
          </a:stretch>
        </p:blipFill>
        <p:spPr>
          <a:xfrm>
            <a:off x="174600" y="8474309"/>
            <a:ext cx="1847087" cy="1844039"/>
          </a:xfrm>
          <a:prstGeom prst="rect">
            <a:avLst/>
          </a:prstGeom>
        </p:spPr>
      </p:pic>
      <p:sp>
        <p:nvSpPr>
          <p:cNvPr id="42" name="bg object 42"/>
          <p:cNvSpPr/>
          <p:nvPr/>
        </p:nvSpPr>
        <p:spPr>
          <a:xfrm>
            <a:off x="216006" y="8514015"/>
            <a:ext cx="1728470" cy="1728470"/>
          </a:xfrm>
          <a:custGeom>
            <a:avLst/>
            <a:gdLst/>
            <a:ahLst/>
            <a:cxnLst/>
            <a:rect l="l" t="t" r="r" b="b"/>
            <a:pathLst>
              <a:path w="1728470" h="1728470">
                <a:moveTo>
                  <a:pt x="864006" y="0"/>
                </a:moveTo>
                <a:lnTo>
                  <a:pt x="816600" y="1278"/>
                </a:lnTo>
                <a:lnTo>
                  <a:pt x="769863" y="5069"/>
                </a:lnTo>
                <a:lnTo>
                  <a:pt x="723860" y="11308"/>
                </a:lnTo>
                <a:lnTo>
                  <a:pt x="678656" y="19927"/>
                </a:lnTo>
                <a:lnTo>
                  <a:pt x="634319" y="30862"/>
                </a:lnTo>
                <a:lnTo>
                  <a:pt x="590913" y="44046"/>
                </a:lnTo>
                <a:lnTo>
                  <a:pt x="548505" y="59413"/>
                </a:lnTo>
                <a:lnTo>
                  <a:pt x="507161" y="76899"/>
                </a:lnTo>
                <a:lnTo>
                  <a:pt x="466945" y="96436"/>
                </a:lnTo>
                <a:lnTo>
                  <a:pt x="427926" y="117959"/>
                </a:lnTo>
                <a:lnTo>
                  <a:pt x="390167" y="141401"/>
                </a:lnTo>
                <a:lnTo>
                  <a:pt x="353735" y="166698"/>
                </a:lnTo>
                <a:lnTo>
                  <a:pt x="318696" y="193783"/>
                </a:lnTo>
                <a:lnTo>
                  <a:pt x="285116" y="222591"/>
                </a:lnTo>
                <a:lnTo>
                  <a:pt x="253061" y="253055"/>
                </a:lnTo>
                <a:lnTo>
                  <a:pt x="222597" y="285110"/>
                </a:lnTo>
                <a:lnTo>
                  <a:pt x="193789" y="318689"/>
                </a:lnTo>
                <a:lnTo>
                  <a:pt x="166703" y="353727"/>
                </a:lnTo>
                <a:lnTo>
                  <a:pt x="141405" y="390158"/>
                </a:lnTo>
                <a:lnTo>
                  <a:pt x="117962" y="427916"/>
                </a:lnTo>
                <a:lnTo>
                  <a:pt x="96438" y="466935"/>
                </a:lnTo>
                <a:lnTo>
                  <a:pt x="76901" y="507150"/>
                </a:lnTo>
                <a:lnTo>
                  <a:pt x="59415" y="548494"/>
                </a:lnTo>
                <a:lnTo>
                  <a:pt x="44047" y="590902"/>
                </a:lnTo>
                <a:lnTo>
                  <a:pt x="30863" y="634307"/>
                </a:lnTo>
                <a:lnTo>
                  <a:pt x="19928" y="678644"/>
                </a:lnTo>
                <a:lnTo>
                  <a:pt x="11308" y="723847"/>
                </a:lnTo>
                <a:lnTo>
                  <a:pt x="5069" y="769850"/>
                </a:lnTo>
                <a:lnTo>
                  <a:pt x="1278" y="816588"/>
                </a:lnTo>
                <a:lnTo>
                  <a:pt x="0" y="863993"/>
                </a:lnTo>
                <a:lnTo>
                  <a:pt x="1278" y="911399"/>
                </a:lnTo>
                <a:lnTo>
                  <a:pt x="5069" y="958136"/>
                </a:lnTo>
                <a:lnTo>
                  <a:pt x="11308" y="1004139"/>
                </a:lnTo>
                <a:lnTo>
                  <a:pt x="19928" y="1049342"/>
                </a:lnTo>
                <a:lnTo>
                  <a:pt x="30863" y="1093679"/>
                </a:lnTo>
                <a:lnTo>
                  <a:pt x="44047" y="1137085"/>
                </a:lnTo>
                <a:lnTo>
                  <a:pt x="59415" y="1179492"/>
                </a:lnTo>
                <a:lnTo>
                  <a:pt x="76901" y="1220836"/>
                </a:lnTo>
                <a:lnTo>
                  <a:pt x="96438" y="1261051"/>
                </a:lnTo>
                <a:lnTo>
                  <a:pt x="117962" y="1300070"/>
                </a:lnTo>
                <a:lnTo>
                  <a:pt x="141405" y="1337828"/>
                </a:lnTo>
                <a:lnTo>
                  <a:pt x="166703" y="1374259"/>
                </a:lnTo>
                <a:lnTo>
                  <a:pt x="193789" y="1409298"/>
                </a:lnTo>
                <a:lnTo>
                  <a:pt x="222597" y="1442877"/>
                </a:lnTo>
                <a:lnTo>
                  <a:pt x="253061" y="1474931"/>
                </a:lnTo>
                <a:lnTo>
                  <a:pt x="285116" y="1505395"/>
                </a:lnTo>
                <a:lnTo>
                  <a:pt x="318696" y="1534203"/>
                </a:lnTo>
                <a:lnTo>
                  <a:pt x="353735" y="1561288"/>
                </a:lnTo>
                <a:lnTo>
                  <a:pt x="390167" y="1586585"/>
                </a:lnTo>
                <a:lnTo>
                  <a:pt x="427926" y="1610028"/>
                </a:lnTo>
                <a:lnTo>
                  <a:pt x="466945" y="1631551"/>
                </a:lnTo>
                <a:lnTo>
                  <a:pt x="507161" y="1651088"/>
                </a:lnTo>
                <a:lnTo>
                  <a:pt x="548505" y="1668573"/>
                </a:lnTo>
                <a:lnTo>
                  <a:pt x="590913" y="1683941"/>
                </a:lnTo>
                <a:lnTo>
                  <a:pt x="634319" y="1697125"/>
                </a:lnTo>
                <a:lnTo>
                  <a:pt x="678656" y="1708059"/>
                </a:lnTo>
                <a:lnTo>
                  <a:pt x="723860" y="1716679"/>
                </a:lnTo>
                <a:lnTo>
                  <a:pt x="769863" y="1722917"/>
                </a:lnTo>
                <a:lnTo>
                  <a:pt x="816600" y="1726708"/>
                </a:lnTo>
                <a:lnTo>
                  <a:pt x="864006" y="1727987"/>
                </a:lnTo>
                <a:lnTo>
                  <a:pt x="911410" y="1726708"/>
                </a:lnTo>
                <a:lnTo>
                  <a:pt x="958146" y="1722917"/>
                </a:lnTo>
                <a:lnTo>
                  <a:pt x="1004149" y="1716679"/>
                </a:lnTo>
                <a:lnTo>
                  <a:pt x="1049351" y="1708059"/>
                </a:lnTo>
                <a:lnTo>
                  <a:pt x="1093688" y="1697125"/>
                </a:lnTo>
                <a:lnTo>
                  <a:pt x="1137092" y="1683941"/>
                </a:lnTo>
                <a:lnTo>
                  <a:pt x="1179500" y="1668573"/>
                </a:lnTo>
                <a:lnTo>
                  <a:pt x="1220844" y="1651088"/>
                </a:lnTo>
                <a:lnTo>
                  <a:pt x="1261058" y="1631551"/>
                </a:lnTo>
                <a:lnTo>
                  <a:pt x="1300077" y="1610028"/>
                </a:lnTo>
                <a:lnTo>
                  <a:pt x="1337836" y="1586585"/>
                </a:lnTo>
                <a:lnTo>
                  <a:pt x="1374267" y="1561288"/>
                </a:lnTo>
                <a:lnTo>
                  <a:pt x="1409305" y="1534203"/>
                </a:lnTo>
                <a:lnTo>
                  <a:pt x="1442885" y="1505395"/>
                </a:lnTo>
                <a:lnTo>
                  <a:pt x="1474939" y="1474931"/>
                </a:lnTo>
                <a:lnTo>
                  <a:pt x="1505404" y="1442877"/>
                </a:lnTo>
                <a:lnTo>
                  <a:pt x="1534212" y="1409298"/>
                </a:lnTo>
                <a:lnTo>
                  <a:pt x="1561297" y="1374259"/>
                </a:lnTo>
                <a:lnTo>
                  <a:pt x="1586595" y="1337828"/>
                </a:lnTo>
                <a:lnTo>
                  <a:pt x="1610038" y="1300070"/>
                </a:lnTo>
                <a:lnTo>
                  <a:pt x="1631561" y="1261051"/>
                </a:lnTo>
                <a:lnTo>
                  <a:pt x="1651098" y="1220836"/>
                </a:lnTo>
                <a:lnTo>
                  <a:pt x="1668584" y="1179492"/>
                </a:lnTo>
                <a:lnTo>
                  <a:pt x="1683952" y="1137085"/>
                </a:lnTo>
                <a:lnTo>
                  <a:pt x="1697136" y="1093679"/>
                </a:lnTo>
                <a:lnTo>
                  <a:pt x="1708072" y="1049342"/>
                </a:lnTo>
                <a:lnTo>
                  <a:pt x="1716691" y="1004139"/>
                </a:lnTo>
                <a:lnTo>
                  <a:pt x="1722930" y="958136"/>
                </a:lnTo>
                <a:lnTo>
                  <a:pt x="1726721" y="911399"/>
                </a:lnTo>
                <a:lnTo>
                  <a:pt x="1728000" y="863993"/>
                </a:lnTo>
                <a:lnTo>
                  <a:pt x="1726721" y="816588"/>
                </a:lnTo>
                <a:lnTo>
                  <a:pt x="1722930" y="769850"/>
                </a:lnTo>
                <a:lnTo>
                  <a:pt x="1716691" y="723847"/>
                </a:lnTo>
                <a:lnTo>
                  <a:pt x="1708072" y="678644"/>
                </a:lnTo>
                <a:lnTo>
                  <a:pt x="1697136" y="634307"/>
                </a:lnTo>
                <a:lnTo>
                  <a:pt x="1683952" y="590902"/>
                </a:lnTo>
                <a:lnTo>
                  <a:pt x="1668584" y="548494"/>
                </a:lnTo>
                <a:lnTo>
                  <a:pt x="1651098" y="507150"/>
                </a:lnTo>
                <a:lnTo>
                  <a:pt x="1631561" y="466935"/>
                </a:lnTo>
                <a:lnTo>
                  <a:pt x="1610038" y="427916"/>
                </a:lnTo>
                <a:lnTo>
                  <a:pt x="1586595" y="390158"/>
                </a:lnTo>
                <a:lnTo>
                  <a:pt x="1561297" y="353727"/>
                </a:lnTo>
                <a:lnTo>
                  <a:pt x="1534212" y="318689"/>
                </a:lnTo>
                <a:lnTo>
                  <a:pt x="1505404" y="285110"/>
                </a:lnTo>
                <a:lnTo>
                  <a:pt x="1474939" y="253055"/>
                </a:lnTo>
                <a:lnTo>
                  <a:pt x="1442885" y="222591"/>
                </a:lnTo>
                <a:lnTo>
                  <a:pt x="1409305" y="193783"/>
                </a:lnTo>
                <a:lnTo>
                  <a:pt x="1374267" y="166698"/>
                </a:lnTo>
                <a:lnTo>
                  <a:pt x="1337836" y="141401"/>
                </a:lnTo>
                <a:lnTo>
                  <a:pt x="1300077" y="117959"/>
                </a:lnTo>
                <a:lnTo>
                  <a:pt x="1261058" y="96436"/>
                </a:lnTo>
                <a:lnTo>
                  <a:pt x="1220844" y="76899"/>
                </a:lnTo>
                <a:lnTo>
                  <a:pt x="1179500" y="59413"/>
                </a:lnTo>
                <a:lnTo>
                  <a:pt x="1137092" y="44046"/>
                </a:lnTo>
                <a:lnTo>
                  <a:pt x="1093688" y="30862"/>
                </a:lnTo>
                <a:lnTo>
                  <a:pt x="1049351" y="19927"/>
                </a:lnTo>
                <a:lnTo>
                  <a:pt x="1004149" y="11308"/>
                </a:lnTo>
                <a:lnTo>
                  <a:pt x="958146" y="5069"/>
                </a:lnTo>
                <a:lnTo>
                  <a:pt x="911410" y="1278"/>
                </a:lnTo>
                <a:lnTo>
                  <a:pt x="864006" y="0"/>
                </a:lnTo>
                <a:close/>
              </a:path>
            </a:pathLst>
          </a:custGeom>
          <a:solidFill>
            <a:srgbClr val="EBEBEC"/>
          </a:solidFill>
        </p:spPr>
        <p:txBody>
          <a:bodyPr wrap="square" lIns="0" tIns="0" rIns="0" bIns="0" rtlCol="0"/>
          <a:lstStyle/>
          <a:p>
            <a:endParaRPr/>
          </a:p>
        </p:txBody>
      </p:sp>
      <p:sp>
        <p:nvSpPr>
          <p:cNvPr id="43" name="bg object 43"/>
          <p:cNvSpPr/>
          <p:nvPr/>
        </p:nvSpPr>
        <p:spPr>
          <a:xfrm>
            <a:off x="216006" y="8514015"/>
            <a:ext cx="1728470" cy="1728470"/>
          </a:xfrm>
          <a:custGeom>
            <a:avLst/>
            <a:gdLst/>
            <a:ahLst/>
            <a:cxnLst/>
            <a:rect l="l" t="t" r="r" b="b"/>
            <a:pathLst>
              <a:path w="1728470" h="1728470">
                <a:moveTo>
                  <a:pt x="1728000" y="863993"/>
                </a:moveTo>
                <a:lnTo>
                  <a:pt x="1726721" y="911399"/>
                </a:lnTo>
                <a:lnTo>
                  <a:pt x="1722930" y="958136"/>
                </a:lnTo>
                <a:lnTo>
                  <a:pt x="1716691" y="1004139"/>
                </a:lnTo>
                <a:lnTo>
                  <a:pt x="1708072" y="1049342"/>
                </a:lnTo>
                <a:lnTo>
                  <a:pt x="1697136" y="1093679"/>
                </a:lnTo>
                <a:lnTo>
                  <a:pt x="1683952" y="1137085"/>
                </a:lnTo>
                <a:lnTo>
                  <a:pt x="1668584" y="1179492"/>
                </a:lnTo>
                <a:lnTo>
                  <a:pt x="1651098" y="1220836"/>
                </a:lnTo>
                <a:lnTo>
                  <a:pt x="1631561" y="1261051"/>
                </a:lnTo>
                <a:lnTo>
                  <a:pt x="1610038" y="1300070"/>
                </a:lnTo>
                <a:lnTo>
                  <a:pt x="1586595" y="1337828"/>
                </a:lnTo>
                <a:lnTo>
                  <a:pt x="1561297" y="1374259"/>
                </a:lnTo>
                <a:lnTo>
                  <a:pt x="1534212" y="1409298"/>
                </a:lnTo>
                <a:lnTo>
                  <a:pt x="1505404" y="1442877"/>
                </a:lnTo>
                <a:lnTo>
                  <a:pt x="1474939" y="1474931"/>
                </a:lnTo>
                <a:lnTo>
                  <a:pt x="1442885" y="1505395"/>
                </a:lnTo>
                <a:lnTo>
                  <a:pt x="1409305" y="1534203"/>
                </a:lnTo>
                <a:lnTo>
                  <a:pt x="1374267" y="1561288"/>
                </a:lnTo>
                <a:lnTo>
                  <a:pt x="1337836" y="1586585"/>
                </a:lnTo>
                <a:lnTo>
                  <a:pt x="1300077" y="1610028"/>
                </a:lnTo>
                <a:lnTo>
                  <a:pt x="1261058" y="1631551"/>
                </a:lnTo>
                <a:lnTo>
                  <a:pt x="1220844" y="1651088"/>
                </a:lnTo>
                <a:lnTo>
                  <a:pt x="1179500" y="1668573"/>
                </a:lnTo>
                <a:lnTo>
                  <a:pt x="1137092" y="1683941"/>
                </a:lnTo>
                <a:lnTo>
                  <a:pt x="1093688" y="1697125"/>
                </a:lnTo>
                <a:lnTo>
                  <a:pt x="1049351" y="1708059"/>
                </a:lnTo>
                <a:lnTo>
                  <a:pt x="1004149" y="1716679"/>
                </a:lnTo>
                <a:lnTo>
                  <a:pt x="958146" y="1722917"/>
                </a:lnTo>
                <a:lnTo>
                  <a:pt x="911410" y="1726708"/>
                </a:lnTo>
                <a:lnTo>
                  <a:pt x="864006" y="1727987"/>
                </a:lnTo>
                <a:lnTo>
                  <a:pt x="816600" y="1726708"/>
                </a:lnTo>
                <a:lnTo>
                  <a:pt x="769863" y="1722917"/>
                </a:lnTo>
                <a:lnTo>
                  <a:pt x="723860" y="1716679"/>
                </a:lnTo>
                <a:lnTo>
                  <a:pt x="678656" y="1708059"/>
                </a:lnTo>
                <a:lnTo>
                  <a:pt x="634319" y="1697125"/>
                </a:lnTo>
                <a:lnTo>
                  <a:pt x="590913" y="1683941"/>
                </a:lnTo>
                <a:lnTo>
                  <a:pt x="548505" y="1668573"/>
                </a:lnTo>
                <a:lnTo>
                  <a:pt x="507161" y="1651088"/>
                </a:lnTo>
                <a:lnTo>
                  <a:pt x="466945" y="1631551"/>
                </a:lnTo>
                <a:lnTo>
                  <a:pt x="427926" y="1610028"/>
                </a:lnTo>
                <a:lnTo>
                  <a:pt x="390167" y="1586585"/>
                </a:lnTo>
                <a:lnTo>
                  <a:pt x="353735" y="1561288"/>
                </a:lnTo>
                <a:lnTo>
                  <a:pt x="318696" y="1534203"/>
                </a:lnTo>
                <a:lnTo>
                  <a:pt x="285116" y="1505395"/>
                </a:lnTo>
                <a:lnTo>
                  <a:pt x="253061" y="1474931"/>
                </a:lnTo>
                <a:lnTo>
                  <a:pt x="222597" y="1442877"/>
                </a:lnTo>
                <a:lnTo>
                  <a:pt x="193789" y="1409298"/>
                </a:lnTo>
                <a:lnTo>
                  <a:pt x="166703" y="1374259"/>
                </a:lnTo>
                <a:lnTo>
                  <a:pt x="141405" y="1337828"/>
                </a:lnTo>
                <a:lnTo>
                  <a:pt x="117962" y="1300070"/>
                </a:lnTo>
                <a:lnTo>
                  <a:pt x="96438" y="1261051"/>
                </a:lnTo>
                <a:lnTo>
                  <a:pt x="76901" y="1220836"/>
                </a:lnTo>
                <a:lnTo>
                  <a:pt x="59415" y="1179492"/>
                </a:lnTo>
                <a:lnTo>
                  <a:pt x="44047" y="1137085"/>
                </a:lnTo>
                <a:lnTo>
                  <a:pt x="30863" y="1093679"/>
                </a:lnTo>
                <a:lnTo>
                  <a:pt x="19928" y="1049342"/>
                </a:lnTo>
                <a:lnTo>
                  <a:pt x="11308" y="1004139"/>
                </a:lnTo>
                <a:lnTo>
                  <a:pt x="5069" y="958136"/>
                </a:lnTo>
                <a:lnTo>
                  <a:pt x="1278" y="911399"/>
                </a:lnTo>
                <a:lnTo>
                  <a:pt x="0" y="863993"/>
                </a:lnTo>
                <a:lnTo>
                  <a:pt x="1278" y="816588"/>
                </a:lnTo>
                <a:lnTo>
                  <a:pt x="5069" y="769850"/>
                </a:lnTo>
                <a:lnTo>
                  <a:pt x="11308" y="723847"/>
                </a:lnTo>
                <a:lnTo>
                  <a:pt x="19928" y="678644"/>
                </a:lnTo>
                <a:lnTo>
                  <a:pt x="30863" y="634307"/>
                </a:lnTo>
                <a:lnTo>
                  <a:pt x="44047" y="590902"/>
                </a:lnTo>
                <a:lnTo>
                  <a:pt x="59415" y="548494"/>
                </a:lnTo>
                <a:lnTo>
                  <a:pt x="76901" y="507150"/>
                </a:lnTo>
                <a:lnTo>
                  <a:pt x="96438" y="466935"/>
                </a:lnTo>
                <a:lnTo>
                  <a:pt x="117962" y="427916"/>
                </a:lnTo>
                <a:lnTo>
                  <a:pt x="141405" y="390158"/>
                </a:lnTo>
                <a:lnTo>
                  <a:pt x="166703" y="353727"/>
                </a:lnTo>
                <a:lnTo>
                  <a:pt x="193789" y="318689"/>
                </a:lnTo>
                <a:lnTo>
                  <a:pt x="222597" y="285110"/>
                </a:lnTo>
                <a:lnTo>
                  <a:pt x="253061" y="253055"/>
                </a:lnTo>
                <a:lnTo>
                  <a:pt x="285116" y="222591"/>
                </a:lnTo>
                <a:lnTo>
                  <a:pt x="318696" y="193783"/>
                </a:lnTo>
                <a:lnTo>
                  <a:pt x="353735" y="166698"/>
                </a:lnTo>
                <a:lnTo>
                  <a:pt x="390167" y="141401"/>
                </a:lnTo>
                <a:lnTo>
                  <a:pt x="427926" y="117959"/>
                </a:lnTo>
                <a:lnTo>
                  <a:pt x="466945" y="96436"/>
                </a:lnTo>
                <a:lnTo>
                  <a:pt x="507161" y="76899"/>
                </a:lnTo>
                <a:lnTo>
                  <a:pt x="548505" y="59413"/>
                </a:lnTo>
                <a:lnTo>
                  <a:pt x="590913" y="44046"/>
                </a:lnTo>
                <a:lnTo>
                  <a:pt x="634319" y="30862"/>
                </a:lnTo>
                <a:lnTo>
                  <a:pt x="678656" y="19927"/>
                </a:lnTo>
                <a:lnTo>
                  <a:pt x="723860" y="11308"/>
                </a:lnTo>
                <a:lnTo>
                  <a:pt x="769863" y="5069"/>
                </a:lnTo>
                <a:lnTo>
                  <a:pt x="816600" y="1278"/>
                </a:lnTo>
                <a:lnTo>
                  <a:pt x="864006" y="0"/>
                </a:lnTo>
                <a:lnTo>
                  <a:pt x="911410" y="1278"/>
                </a:lnTo>
                <a:lnTo>
                  <a:pt x="958146" y="5069"/>
                </a:lnTo>
                <a:lnTo>
                  <a:pt x="1004149" y="11308"/>
                </a:lnTo>
                <a:lnTo>
                  <a:pt x="1049351" y="19927"/>
                </a:lnTo>
                <a:lnTo>
                  <a:pt x="1093688" y="30862"/>
                </a:lnTo>
                <a:lnTo>
                  <a:pt x="1137092" y="44046"/>
                </a:lnTo>
                <a:lnTo>
                  <a:pt x="1179500" y="59413"/>
                </a:lnTo>
                <a:lnTo>
                  <a:pt x="1220844" y="76899"/>
                </a:lnTo>
                <a:lnTo>
                  <a:pt x="1261058" y="96436"/>
                </a:lnTo>
                <a:lnTo>
                  <a:pt x="1300077" y="117959"/>
                </a:lnTo>
                <a:lnTo>
                  <a:pt x="1337836" y="141401"/>
                </a:lnTo>
                <a:lnTo>
                  <a:pt x="1374267" y="166698"/>
                </a:lnTo>
                <a:lnTo>
                  <a:pt x="1409305" y="193783"/>
                </a:lnTo>
                <a:lnTo>
                  <a:pt x="1442885" y="222591"/>
                </a:lnTo>
                <a:lnTo>
                  <a:pt x="1474939" y="253055"/>
                </a:lnTo>
                <a:lnTo>
                  <a:pt x="1505404" y="285110"/>
                </a:lnTo>
                <a:lnTo>
                  <a:pt x="1534212" y="318689"/>
                </a:lnTo>
                <a:lnTo>
                  <a:pt x="1561297" y="353727"/>
                </a:lnTo>
                <a:lnTo>
                  <a:pt x="1586595" y="390158"/>
                </a:lnTo>
                <a:lnTo>
                  <a:pt x="1610038" y="427916"/>
                </a:lnTo>
                <a:lnTo>
                  <a:pt x="1631561" y="466935"/>
                </a:lnTo>
                <a:lnTo>
                  <a:pt x="1651098" y="507150"/>
                </a:lnTo>
                <a:lnTo>
                  <a:pt x="1668584" y="548494"/>
                </a:lnTo>
                <a:lnTo>
                  <a:pt x="1683952" y="590902"/>
                </a:lnTo>
                <a:lnTo>
                  <a:pt x="1697136" y="634307"/>
                </a:lnTo>
                <a:lnTo>
                  <a:pt x="1708072" y="678644"/>
                </a:lnTo>
                <a:lnTo>
                  <a:pt x="1716691" y="723847"/>
                </a:lnTo>
                <a:lnTo>
                  <a:pt x="1722930" y="769850"/>
                </a:lnTo>
                <a:lnTo>
                  <a:pt x="1726721" y="816588"/>
                </a:lnTo>
                <a:lnTo>
                  <a:pt x="1728000" y="863993"/>
                </a:lnTo>
                <a:close/>
              </a:path>
            </a:pathLst>
          </a:custGeom>
          <a:ln w="5080">
            <a:solidFill>
              <a:srgbClr val="29417C"/>
            </a:solidFill>
          </a:ln>
        </p:spPr>
        <p:txBody>
          <a:bodyPr wrap="square" lIns="0" tIns="0" rIns="0" bIns="0" rtlCol="0"/>
          <a:lstStyle/>
          <a:p>
            <a:endParaRPr/>
          </a:p>
        </p:txBody>
      </p:sp>
      <p:sp>
        <p:nvSpPr>
          <p:cNvPr id="44" name="bg object 44"/>
          <p:cNvSpPr/>
          <p:nvPr/>
        </p:nvSpPr>
        <p:spPr>
          <a:xfrm>
            <a:off x="5874101" y="8427833"/>
            <a:ext cx="762635" cy="537845"/>
          </a:xfrm>
          <a:custGeom>
            <a:avLst/>
            <a:gdLst/>
            <a:ahLst/>
            <a:cxnLst/>
            <a:rect l="l" t="t" r="r" b="b"/>
            <a:pathLst>
              <a:path w="762634" h="537845">
                <a:moveTo>
                  <a:pt x="504024" y="0"/>
                </a:moveTo>
                <a:lnTo>
                  <a:pt x="258686" y="0"/>
                </a:lnTo>
                <a:lnTo>
                  <a:pt x="245202" y="1707"/>
                </a:lnTo>
                <a:lnTo>
                  <a:pt x="232778" y="6934"/>
                </a:lnTo>
                <a:lnTo>
                  <a:pt x="221792" y="15837"/>
                </a:lnTo>
                <a:lnTo>
                  <a:pt x="212623" y="28574"/>
                </a:lnTo>
                <a:lnTo>
                  <a:pt x="197973" y="53652"/>
                </a:lnTo>
                <a:lnTo>
                  <a:pt x="179628" y="84264"/>
                </a:lnTo>
                <a:lnTo>
                  <a:pt x="82727" y="84264"/>
                </a:lnTo>
                <a:lnTo>
                  <a:pt x="43917" y="91053"/>
                </a:lnTo>
                <a:lnTo>
                  <a:pt x="18356" y="109591"/>
                </a:lnTo>
                <a:lnTo>
                  <a:pt x="4298" y="137135"/>
                </a:lnTo>
                <a:lnTo>
                  <a:pt x="0" y="170941"/>
                </a:lnTo>
                <a:lnTo>
                  <a:pt x="0" y="463041"/>
                </a:lnTo>
                <a:lnTo>
                  <a:pt x="7670" y="502845"/>
                </a:lnTo>
                <a:lnTo>
                  <a:pt x="27347" y="525394"/>
                </a:lnTo>
                <a:lnTo>
                  <a:pt x="54033" y="535438"/>
                </a:lnTo>
                <a:lnTo>
                  <a:pt x="82727" y="537730"/>
                </a:lnTo>
                <a:lnTo>
                  <a:pt x="679958" y="537730"/>
                </a:lnTo>
                <a:lnTo>
                  <a:pt x="708644" y="535438"/>
                </a:lnTo>
                <a:lnTo>
                  <a:pt x="735312" y="525394"/>
                </a:lnTo>
                <a:lnTo>
                  <a:pt x="754972" y="502845"/>
                </a:lnTo>
                <a:lnTo>
                  <a:pt x="762635" y="463041"/>
                </a:lnTo>
                <a:lnTo>
                  <a:pt x="762635" y="170941"/>
                </a:lnTo>
                <a:lnTo>
                  <a:pt x="758349" y="137135"/>
                </a:lnTo>
                <a:lnTo>
                  <a:pt x="744318" y="109591"/>
                </a:lnTo>
                <a:lnTo>
                  <a:pt x="718775" y="91053"/>
                </a:lnTo>
                <a:lnTo>
                  <a:pt x="679958" y="84264"/>
                </a:lnTo>
                <a:lnTo>
                  <a:pt x="583057" y="84264"/>
                </a:lnTo>
                <a:lnTo>
                  <a:pt x="556612" y="40014"/>
                </a:lnTo>
                <a:lnTo>
                  <a:pt x="550049" y="28574"/>
                </a:lnTo>
                <a:lnTo>
                  <a:pt x="540874" y="15837"/>
                </a:lnTo>
                <a:lnTo>
                  <a:pt x="529890" y="6934"/>
                </a:lnTo>
                <a:lnTo>
                  <a:pt x="517479" y="1707"/>
                </a:lnTo>
                <a:lnTo>
                  <a:pt x="504024" y="0"/>
                </a:lnTo>
                <a:close/>
              </a:path>
            </a:pathLst>
          </a:custGeom>
          <a:solidFill>
            <a:srgbClr val="FFFFFF"/>
          </a:solidFill>
        </p:spPr>
        <p:txBody>
          <a:bodyPr wrap="square" lIns="0" tIns="0" rIns="0" bIns="0" rtlCol="0"/>
          <a:lstStyle/>
          <a:p>
            <a:endParaRPr/>
          </a:p>
        </p:txBody>
      </p:sp>
      <p:sp>
        <p:nvSpPr>
          <p:cNvPr id="45" name="bg object 45"/>
          <p:cNvSpPr/>
          <p:nvPr/>
        </p:nvSpPr>
        <p:spPr>
          <a:xfrm>
            <a:off x="5874101" y="8427833"/>
            <a:ext cx="762635" cy="537845"/>
          </a:xfrm>
          <a:custGeom>
            <a:avLst/>
            <a:gdLst/>
            <a:ahLst/>
            <a:cxnLst/>
            <a:rect l="l" t="t" r="r" b="b"/>
            <a:pathLst>
              <a:path w="762634" h="537845">
                <a:moveTo>
                  <a:pt x="679958" y="84264"/>
                </a:moveTo>
                <a:lnTo>
                  <a:pt x="583057" y="84264"/>
                </a:lnTo>
                <a:lnTo>
                  <a:pt x="573758" y="68674"/>
                </a:lnTo>
                <a:lnTo>
                  <a:pt x="564729" y="53652"/>
                </a:lnTo>
                <a:lnTo>
                  <a:pt x="556612" y="40014"/>
                </a:lnTo>
                <a:lnTo>
                  <a:pt x="550049" y="28574"/>
                </a:lnTo>
                <a:lnTo>
                  <a:pt x="540874" y="15837"/>
                </a:lnTo>
                <a:lnTo>
                  <a:pt x="529890" y="6934"/>
                </a:lnTo>
                <a:lnTo>
                  <a:pt x="517479" y="1707"/>
                </a:lnTo>
                <a:lnTo>
                  <a:pt x="504024" y="0"/>
                </a:lnTo>
                <a:lnTo>
                  <a:pt x="381355" y="0"/>
                </a:lnTo>
                <a:lnTo>
                  <a:pt x="258686" y="0"/>
                </a:lnTo>
                <a:lnTo>
                  <a:pt x="221792" y="15837"/>
                </a:lnTo>
                <a:lnTo>
                  <a:pt x="206082" y="40014"/>
                </a:lnTo>
                <a:lnTo>
                  <a:pt x="197973" y="53652"/>
                </a:lnTo>
                <a:lnTo>
                  <a:pt x="188941" y="68674"/>
                </a:lnTo>
                <a:lnTo>
                  <a:pt x="179628" y="84264"/>
                </a:lnTo>
                <a:lnTo>
                  <a:pt x="82727" y="84264"/>
                </a:lnTo>
                <a:lnTo>
                  <a:pt x="43917" y="91053"/>
                </a:lnTo>
                <a:lnTo>
                  <a:pt x="18356" y="109591"/>
                </a:lnTo>
                <a:lnTo>
                  <a:pt x="4298" y="137135"/>
                </a:lnTo>
                <a:lnTo>
                  <a:pt x="0" y="170941"/>
                </a:lnTo>
                <a:lnTo>
                  <a:pt x="0" y="463041"/>
                </a:lnTo>
                <a:lnTo>
                  <a:pt x="7670" y="502845"/>
                </a:lnTo>
                <a:lnTo>
                  <a:pt x="27347" y="525394"/>
                </a:lnTo>
                <a:lnTo>
                  <a:pt x="54033" y="535438"/>
                </a:lnTo>
                <a:lnTo>
                  <a:pt x="82727" y="537730"/>
                </a:lnTo>
                <a:lnTo>
                  <a:pt x="381355" y="537730"/>
                </a:lnTo>
                <a:lnTo>
                  <a:pt x="679958" y="537730"/>
                </a:lnTo>
                <a:lnTo>
                  <a:pt x="708644" y="535438"/>
                </a:lnTo>
                <a:lnTo>
                  <a:pt x="735312" y="525394"/>
                </a:lnTo>
                <a:lnTo>
                  <a:pt x="754972" y="502845"/>
                </a:lnTo>
                <a:lnTo>
                  <a:pt x="762635" y="463041"/>
                </a:lnTo>
                <a:lnTo>
                  <a:pt x="762635" y="170941"/>
                </a:lnTo>
                <a:lnTo>
                  <a:pt x="758349" y="137135"/>
                </a:lnTo>
                <a:lnTo>
                  <a:pt x="744318" y="109591"/>
                </a:lnTo>
                <a:lnTo>
                  <a:pt x="718775" y="91053"/>
                </a:lnTo>
                <a:lnTo>
                  <a:pt x="679958" y="84264"/>
                </a:lnTo>
                <a:close/>
              </a:path>
            </a:pathLst>
          </a:custGeom>
          <a:ln w="76631">
            <a:solidFill>
              <a:srgbClr val="FFFFFF"/>
            </a:solidFill>
          </a:ln>
        </p:spPr>
        <p:txBody>
          <a:bodyPr wrap="square" lIns="0" tIns="0" rIns="0" bIns="0" rtlCol="0"/>
          <a:lstStyle/>
          <a:p>
            <a:endParaRPr/>
          </a:p>
        </p:txBody>
      </p:sp>
      <p:sp>
        <p:nvSpPr>
          <p:cNvPr id="46" name="bg object 46"/>
          <p:cNvSpPr/>
          <p:nvPr/>
        </p:nvSpPr>
        <p:spPr>
          <a:xfrm>
            <a:off x="5874093" y="8427834"/>
            <a:ext cx="763270" cy="537845"/>
          </a:xfrm>
          <a:custGeom>
            <a:avLst/>
            <a:gdLst/>
            <a:ahLst/>
            <a:cxnLst/>
            <a:rect l="l" t="t" r="r" b="b"/>
            <a:pathLst>
              <a:path w="763270" h="537845">
                <a:moveTo>
                  <a:pt x="542925" y="300647"/>
                </a:moveTo>
                <a:lnTo>
                  <a:pt x="541832" y="282079"/>
                </a:lnTo>
                <a:lnTo>
                  <a:pt x="538645" y="264147"/>
                </a:lnTo>
                <a:lnTo>
                  <a:pt x="533501" y="246976"/>
                </a:lnTo>
                <a:lnTo>
                  <a:pt x="526567" y="230644"/>
                </a:lnTo>
                <a:lnTo>
                  <a:pt x="526719" y="232587"/>
                </a:lnTo>
                <a:lnTo>
                  <a:pt x="527151" y="234429"/>
                </a:lnTo>
                <a:lnTo>
                  <a:pt x="527151" y="236410"/>
                </a:lnTo>
                <a:lnTo>
                  <a:pt x="521042" y="266649"/>
                </a:lnTo>
                <a:lnTo>
                  <a:pt x="504380" y="291363"/>
                </a:lnTo>
                <a:lnTo>
                  <a:pt x="479679" y="308038"/>
                </a:lnTo>
                <a:lnTo>
                  <a:pt x="449440" y="314147"/>
                </a:lnTo>
                <a:lnTo>
                  <a:pt x="419188" y="308038"/>
                </a:lnTo>
                <a:lnTo>
                  <a:pt x="394487" y="291363"/>
                </a:lnTo>
                <a:lnTo>
                  <a:pt x="377825" y="266649"/>
                </a:lnTo>
                <a:lnTo>
                  <a:pt x="371716" y="236410"/>
                </a:lnTo>
                <a:lnTo>
                  <a:pt x="377825" y="206171"/>
                </a:lnTo>
                <a:lnTo>
                  <a:pt x="394487" y="181470"/>
                </a:lnTo>
                <a:lnTo>
                  <a:pt x="419188" y="164807"/>
                </a:lnTo>
                <a:lnTo>
                  <a:pt x="449440" y="158699"/>
                </a:lnTo>
                <a:lnTo>
                  <a:pt x="452183" y="158699"/>
                </a:lnTo>
                <a:lnTo>
                  <a:pt x="454774" y="159232"/>
                </a:lnTo>
                <a:lnTo>
                  <a:pt x="457441" y="159512"/>
                </a:lnTo>
                <a:lnTo>
                  <a:pt x="440334" y="151777"/>
                </a:lnTo>
                <a:lnTo>
                  <a:pt x="422224" y="146050"/>
                </a:lnTo>
                <a:lnTo>
                  <a:pt x="403263" y="142506"/>
                </a:lnTo>
                <a:lnTo>
                  <a:pt x="383565" y="141287"/>
                </a:lnTo>
                <a:lnTo>
                  <a:pt x="333171" y="149415"/>
                </a:lnTo>
                <a:lnTo>
                  <a:pt x="289407" y="172034"/>
                </a:lnTo>
                <a:lnTo>
                  <a:pt x="254901" y="206540"/>
                </a:lnTo>
                <a:lnTo>
                  <a:pt x="232283" y="250278"/>
                </a:lnTo>
                <a:lnTo>
                  <a:pt x="224155" y="300647"/>
                </a:lnTo>
                <a:lnTo>
                  <a:pt x="232283" y="351040"/>
                </a:lnTo>
                <a:lnTo>
                  <a:pt x="254901" y="394804"/>
                </a:lnTo>
                <a:lnTo>
                  <a:pt x="289407" y="429310"/>
                </a:lnTo>
                <a:lnTo>
                  <a:pt x="333171" y="451942"/>
                </a:lnTo>
                <a:lnTo>
                  <a:pt x="383565" y="460070"/>
                </a:lnTo>
                <a:lnTo>
                  <a:pt x="433946" y="451942"/>
                </a:lnTo>
                <a:lnTo>
                  <a:pt x="477697" y="429310"/>
                </a:lnTo>
                <a:lnTo>
                  <a:pt x="512191" y="394804"/>
                </a:lnTo>
                <a:lnTo>
                  <a:pt x="534809" y="351040"/>
                </a:lnTo>
                <a:lnTo>
                  <a:pt x="542925" y="300647"/>
                </a:lnTo>
                <a:close/>
              </a:path>
              <a:path w="763270" h="537845">
                <a:moveTo>
                  <a:pt x="762647" y="170942"/>
                </a:moveTo>
                <a:lnTo>
                  <a:pt x="754405" y="129387"/>
                </a:lnTo>
                <a:lnTo>
                  <a:pt x="718781" y="91059"/>
                </a:lnTo>
                <a:lnTo>
                  <a:pt x="702665" y="88239"/>
                </a:lnTo>
                <a:lnTo>
                  <a:pt x="702665" y="129387"/>
                </a:lnTo>
                <a:lnTo>
                  <a:pt x="702665" y="171653"/>
                </a:lnTo>
                <a:lnTo>
                  <a:pt x="602335" y="171653"/>
                </a:lnTo>
                <a:lnTo>
                  <a:pt x="602335" y="129387"/>
                </a:lnTo>
                <a:lnTo>
                  <a:pt x="702665" y="129387"/>
                </a:lnTo>
                <a:lnTo>
                  <a:pt x="702665" y="88239"/>
                </a:lnTo>
                <a:lnTo>
                  <a:pt x="679970" y="84264"/>
                </a:lnTo>
                <a:lnTo>
                  <a:pt x="583069" y="84264"/>
                </a:lnTo>
                <a:lnTo>
                  <a:pt x="582587" y="83464"/>
                </a:lnTo>
                <a:lnTo>
                  <a:pt x="582587" y="300647"/>
                </a:lnTo>
                <a:lnTo>
                  <a:pt x="577303" y="346379"/>
                </a:lnTo>
                <a:lnTo>
                  <a:pt x="562254" y="388391"/>
                </a:lnTo>
                <a:lnTo>
                  <a:pt x="538670" y="425475"/>
                </a:lnTo>
                <a:lnTo>
                  <a:pt x="507746" y="456412"/>
                </a:lnTo>
                <a:lnTo>
                  <a:pt x="470674" y="480009"/>
                </a:lnTo>
                <a:lnTo>
                  <a:pt x="428675" y="495058"/>
                </a:lnTo>
                <a:lnTo>
                  <a:pt x="382968" y="500329"/>
                </a:lnTo>
                <a:lnTo>
                  <a:pt x="337223" y="495058"/>
                </a:lnTo>
                <a:lnTo>
                  <a:pt x="295211" y="480009"/>
                </a:lnTo>
                <a:lnTo>
                  <a:pt x="258127" y="456412"/>
                </a:lnTo>
                <a:lnTo>
                  <a:pt x="227190" y="425475"/>
                </a:lnTo>
                <a:lnTo>
                  <a:pt x="203593" y="388391"/>
                </a:lnTo>
                <a:lnTo>
                  <a:pt x="188544" y="346379"/>
                </a:lnTo>
                <a:lnTo>
                  <a:pt x="183273" y="300647"/>
                </a:lnTo>
                <a:lnTo>
                  <a:pt x="188544" y="254927"/>
                </a:lnTo>
                <a:lnTo>
                  <a:pt x="203593" y="212940"/>
                </a:lnTo>
                <a:lnTo>
                  <a:pt x="227190" y="175869"/>
                </a:lnTo>
                <a:lnTo>
                  <a:pt x="258127" y="144932"/>
                </a:lnTo>
                <a:lnTo>
                  <a:pt x="295211" y="121348"/>
                </a:lnTo>
                <a:lnTo>
                  <a:pt x="337223" y="106299"/>
                </a:lnTo>
                <a:lnTo>
                  <a:pt x="382968" y="101015"/>
                </a:lnTo>
                <a:lnTo>
                  <a:pt x="428675" y="106299"/>
                </a:lnTo>
                <a:lnTo>
                  <a:pt x="470674" y="121348"/>
                </a:lnTo>
                <a:lnTo>
                  <a:pt x="507746" y="144932"/>
                </a:lnTo>
                <a:lnTo>
                  <a:pt x="538670" y="175869"/>
                </a:lnTo>
                <a:lnTo>
                  <a:pt x="562254" y="212940"/>
                </a:lnTo>
                <a:lnTo>
                  <a:pt x="577303" y="254927"/>
                </a:lnTo>
                <a:lnTo>
                  <a:pt x="582587" y="300647"/>
                </a:lnTo>
                <a:lnTo>
                  <a:pt x="582587" y="83464"/>
                </a:lnTo>
                <a:lnTo>
                  <a:pt x="573760" y="68681"/>
                </a:lnTo>
                <a:lnTo>
                  <a:pt x="564730" y="53657"/>
                </a:lnTo>
                <a:lnTo>
                  <a:pt x="556602" y="40017"/>
                </a:lnTo>
                <a:lnTo>
                  <a:pt x="529882" y="6934"/>
                </a:lnTo>
                <a:lnTo>
                  <a:pt x="504024" y="0"/>
                </a:lnTo>
                <a:lnTo>
                  <a:pt x="258699" y="0"/>
                </a:lnTo>
                <a:lnTo>
                  <a:pt x="221792" y="15849"/>
                </a:lnTo>
                <a:lnTo>
                  <a:pt x="206082" y="40017"/>
                </a:lnTo>
                <a:lnTo>
                  <a:pt x="197980" y="53657"/>
                </a:lnTo>
                <a:lnTo>
                  <a:pt x="188937" y="68681"/>
                </a:lnTo>
                <a:lnTo>
                  <a:pt x="179641" y="84264"/>
                </a:lnTo>
                <a:lnTo>
                  <a:pt x="82740" y="84264"/>
                </a:lnTo>
                <a:lnTo>
                  <a:pt x="43916" y="91059"/>
                </a:lnTo>
                <a:lnTo>
                  <a:pt x="18351" y="109601"/>
                </a:lnTo>
                <a:lnTo>
                  <a:pt x="4292" y="137147"/>
                </a:lnTo>
                <a:lnTo>
                  <a:pt x="0" y="170942"/>
                </a:lnTo>
                <a:lnTo>
                  <a:pt x="0" y="463042"/>
                </a:lnTo>
                <a:lnTo>
                  <a:pt x="7670" y="502856"/>
                </a:lnTo>
                <a:lnTo>
                  <a:pt x="27343" y="525399"/>
                </a:lnTo>
                <a:lnTo>
                  <a:pt x="54038" y="535444"/>
                </a:lnTo>
                <a:lnTo>
                  <a:pt x="82740" y="537730"/>
                </a:lnTo>
                <a:lnTo>
                  <a:pt x="679970" y="537730"/>
                </a:lnTo>
                <a:lnTo>
                  <a:pt x="708647" y="535444"/>
                </a:lnTo>
                <a:lnTo>
                  <a:pt x="735317" y="525399"/>
                </a:lnTo>
                <a:lnTo>
                  <a:pt x="754976" y="502856"/>
                </a:lnTo>
                <a:lnTo>
                  <a:pt x="755459" y="500329"/>
                </a:lnTo>
                <a:lnTo>
                  <a:pt x="762647" y="463042"/>
                </a:lnTo>
                <a:lnTo>
                  <a:pt x="762647" y="171653"/>
                </a:lnTo>
                <a:lnTo>
                  <a:pt x="762647" y="170942"/>
                </a:lnTo>
                <a:close/>
              </a:path>
            </a:pathLst>
          </a:custGeom>
          <a:solidFill>
            <a:srgbClr val="29417C"/>
          </a:solidFill>
        </p:spPr>
        <p:txBody>
          <a:bodyPr wrap="square" lIns="0" tIns="0" rIns="0" bIns="0" rtlCol="0"/>
          <a:lstStyle/>
          <a:p>
            <a:endParaRPr/>
          </a:p>
        </p:txBody>
      </p:sp>
      <p:sp>
        <p:nvSpPr>
          <p:cNvPr id="47" name="bg object 47"/>
          <p:cNvSpPr/>
          <p:nvPr/>
        </p:nvSpPr>
        <p:spPr>
          <a:xfrm>
            <a:off x="6603814" y="8648351"/>
            <a:ext cx="537845" cy="537845"/>
          </a:xfrm>
          <a:custGeom>
            <a:avLst/>
            <a:gdLst/>
            <a:ahLst/>
            <a:cxnLst/>
            <a:rect l="l" t="t" r="r" b="b"/>
            <a:pathLst>
              <a:path w="537845" h="537845">
                <a:moveTo>
                  <a:pt x="537845" y="268922"/>
                </a:moveTo>
                <a:lnTo>
                  <a:pt x="533512" y="317262"/>
                </a:lnTo>
                <a:lnTo>
                  <a:pt x="521021" y="362760"/>
                </a:lnTo>
                <a:lnTo>
                  <a:pt x="501130" y="404654"/>
                </a:lnTo>
                <a:lnTo>
                  <a:pt x="474599" y="442187"/>
                </a:lnTo>
                <a:lnTo>
                  <a:pt x="442187" y="474599"/>
                </a:lnTo>
                <a:lnTo>
                  <a:pt x="404654" y="501130"/>
                </a:lnTo>
                <a:lnTo>
                  <a:pt x="362760" y="521021"/>
                </a:lnTo>
                <a:lnTo>
                  <a:pt x="317262" y="533512"/>
                </a:lnTo>
                <a:lnTo>
                  <a:pt x="268922" y="537845"/>
                </a:lnTo>
                <a:lnTo>
                  <a:pt x="220585" y="533512"/>
                </a:lnTo>
                <a:lnTo>
                  <a:pt x="175089" y="521021"/>
                </a:lnTo>
                <a:lnTo>
                  <a:pt x="133195" y="501130"/>
                </a:lnTo>
                <a:lnTo>
                  <a:pt x="95662" y="474599"/>
                </a:lnTo>
                <a:lnTo>
                  <a:pt x="63249" y="442187"/>
                </a:lnTo>
                <a:lnTo>
                  <a:pt x="36717" y="404654"/>
                </a:lnTo>
                <a:lnTo>
                  <a:pt x="16825" y="362760"/>
                </a:lnTo>
                <a:lnTo>
                  <a:pt x="4332" y="317262"/>
                </a:lnTo>
                <a:lnTo>
                  <a:pt x="0" y="268922"/>
                </a:lnTo>
                <a:lnTo>
                  <a:pt x="4332" y="220582"/>
                </a:lnTo>
                <a:lnTo>
                  <a:pt x="16825" y="175084"/>
                </a:lnTo>
                <a:lnTo>
                  <a:pt x="36717" y="133190"/>
                </a:lnTo>
                <a:lnTo>
                  <a:pt x="63249" y="95657"/>
                </a:lnTo>
                <a:lnTo>
                  <a:pt x="95662" y="63245"/>
                </a:lnTo>
                <a:lnTo>
                  <a:pt x="133195" y="36714"/>
                </a:lnTo>
                <a:lnTo>
                  <a:pt x="175089" y="16823"/>
                </a:lnTo>
                <a:lnTo>
                  <a:pt x="220585" y="4332"/>
                </a:lnTo>
                <a:lnTo>
                  <a:pt x="268922" y="0"/>
                </a:lnTo>
                <a:lnTo>
                  <a:pt x="317262" y="4332"/>
                </a:lnTo>
                <a:lnTo>
                  <a:pt x="362760" y="16823"/>
                </a:lnTo>
                <a:lnTo>
                  <a:pt x="404654" y="36714"/>
                </a:lnTo>
                <a:lnTo>
                  <a:pt x="442187" y="63245"/>
                </a:lnTo>
                <a:lnTo>
                  <a:pt x="474599" y="95657"/>
                </a:lnTo>
                <a:lnTo>
                  <a:pt x="501130" y="133190"/>
                </a:lnTo>
                <a:lnTo>
                  <a:pt x="521021" y="175084"/>
                </a:lnTo>
                <a:lnTo>
                  <a:pt x="533512" y="220582"/>
                </a:lnTo>
                <a:lnTo>
                  <a:pt x="537845" y="268922"/>
                </a:lnTo>
                <a:close/>
              </a:path>
            </a:pathLst>
          </a:custGeom>
          <a:ln w="76631">
            <a:solidFill>
              <a:srgbClr val="FFFFFF"/>
            </a:solidFill>
          </a:ln>
        </p:spPr>
        <p:txBody>
          <a:bodyPr wrap="square" lIns="0" tIns="0" rIns="0" bIns="0" rtlCol="0"/>
          <a:lstStyle/>
          <a:p>
            <a:endParaRPr/>
          </a:p>
        </p:txBody>
      </p:sp>
      <p:sp>
        <p:nvSpPr>
          <p:cNvPr id="48" name="bg object 48"/>
          <p:cNvSpPr/>
          <p:nvPr/>
        </p:nvSpPr>
        <p:spPr>
          <a:xfrm>
            <a:off x="6603814" y="8648351"/>
            <a:ext cx="537845" cy="537845"/>
          </a:xfrm>
          <a:custGeom>
            <a:avLst/>
            <a:gdLst/>
            <a:ahLst/>
            <a:cxnLst/>
            <a:rect l="l" t="t" r="r" b="b"/>
            <a:pathLst>
              <a:path w="537845" h="537845">
                <a:moveTo>
                  <a:pt x="268922" y="0"/>
                </a:moveTo>
                <a:lnTo>
                  <a:pt x="220585" y="4332"/>
                </a:lnTo>
                <a:lnTo>
                  <a:pt x="175089" y="16823"/>
                </a:lnTo>
                <a:lnTo>
                  <a:pt x="133195" y="36714"/>
                </a:lnTo>
                <a:lnTo>
                  <a:pt x="95662" y="63245"/>
                </a:lnTo>
                <a:lnTo>
                  <a:pt x="63249" y="95657"/>
                </a:lnTo>
                <a:lnTo>
                  <a:pt x="36717" y="133190"/>
                </a:lnTo>
                <a:lnTo>
                  <a:pt x="16825" y="175084"/>
                </a:lnTo>
                <a:lnTo>
                  <a:pt x="4332" y="220582"/>
                </a:lnTo>
                <a:lnTo>
                  <a:pt x="0" y="268922"/>
                </a:lnTo>
                <a:lnTo>
                  <a:pt x="4332" y="317262"/>
                </a:lnTo>
                <a:lnTo>
                  <a:pt x="16825" y="362760"/>
                </a:lnTo>
                <a:lnTo>
                  <a:pt x="36717" y="404654"/>
                </a:lnTo>
                <a:lnTo>
                  <a:pt x="63249" y="442187"/>
                </a:lnTo>
                <a:lnTo>
                  <a:pt x="95662" y="474599"/>
                </a:lnTo>
                <a:lnTo>
                  <a:pt x="133195" y="501130"/>
                </a:lnTo>
                <a:lnTo>
                  <a:pt x="175089" y="521021"/>
                </a:lnTo>
                <a:lnTo>
                  <a:pt x="220585" y="533512"/>
                </a:lnTo>
                <a:lnTo>
                  <a:pt x="268922" y="537845"/>
                </a:lnTo>
                <a:lnTo>
                  <a:pt x="317262" y="533512"/>
                </a:lnTo>
                <a:lnTo>
                  <a:pt x="362760" y="521021"/>
                </a:lnTo>
                <a:lnTo>
                  <a:pt x="404654" y="501130"/>
                </a:lnTo>
                <a:lnTo>
                  <a:pt x="442187" y="474599"/>
                </a:lnTo>
                <a:lnTo>
                  <a:pt x="474599" y="442187"/>
                </a:lnTo>
                <a:lnTo>
                  <a:pt x="501130" y="404654"/>
                </a:lnTo>
                <a:lnTo>
                  <a:pt x="521021" y="362760"/>
                </a:lnTo>
                <a:lnTo>
                  <a:pt x="533512" y="317262"/>
                </a:lnTo>
                <a:lnTo>
                  <a:pt x="537845" y="268922"/>
                </a:lnTo>
                <a:lnTo>
                  <a:pt x="533512" y="220582"/>
                </a:lnTo>
                <a:lnTo>
                  <a:pt x="521021" y="175084"/>
                </a:lnTo>
                <a:lnTo>
                  <a:pt x="501130" y="133190"/>
                </a:lnTo>
                <a:lnTo>
                  <a:pt x="474599" y="95657"/>
                </a:lnTo>
                <a:lnTo>
                  <a:pt x="442187" y="63245"/>
                </a:lnTo>
                <a:lnTo>
                  <a:pt x="404654" y="36714"/>
                </a:lnTo>
                <a:lnTo>
                  <a:pt x="362760" y="16823"/>
                </a:lnTo>
                <a:lnTo>
                  <a:pt x="317262" y="4332"/>
                </a:lnTo>
                <a:lnTo>
                  <a:pt x="268922" y="0"/>
                </a:lnTo>
                <a:close/>
              </a:path>
            </a:pathLst>
          </a:custGeom>
          <a:solidFill>
            <a:srgbClr val="29417C"/>
          </a:solidFill>
        </p:spPr>
        <p:txBody>
          <a:bodyPr wrap="square" lIns="0" tIns="0" rIns="0" bIns="0" rtlCol="0"/>
          <a:lstStyle/>
          <a:p>
            <a:endParaRPr/>
          </a:p>
        </p:txBody>
      </p:sp>
      <p:sp>
        <p:nvSpPr>
          <p:cNvPr id="49" name="bg object 49"/>
          <p:cNvSpPr/>
          <p:nvPr/>
        </p:nvSpPr>
        <p:spPr>
          <a:xfrm>
            <a:off x="6739459" y="9040256"/>
            <a:ext cx="266700" cy="41910"/>
          </a:xfrm>
          <a:custGeom>
            <a:avLst/>
            <a:gdLst/>
            <a:ahLst/>
            <a:cxnLst/>
            <a:rect l="l" t="t" r="r" b="b"/>
            <a:pathLst>
              <a:path w="266700" h="41909">
                <a:moveTo>
                  <a:pt x="266547" y="0"/>
                </a:moveTo>
                <a:lnTo>
                  <a:pt x="0" y="0"/>
                </a:lnTo>
                <a:lnTo>
                  <a:pt x="0" y="41719"/>
                </a:lnTo>
                <a:lnTo>
                  <a:pt x="266560" y="41719"/>
                </a:lnTo>
                <a:lnTo>
                  <a:pt x="266547" y="0"/>
                </a:lnTo>
                <a:close/>
              </a:path>
            </a:pathLst>
          </a:custGeom>
          <a:solidFill>
            <a:srgbClr val="FFFFFF"/>
          </a:solidFill>
        </p:spPr>
        <p:txBody>
          <a:bodyPr wrap="square" lIns="0" tIns="0" rIns="0" bIns="0" rtlCol="0"/>
          <a:lstStyle/>
          <a:p>
            <a:endParaRPr/>
          </a:p>
        </p:txBody>
      </p:sp>
      <p:pic>
        <p:nvPicPr>
          <p:cNvPr id="50" name="bg object 50"/>
          <p:cNvPicPr/>
          <p:nvPr/>
        </p:nvPicPr>
        <p:blipFill>
          <a:blip r:embed="rId12" cstate="print"/>
          <a:stretch>
            <a:fillRect/>
          </a:stretch>
        </p:blipFill>
        <p:spPr>
          <a:xfrm>
            <a:off x="6753875" y="8814008"/>
            <a:ext cx="237718" cy="198780"/>
          </a:xfrm>
          <a:prstGeom prst="rect">
            <a:avLst/>
          </a:prstGeom>
        </p:spPr>
      </p:pic>
      <p:sp>
        <p:nvSpPr>
          <p:cNvPr id="51" name="bg object 51"/>
          <p:cNvSpPr/>
          <p:nvPr/>
        </p:nvSpPr>
        <p:spPr>
          <a:xfrm>
            <a:off x="6830644" y="8725230"/>
            <a:ext cx="84455" cy="67310"/>
          </a:xfrm>
          <a:custGeom>
            <a:avLst/>
            <a:gdLst/>
            <a:ahLst/>
            <a:cxnLst/>
            <a:rect l="l" t="t" r="r" b="b"/>
            <a:pathLst>
              <a:path w="84454" h="67309">
                <a:moveTo>
                  <a:pt x="84175" y="43243"/>
                </a:moveTo>
                <a:lnTo>
                  <a:pt x="0" y="43243"/>
                </a:lnTo>
                <a:lnTo>
                  <a:pt x="0" y="67271"/>
                </a:lnTo>
                <a:lnTo>
                  <a:pt x="84175" y="67271"/>
                </a:lnTo>
                <a:lnTo>
                  <a:pt x="84175" y="43243"/>
                </a:lnTo>
                <a:close/>
              </a:path>
              <a:path w="84454" h="67309">
                <a:moveTo>
                  <a:pt x="84175" y="0"/>
                </a:moveTo>
                <a:lnTo>
                  <a:pt x="0" y="0"/>
                </a:lnTo>
                <a:lnTo>
                  <a:pt x="0" y="24028"/>
                </a:lnTo>
                <a:lnTo>
                  <a:pt x="84175" y="24028"/>
                </a:lnTo>
                <a:lnTo>
                  <a:pt x="84175" y="0"/>
                </a:lnTo>
                <a:close/>
              </a:path>
            </a:pathLst>
          </a:custGeom>
          <a:solidFill>
            <a:srgbClr val="FFFFFF"/>
          </a:solidFill>
        </p:spPr>
        <p:txBody>
          <a:bodyPr wrap="square" lIns="0" tIns="0" rIns="0" bIns="0" rtlCol="0"/>
          <a:lstStyle/>
          <a:p>
            <a:endParaRPr/>
          </a:p>
        </p:txBody>
      </p:sp>
      <p:sp>
        <p:nvSpPr>
          <p:cNvPr id="52" name="bg object 52"/>
          <p:cNvSpPr/>
          <p:nvPr/>
        </p:nvSpPr>
        <p:spPr>
          <a:xfrm>
            <a:off x="5703892" y="9295056"/>
            <a:ext cx="1552575" cy="230504"/>
          </a:xfrm>
          <a:custGeom>
            <a:avLst/>
            <a:gdLst/>
            <a:ahLst/>
            <a:cxnLst/>
            <a:rect l="l" t="t" r="r" b="b"/>
            <a:pathLst>
              <a:path w="1552575" h="230504">
                <a:moveTo>
                  <a:pt x="1518361" y="0"/>
                </a:moveTo>
                <a:lnTo>
                  <a:pt x="33858" y="0"/>
                </a:lnTo>
                <a:lnTo>
                  <a:pt x="20713" y="2672"/>
                </a:lnTo>
                <a:lnTo>
                  <a:pt x="9947" y="9947"/>
                </a:lnTo>
                <a:lnTo>
                  <a:pt x="2672" y="20713"/>
                </a:lnTo>
                <a:lnTo>
                  <a:pt x="0" y="33858"/>
                </a:lnTo>
                <a:lnTo>
                  <a:pt x="0" y="196253"/>
                </a:lnTo>
                <a:lnTo>
                  <a:pt x="2672" y="209405"/>
                </a:lnTo>
                <a:lnTo>
                  <a:pt x="9947" y="220175"/>
                </a:lnTo>
                <a:lnTo>
                  <a:pt x="20713" y="227451"/>
                </a:lnTo>
                <a:lnTo>
                  <a:pt x="33858" y="230124"/>
                </a:lnTo>
                <a:lnTo>
                  <a:pt x="1518361" y="230124"/>
                </a:lnTo>
                <a:lnTo>
                  <a:pt x="1531513" y="227451"/>
                </a:lnTo>
                <a:lnTo>
                  <a:pt x="1542283" y="220175"/>
                </a:lnTo>
                <a:lnTo>
                  <a:pt x="1549559" y="209405"/>
                </a:lnTo>
                <a:lnTo>
                  <a:pt x="1552232" y="196253"/>
                </a:lnTo>
                <a:lnTo>
                  <a:pt x="1552232" y="33858"/>
                </a:lnTo>
                <a:lnTo>
                  <a:pt x="1549559" y="20713"/>
                </a:lnTo>
                <a:lnTo>
                  <a:pt x="1542283" y="9947"/>
                </a:lnTo>
                <a:lnTo>
                  <a:pt x="1531513" y="2672"/>
                </a:lnTo>
                <a:lnTo>
                  <a:pt x="1518361" y="0"/>
                </a:lnTo>
                <a:close/>
              </a:path>
            </a:pathLst>
          </a:custGeom>
          <a:solidFill>
            <a:srgbClr val="0087C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150" b="1" i="0">
                <a:solidFill>
                  <a:schemeClr val="bg1"/>
                </a:solidFill>
                <a:latin typeface="nevis Bold"/>
                <a:cs typeface="nevis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chemeClr val="bg1"/>
                </a:solidFill>
                <a:latin typeface="nevis Bold"/>
                <a:cs typeface="nevis Bold"/>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chemeClr val="bg1"/>
                </a:solidFill>
                <a:latin typeface="nevis Bold"/>
                <a:cs typeface="nevis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75693"/>
            <a:ext cx="7560309" cy="3942079"/>
          </a:xfrm>
          <a:custGeom>
            <a:avLst/>
            <a:gdLst/>
            <a:ahLst/>
            <a:cxnLst/>
            <a:rect l="l" t="t" r="r" b="b"/>
            <a:pathLst>
              <a:path w="7560309" h="3942079">
                <a:moveTo>
                  <a:pt x="7560068" y="0"/>
                </a:moveTo>
                <a:lnTo>
                  <a:pt x="0" y="0"/>
                </a:lnTo>
                <a:lnTo>
                  <a:pt x="0" y="3942003"/>
                </a:lnTo>
                <a:lnTo>
                  <a:pt x="7560068" y="3942003"/>
                </a:lnTo>
                <a:lnTo>
                  <a:pt x="7560068" y="0"/>
                </a:lnTo>
                <a:close/>
              </a:path>
            </a:pathLst>
          </a:custGeom>
          <a:solidFill>
            <a:srgbClr val="EBEBEC"/>
          </a:solidFill>
        </p:spPr>
        <p:txBody>
          <a:bodyPr wrap="square" lIns="0" tIns="0" rIns="0" bIns="0" rtlCol="0"/>
          <a:lstStyle/>
          <a:p>
            <a:endParaRPr/>
          </a:p>
        </p:txBody>
      </p:sp>
      <p:sp>
        <p:nvSpPr>
          <p:cNvPr id="17" name="bg object 17"/>
          <p:cNvSpPr/>
          <p:nvPr/>
        </p:nvSpPr>
        <p:spPr>
          <a:xfrm>
            <a:off x="0" y="613829"/>
            <a:ext cx="7560309" cy="4698365"/>
          </a:xfrm>
          <a:custGeom>
            <a:avLst/>
            <a:gdLst/>
            <a:ahLst/>
            <a:cxnLst/>
            <a:rect l="l" t="t" r="r" b="b"/>
            <a:pathLst>
              <a:path w="7560309" h="4698365">
                <a:moveTo>
                  <a:pt x="7560068" y="0"/>
                </a:moveTo>
                <a:lnTo>
                  <a:pt x="0" y="0"/>
                </a:lnTo>
                <a:lnTo>
                  <a:pt x="0" y="4698009"/>
                </a:lnTo>
                <a:lnTo>
                  <a:pt x="7560068" y="4698009"/>
                </a:lnTo>
                <a:lnTo>
                  <a:pt x="7560068" y="0"/>
                </a:lnTo>
                <a:close/>
              </a:path>
            </a:pathLst>
          </a:custGeom>
          <a:solidFill>
            <a:srgbClr val="EBEBEC"/>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4660772" y="880859"/>
            <a:ext cx="2449410" cy="1369987"/>
          </a:xfrm>
          <a:prstGeom prst="rect">
            <a:avLst/>
          </a:prstGeom>
        </p:spPr>
      </p:pic>
      <p:sp>
        <p:nvSpPr>
          <p:cNvPr id="19" name="bg object 19"/>
          <p:cNvSpPr/>
          <p:nvPr/>
        </p:nvSpPr>
        <p:spPr>
          <a:xfrm>
            <a:off x="4661032" y="880346"/>
            <a:ext cx="2450465" cy="1372235"/>
          </a:xfrm>
          <a:custGeom>
            <a:avLst/>
            <a:gdLst/>
            <a:ahLst/>
            <a:cxnLst/>
            <a:rect l="l" t="t" r="r" b="b"/>
            <a:pathLst>
              <a:path w="2450465" h="1372235">
                <a:moveTo>
                  <a:pt x="2450109" y="1367993"/>
                </a:moveTo>
                <a:lnTo>
                  <a:pt x="2108" y="1371765"/>
                </a:lnTo>
                <a:lnTo>
                  <a:pt x="0" y="3759"/>
                </a:lnTo>
                <a:lnTo>
                  <a:pt x="2448001" y="0"/>
                </a:lnTo>
                <a:lnTo>
                  <a:pt x="2450109" y="1367993"/>
                </a:lnTo>
                <a:close/>
              </a:path>
            </a:pathLst>
          </a:custGeom>
          <a:ln w="6350">
            <a:solidFill>
              <a:srgbClr val="29417C"/>
            </a:solidFill>
          </a:ln>
        </p:spPr>
        <p:txBody>
          <a:bodyPr wrap="square" lIns="0" tIns="0" rIns="0" bIns="0" rtlCol="0"/>
          <a:lstStyle/>
          <a:p>
            <a:endParaRPr/>
          </a:p>
        </p:txBody>
      </p:sp>
      <p:pic>
        <p:nvPicPr>
          <p:cNvPr id="20" name="bg object 20"/>
          <p:cNvPicPr/>
          <p:nvPr/>
        </p:nvPicPr>
        <p:blipFill>
          <a:blip r:embed="rId3" cstate="print"/>
          <a:stretch>
            <a:fillRect/>
          </a:stretch>
        </p:blipFill>
        <p:spPr>
          <a:xfrm>
            <a:off x="4806003" y="2511298"/>
            <a:ext cx="2303012" cy="1801634"/>
          </a:xfrm>
          <a:prstGeom prst="rect">
            <a:avLst/>
          </a:prstGeom>
        </p:spPr>
      </p:pic>
      <p:sp>
        <p:nvSpPr>
          <p:cNvPr id="21" name="bg object 21"/>
          <p:cNvSpPr/>
          <p:nvPr/>
        </p:nvSpPr>
        <p:spPr>
          <a:xfrm>
            <a:off x="4806010" y="2512174"/>
            <a:ext cx="2304415" cy="1800225"/>
          </a:xfrm>
          <a:custGeom>
            <a:avLst/>
            <a:gdLst/>
            <a:ahLst/>
            <a:cxnLst/>
            <a:rect l="l" t="t" r="r" b="b"/>
            <a:pathLst>
              <a:path w="2304415" h="1800225">
                <a:moveTo>
                  <a:pt x="2303995" y="1799996"/>
                </a:moveTo>
                <a:lnTo>
                  <a:pt x="0" y="1799996"/>
                </a:lnTo>
                <a:lnTo>
                  <a:pt x="0" y="0"/>
                </a:lnTo>
                <a:lnTo>
                  <a:pt x="2303995" y="0"/>
                </a:lnTo>
                <a:lnTo>
                  <a:pt x="2303995" y="1799996"/>
                </a:lnTo>
                <a:close/>
              </a:path>
            </a:pathLst>
          </a:custGeom>
          <a:ln w="6350">
            <a:solidFill>
              <a:srgbClr val="29417C"/>
            </a:solidFill>
          </a:ln>
        </p:spPr>
        <p:txBody>
          <a:bodyPr wrap="square" lIns="0" tIns="0" rIns="0" bIns="0" rtlCol="0"/>
          <a:lstStyle/>
          <a:p>
            <a:endParaRPr/>
          </a:p>
        </p:txBody>
      </p:sp>
      <p:sp>
        <p:nvSpPr>
          <p:cNvPr id="22" name="bg object 22"/>
          <p:cNvSpPr/>
          <p:nvPr/>
        </p:nvSpPr>
        <p:spPr>
          <a:xfrm>
            <a:off x="486003" y="2502230"/>
            <a:ext cx="2628265" cy="2520315"/>
          </a:xfrm>
          <a:custGeom>
            <a:avLst/>
            <a:gdLst/>
            <a:ahLst/>
            <a:cxnLst/>
            <a:rect l="l" t="t" r="r" b="b"/>
            <a:pathLst>
              <a:path w="2628265" h="2520315">
                <a:moveTo>
                  <a:pt x="2627998" y="0"/>
                </a:moveTo>
                <a:lnTo>
                  <a:pt x="0" y="0"/>
                </a:lnTo>
                <a:lnTo>
                  <a:pt x="0" y="2519997"/>
                </a:lnTo>
                <a:lnTo>
                  <a:pt x="2627998" y="2519997"/>
                </a:lnTo>
                <a:lnTo>
                  <a:pt x="2627998" y="0"/>
                </a:lnTo>
                <a:close/>
              </a:path>
            </a:pathLst>
          </a:custGeom>
          <a:solidFill>
            <a:srgbClr val="FFFFFF"/>
          </a:solidFill>
        </p:spPr>
        <p:txBody>
          <a:bodyPr wrap="square" lIns="0" tIns="0" rIns="0" bIns="0" rtlCol="0"/>
          <a:lstStyle/>
          <a:p>
            <a:endParaRPr/>
          </a:p>
        </p:txBody>
      </p:sp>
      <p:sp>
        <p:nvSpPr>
          <p:cNvPr id="23" name="bg object 23"/>
          <p:cNvSpPr/>
          <p:nvPr/>
        </p:nvSpPr>
        <p:spPr>
          <a:xfrm>
            <a:off x="3137306" y="5045524"/>
            <a:ext cx="12700" cy="12700"/>
          </a:xfrm>
          <a:custGeom>
            <a:avLst/>
            <a:gdLst/>
            <a:ahLst/>
            <a:cxnLst/>
            <a:rect l="l" t="t" r="r" b="b"/>
            <a:pathLst>
              <a:path w="12700" h="12700">
                <a:moveTo>
                  <a:pt x="12700" y="0"/>
                </a:moveTo>
                <a:lnTo>
                  <a:pt x="12700" y="12700"/>
                </a:lnTo>
                <a:lnTo>
                  <a:pt x="0" y="12700"/>
                </a:lnTo>
              </a:path>
            </a:pathLst>
          </a:custGeom>
          <a:ln w="6350">
            <a:solidFill>
              <a:srgbClr val="ED1C24"/>
            </a:solidFill>
          </a:ln>
        </p:spPr>
        <p:txBody>
          <a:bodyPr wrap="square" lIns="0" tIns="0" rIns="0" bIns="0" rtlCol="0"/>
          <a:lstStyle/>
          <a:p>
            <a:endParaRPr/>
          </a:p>
        </p:txBody>
      </p:sp>
      <p:sp>
        <p:nvSpPr>
          <p:cNvPr id="24" name="bg object 24"/>
          <p:cNvSpPr/>
          <p:nvPr/>
        </p:nvSpPr>
        <p:spPr>
          <a:xfrm>
            <a:off x="475440" y="5058224"/>
            <a:ext cx="2636520" cy="0"/>
          </a:xfrm>
          <a:custGeom>
            <a:avLst/>
            <a:gdLst/>
            <a:ahLst/>
            <a:cxnLst/>
            <a:rect l="l" t="t" r="r" b="b"/>
            <a:pathLst>
              <a:path w="2636520">
                <a:moveTo>
                  <a:pt x="2636393" y="0"/>
                </a:moveTo>
                <a:lnTo>
                  <a:pt x="0" y="0"/>
                </a:lnTo>
              </a:path>
            </a:pathLst>
          </a:custGeom>
          <a:ln w="6350">
            <a:solidFill>
              <a:srgbClr val="ED1C24"/>
            </a:solidFill>
            <a:prstDash val="dash"/>
          </a:ln>
        </p:spPr>
        <p:txBody>
          <a:bodyPr wrap="square" lIns="0" tIns="0" rIns="0" bIns="0" rtlCol="0"/>
          <a:lstStyle/>
          <a:p>
            <a:endParaRPr/>
          </a:p>
        </p:txBody>
      </p:sp>
      <p:sp>
        <p:nvSpPr>
          <p:cNvPr id="25" name="bg object 25"/>
          <p:cNvSpPr/>
          <p:nvPr/>
        </p:nvSpPr>
        <p:spPr>
          <a:xfrm>
            <a:off x="450006" y="5045524"/>
            <a:ext cx="12700" cy="12700"/>
          </a:xfrm>
          <a:custGeom>
            <a:avLst/>
            <a:gdLst/>
            <a:ahLst/>
            <a:cxnLst/>
            <a:rect l="l" t="t" r="r" b="b"/>
            <a:pathLst>
              <a:path w="12700" h="12700">
                <a:moveTo>
                  <a:pt x="12700" y="12700"/>
                </a:moveTo>
                <a:lnTo>
                  <a:pt x="0" y="12700"/>
                </a:lnTo>
                <a:lnTo>
                  <a:pt x="0" y="0"/>
                </a:lnTo>
              </a:path>
            </a:pathLst>
          </a:custGeom>
          <a:ln w="6350">
            <a:solidFill>
              <a:srgbClr val="ED1C24"/>
            </a:solidFill>
          </a:ln>
        </p:spPr>
        <p:txBody>
          <a:bodyPr wrap="square" lIns="0" tIns="0" rIns="0" bIns="0" rtlCol="0"/>
          <a:lstStyle/>
          <a:p>
            <a:endParaRPr/>
          </a:p>
        </p:txBody>
      </p:sp>
      <p:sp>
        <p:nvSpPr>
          <p:cNvPr id="26" name="bg object 26"/>
          <p:cNvSpPr/>
          <p:nvPr/>
        </p:nvSpPr>
        <p:spPr>
          <a:xfrm>
            <a:off x="450006" y="2491632"/>
            <a:ext cx="0" cy="2528570"/>
          </a:xfrm>
          <a:custGeom>
            <a:avLst/>
            <a:gdLst/>
            <a:ahLst/>
            <a:cxnLst/>
            <a:rect l="l" t="t" r="r" b="b"/>
            <a:pathLst>
              <a:path h="2528570">
                <a:moveTo>
                  <a:pt x="0" y="2528481"/>
                </a:moveTo>
                <a:lnTo>
                  <a:pt x="0" y="0"/>
                </a:lnTo>
              </a:path>
            </a:pathLst>
          </a:custGeom>
          <a:ln w="6350">
            <a:solidFill>
              <a:srgbClr val="ED1C24"/>
            </a:solidFill>
            <a:prstDash val="dash"/>
          </a:ln>
        </p:spPr>
        <p:txBody>
          <a:bodyPr wrap="square" lIns="0" tIns="0" rIns="0" bIns="0" rtlCol="0"/>
          <a:lstStyle/>
          <a:p>
            <a:endParaRPr/>
          </a:p>
        </p:txBody>
      </p:sp>
      <p:sp>
        <p:nvSpPr>
          <p:cNvPr id="27" name="bg object 27"/>
          <p:cNvSpPr/>
          <p:nvPr/>
        </p:nvSpPr>
        <p:spPr>
          <a:xfrm>
            <a:off x="450006" y="2466224"/>
            <a:ext cx="12700" cy="12700"/>
          </a:xfrm>
          <a:custGeom>
            <a:avLst/>
            <a:gdLst/>
            <a:ahLst/>
            <a:cxnLst/>
            <a:rect l="l" t="t" r="r" b="b"/>
            <a:pathLst>
              <a:path w="12700" h="12700">
                <a:moveTo>
                  <a:pt x="0" y="12700"/>
                </a:moveTo>
                <a:lnTo>
                  <a:pt x="0" y="0"/>
                </a:lnTo>
                <a:lnTo>
                  <a:pt x="12700" y="0"/>
                </a:lnTo>
              </a:path>
            </a:pathLst>
          </a:custGeom>
          <a:ln w="6350">
            <a:solidFill>
              <a:srgbClr val="ED1C24"/>
            </a:solidFill>
          </a:ln>
        </p:spPr>
        <p:txBody>
          <a:bodyPr wrap="square" lIns="0" tIns="0" rIns="0" bIns="0" rtlCol="0"/>
          <a:lstStyle/>
          <a:p>
            <a:endParaRPr/>
          </a:p>
        </p:txBody>
      </p:sp>
      <p:sp>
        <p:nvSpPr>
          <p:cNvPr id="28" name="bg object 28"/>
          <p:cNvSpPr/>
          <p:nvPr/>
        </p:nvSpPr>
        <p:spPr>
          <a:xfrm>
            <a:off x="488179" y="2466224"/>
            <a:ext cx="2636520" cy="0"/>
          </a:xfrm>
          <a:custGeom>
            <a:avLst/>
            <a:gdLst/>
            <a:ahLst/>
            <a:cxnLst/>
            <a:rect l="l" t="t" r="r" b="b"/>
            <a:pathLst>
              <a:path w="2636520">
                <a:moveTo>
                  <a:pt x="0" y="0"/>
                </a:moveTo>
                <a:lnTo>
                  <a:pt x="2636393" y="0"/>
                </a:lnTo>
              </a:path>
            </a:pathLst>
          </a:custGeom>
          <a:ln w="6350">
            <a:solidFill>
              <a:srgbClr val="ED1C24"/>
            </a:solidFill>
            <a:prstDash val="dash"/>
          </a:ln>
        </p:spPr>
        <p:txBody>
          <a:bodyPr wrap="square" lIns="0" tIns="0" rIns="0" bIns="0" rtlCol="0"/>
          <a:lstStyle/>
          <a:p>
            <a:endParaRPr/>
          </a:p>
        </p:txBody>
      </p:sp>
      <p:sp>
        <p:nvSpPr>
          <p:cNvPr id="29" name="bg object 29"/>
          <p:cNvSpPr/>
          <p:nvPr/>
        </p:nvSpPr>
        <p:spPr>
          <a:xfrm>
            <a:off x="3137306" y="2466224"/>
            <a:ext cx="12700" cy="12700"/>
          </a:xfrm>
          <a:custGeom>
            <a:avLst/>
            <a:gdLst/>
            <a:ahLst/>
            <a:cxnLst/>
            <a:rect l="l" t="t" r="r" b="b"/>
            <a:pathLst>
              <a:path w="12700" h="12700">
                <a:moveTo>
                  <a:pt x="0" y="0"/>
                </a:moveTo>
                <a:lnTo>
                  <a:pt x="12700" y="0"/>
                </a:lnTo>
                <a:lnTo>
                  <a:pt x="12700" y="12700"/>
                </a:lnTo>
              </a:path>
            </a:pathLst>
          </a:custGeom>
          <a:ln w="6350">
            <a:solidFill>
              <a:srgbClr val="ED1C24"/>
            </a:solidFill>
          </a:ln>
        </p:spPr>
        <p:txBody>
          <a:bodyPr wrap="square" lIns="0" tIns="0" rIns="0" bIns="0" rtlCol="0"/>
          <a:lstStyle/>
          <a:p>
            <a:endParaRPr/>
          </a:p>
        </p:txBody>
      </p:sp>
      <p:sp>
        <p:nvSpPr>
          <p:cNvPr id="30" name="bg object 30"/>
          <p:cNvSpPr/>
          <p:nvPr/>
        </p:nvSpPr>
        <p:spPr>
          <a:xfrm>
            <a:off x="3150006" y="2504335"/>
            <a:ext cx="0" cy="2528570"/>
          </a:xfrm>
          <a:custGeom>
            <a:avLst/>
            <a:gdLst/>
            <a:ahLst/>
            <a:cxnLst/>
            <a:rect l="l" t="t" r="r" b="b"/>
            <a:pathLst>
              <a:path h="2528570">
                <a:moveTo>
                  <a:pt x="0" y="0"/>
                </a:moveTo>
                <a:lnTo>
                  <a:pt x="0" y="2528481"/>
                </a:lnTo>
              </a:path>
            </a:pathLst>
          </a:custGeom>
          <a:ln w="6350">
            <a:solidFill>
              <a:srgbClr val="ED1C24"/>
            </a:solidFill>
            <a:prstDash val="dash"/>
          </a:ln>
        </p:spPr>
        <p:txBody>
          <a:bodyPr wrap="square" lIns="0" tIns="0" rIns="0" bIns="0" rtlCol="0"/>
          <a:lstStyle/>
          <a:p>
            <a:endParaRPr/>
          </a:p>
        </p:txBody>
      </p:sp>
      <p:pic>
        <p:nvPicPr>
          <p:cNvPr id="31" name="bg object 31"/>
          <p:cNvPicPr/>
          <p:nvPr/>
        </p:nvPicPr>
        <p:blipFill>
          <a:blip r:embed="rId4" cstate="print"/>
          <a:stretch>
            <a:fillRect/>
          </a:stretch>
        </p:blipFill>
        <p:spPr>
          <a:xfrm>
            <a:off x="855370" y="2598902"/>
            <a:ext cx="1900313" cy="712533"/>
          </a:xfrm>
          <a:prstGeom prst="rect">
            <a:avLst/>
          </a:prstGeom>
        </p:spPr>
      </p:pic>
      <p:pic>
        <p:nvPicPr>
          <p:cNvPr id="32" name="bg object 32"/>
          <p:cNvPicPr/>
          <p:nvPr/>
        </p:nvPicPr>
        <p:blipFill>
          <a:blip r:embed="rId5" cstate="print"/>
          <a:stretch>
            <a:fillRect/>
          </a:stretch>
        </p:blipFill>
        <p:spPr>
          <a:xfrm>
            <a:off x="588066" y="3419703"/>
            <a:ext cx="2435130" cy="689215"/>
          </a:xfrm>
          <a:prstGeom prst="rect">
            <a:avLst/>
          </a:prstGeom>
        </p:spPr>
      </p:pic>
      <p:sp>
        <p:nvSpPr>
          <p:cNvPr id="33" name="bg object 33"/>
          <p:cNvSpPr/>
          <p:nvPr/>
        </p:nvSpPr>
        <p:spPr>
          <a:xfrm>
            <a:off x="588060" y="3419627"/>
            <a:ext cx="2435860" cy="693420"/>
          </a:xfrm>
          <a:custGeom>
            <a:avLst/>
            <a:gdLst/>
            <a:ahLst/>
            <a:cxnLst/>
            <a:rect l="l" t="t" r="r" b="b"/>
            <a:pathLst>
              <a:path w="2435860" h="693420">
                <a:moveTo>
                  <a:pt x="2435402" y="693000"/>
                </a:moveTo>
                <a:lnTo>
                  <a:pt x="0" y="693000"/>
                </a:lnTo>
                <a:lnTo>
                  <a:pt x="0" y="0"/>
                </a:lnTo>
                <a:lnTo>
                  <a:pt x="2435402" y="0"/>
                </a:lnTo>
                <a:lnTo>
                  <a:pt x="2435402" y="693000"/>
                </a:lnTo>
                <a:close/>
              </a:path>
            </a:pathLst>
          </a:custGeom>
          <a:ln w="6350">
            <a:solidFill>
              <a:srgbClr val="29417C"/>
            </a:solidFill>
          </a:ln>
        </p:spPr>
        <p:txBody>
          <a:bodyPr wrap="square" lIns="0" tIns="0" rIns="0" bIns="0" rtlCol="0"/>
          <a:lstStyle/>
          <a:p>
            <a:endParaRPr/>
          </a:p>
        </p:txBody>
      </p:sp>
      <p:pic>
        <p:nvPicPr>
          <p:cNvPr id="34" name="bg object 34"/>
          <p:cNvPicPr/>
          <p:nvPr/>
        </p:nvPicPr>
        <p:blipFill>
          <a:blip r:embed="rId6" cstate="print"/>
          <a:stretch>
            <a:fillRect/>
          </a:stretch>
        </p:blipFill>
        <p:spPr>
          <a:xfrm>
            <a:off x="558914" y="4220705"/>
            <a:ext cx="2493860" cy="724509"/>
          </a:xfrm>
          <a:prstGeom prst="rect">
            <a:avLst/>
          </a:prstGeom>
        </p:spPr>
      </p:pic>
      <p:sp>
        <p:nvSpPr>
          <p:cNvPr id="35" name="bg object 35"/>
          <p:cNvSpPr/>
          <p:nvPr/>
        </p:nvSpPr>
        <p:spPr>
          <a:xfrm>
            <a:off x="558368" y="4220642"/>
            <a:ext cx="2494915" cy="725170"/>
          </a:xfrm>
          <a:custGeom>
            <a:avLst/>
            <a:gdLst/>
            <a:ahLst/>
            <a:cxnLst/>
            <a:rect l="l" t="t" r="r" b="b"/>
            <a:pathLst>
              <a:path w="2494915" h="725170">
                <a:moveTo>
                  <a:pt x="2494800" y="724674"/>
                </a:moveTo>
                <a:lnTo>
                  <a:pt x="0" y="724674"/>
                </a:lnTo>
                <a:lnTo>
                  <a:pt x="0" y="0"/>
                </a:lnTo>
                <a:lnTo>
                  <a:pt x="2494800" y="0"/>
                </a:lnTo>
                <a:lnTo>
                  <a:pt x="2494800" y="724674"/>
                </a:lnTo>
                <a:close/>
              </a:path>
            </a:pathLst>
          </a:custGeom>
          <a:ln w="6349">
            <a:solidFill>
              <a:srgbClr val="29417C"/>
            </a:solidFill>
          </a:ln>
        </p:spPr>
        <p:txBody>
          <a:bodyPr wrap="square" lIns="0" tIns="0" rIns="0" bIns="0" rtlCol="0"/>
          <a:lstStyle/>
          <a:p>
            <a:endParaRPr/>
          </a:p>
        </p:txBody>
      </p:sp>
      <p:pic>
        <p:nvPicPr>
          <p:cNvPr id="36" name="bg object 36"/>
          <p:cNvPicPr/>
          <p:nvPr/>
        </p:nvPicPr>
        <p:blipFill>
          <a:blip r:embed="rId7" cstate="print"/>
          <a:stretch>
            <a:fillRect/>
          </a:stretch>
        </p:blipFill>
        <p:spPr>
          <a:xfrm>
            <a:off x="3428200" y="2565565"/>
            <a:ext cx="1295450" cy="719708"/>
          </a:xfrm>
          <a:prstGeom prst="rect">
            <a:avLst/>
          </a:prstGeom>
        </p:spPr>
      </p:pic>
      <p:sp>
        <p:nvSpPr>
          <p:cNvPr id="37" name="bg object 37"/>
          <p:cNvSpPr/>
          <p:nvPr/>
        </p:nvSpPr>
        <p:spPr>
          <a:xfrm>
            <a:off x="3427780" y="2565527"/>
            <a:ext cx="1296035" cy="720090"/>
          </a:xfrm>
          <a:custGeom>
            <a:avLst/>
            <a:gdLst/>
            <a:ahLst/>
            <a:cxnLst/>
            <a:rect l="l" t="t" r="r" b="b"/>
            <a:pathLst>
              <a:path w="1296035" h="720089">
                <a:moveTo>
                  <a:pt x="1295996" y="720001"/>
                </a:moveTo>
                <a:lnTo>
                  <a:pt x="0" y="720001"/>
                </a:lnTo>
                <a:lnTo>
                  <a:pt x="0" y="0"/>
                </a:lnTo>
                <a:lnTo>
                  <a:pt x="1295996" y="0"/>
                </a:lnTo>
                <a:lnTo>
                  <a:pt x="1295996" y="720001"/>
                </a:lnTo>
                <a:close/>
              </a:path>
            </a:pathLst>
          </a:custGeom>
          <a:ln w="6350">
            <a:solidFill>
              <a:srgbClr val="29417C"/>
            </a:solidFill>
          </a:ln>
        </p:spPr>
        <p:txBody>
          <a:bodyPr wrap="square" lIns="0" tIns="0" rIns="0" bIns="0" rtlCol="0"/>
          <a:lstStyle/>
          <a:p>
            <a:endParaRPr/>
          </a:p>
        </p:txBody>
      </p:sp>
      <p:pic>
        <p:nvPicPr>
          <p:cNvPr id="38" name="bg object 38"/>
          <p:cNvPicPr/>
          <p:nvPr/>
        </p:nvPicPr>
        <p:blipFill>
          <a:blip r:embed="rId8" cstate="print"/>
          <a:stretch>
            <a:fillRect/>
          </a:stretch>
        </p:blipFill>
        <p:spPr>
          <a:xfrm>
            <a:off x="3427780" y="3431921"/>
            <a:ext cx="1296009" cy="774204"/>
          </a:xfrm>
          <a:prstGeom prst="rect">
            <a:avLst/>
          </a:prstGeom>
        </p:spPr>
      </p:pic>
      <p:sp>
        <p:nvSpPr>
          <p:cNvPr id="39" name="bg object 39"/>
          <p:cNvSpPr/>
          <p:nvPr/>
        </p:nvSpPr>
        <p:spPr>
          <a:xfrm>
            <a:off x="3427780" y="3432035"/>
            <a:ext cx="1296035" cy="774065"/>
          </a:xfrm>
          <a:custGeom>
            <a:avLst/>
            <a:gdLst/>
            <a:ahLst/>
            <a:cxnLst/>
            <a:rect l="l" t="t" r="r" b="b"/>
            <a:pathLst>
              <a:path w="1296035" h="774064">
                <a:moveTo>
                  <a:pt x="1295996" y="774001"/>
                </a:moveTo>
                <a:lnTo>
                  <a:pt x="0" y="774001"/>
                </a:lnTo>
                <a:lnTo>
                  <a:pt x="0" y="0"/>
                </a:lnTo>
                <a:lnTo>
                  <a:pt x="1295996" y="0"/>
                </a:lnTo>
                <a:lnTo>
                  <a:pt x="1295996" y="774001"/>
                </a:lnTo>
                <a:close/>
              </a:path>
            </a:pathLst>
          </a:custGeom>
          <a:ln w="6350">
            <a:solidFill>
              <a:srgbClr val="29417C"/>
            </a:solidFill>
          </a:ln>
        </p:spPr>
        <p:txBody>
          <a:bodyPr wrap="square" lIns="0" tIns="0" rIns="0" bIns="0" rtlCol="0"/>
          <a:lstStyle/>
          <a:p>
            <a:endParaRPr/>
          </a:p>
        </p:txBody>
      </p:sp>
      <p:sp>
        <p:nvSpPr>
          <p:cNvPr id="40" name="bg object 40"/>
          <p:cNvSpPr/>
          <p:nvPr/>
        </p:nvSpPr>
        <p:spPr>
          <a:xfrm>
            <a:off x="2843579" y="4266896"/>
            <a:ext cx="1008380" cy="1008380"/>
          </a:xfrm>
          <a:custGeom>
            <a:avLst/>
            <a:gdLst/>
            <a:ahLst/>
            <a:cxnLst/>
            <a:rect l="l" t="t" r="r" b="b"/>
            <a:pathLst>
              <a:path w="1008379" h="1008379">
                <a:moveTo>
                  <a:pt x="503999" y="0"/>
                </a:moveTo>
                <a:lnTo>
                  <a:pt x="455461" y="2307"/>
                </a:lnTo>
                <a:lnTo>
                  <a:pt x="408229" y="9088"/>
                </a:lnTo>
                <a:lnTo>
                  <a:pt x="362513" y="20131"/>
                </a:lnTo>
                <a:lnTo>
                  <a:pt x="318524" y="35225"/>
                </a:lnTo>
                <a:lnTo>
                  <a:pt x="276475" y="54160"/>
                </a:lnTo>
                <a:lnTo>
                  <a:pt x="236575" y="76723"/>
                </a:lnTo>
                <a:lnTo>
                  <a:pt x="199037" y="102703"/>
                </a:lnTo>
                <a:lnTo>
                  <a:pt x="164072" y="131890"/>
                </a:lnTo>
                <a:lnTo>
                  <a:pt x="131890" y="164072"/>
                </a:lnTo>
                <a:lnTo>
                  <a:pt x="102703" y="199037"/>
                </a:lnTo>
                <a:lnTo>
                  <a:pt x="76723" y="236575"/>
                </a:lnTo>
                <a:lnTo>
                  <a:pt x="54160" y="276475"/>
                </a:lnTo>
                <a:lnTo>
                  <a:pt x="35225" y="318524"/>
                </a:lnTo>
                <a:lnTo>
                  <a:pt x="20131" y="362513"/>
                </a:lnTo>
                <a:lnTo>
                  <a:pt x="9088" y="408229"/>
                </a:lnTo>
                <a:lnTo>
                  <a:pt x="2307" y="455461"/>
                </a:lnTo>
                <a:lnTo>
                  <a:pt x="0" y="503999"/>
                </a:lnTo>
                <a:lnTo>
                  <a:pt x="2307" y="552537"/>
                </a:lnTo>
                <a:lnTo>
                  <a:pt x="9088" y="599769"/>
                </a:lnTo>
                <a:lnTo>
                  <a:pt x="20131" y="645485"/>
                </a:lnTo>
                <a:lnTo>
                  <a:pt x="35225" y="689474"/>
                </a:lnTo>
                <a:lnTo>
                  <a:pt x="54160" y="731523"/>
                </a:lnTo>
                <a:lnTo>
                  <a:pt x="76723" y="771423"/>
                </a:lnTo>
                <a:lnTo>
                  <a:pt x="102703" y="808961"/>
                </a:lnTo>
                <a:lnTo>
                  <a:pt x="131890" y="843926"/>
                </a:lnTo>
                <a:lnTo>
                  <a:pt x="164072" y="876108"/>
                </a:lnTo>
                <a:lnTo>
                  <a:pt x="199037" y="905295"/>
                </a:lnTo>
                <a:lnTo>
                  <a:pt x="236575" y="931275"/>
                </a:lnTo>
                <a:lnTo>
                  <a:pt x="276475" y="953838"/>
                </a:lnTo>
                <a:lnTo>
                  <a:pt x="318524" y="972773"/>
                </a:lnTo>
                <a:lnTo>
                  <a:pt x="362513" y="987867"/>
                </a:lnTo>
                <a:lnTo>
                  <a:pt x="408229" y="998910"/>
                </a:lnTo>
                <a:lnTo>
                  <a:pt x="455461" y="1005691"/>
                </a:lnTo>
                <a:lnTo>
                  <a:pt x="503999" y="1007999"/>
                </a:lnTo>
                <a:lnTo>
                  <a:pt x="552537" y="1005691"/>
                </a:lnTo>
                <a:lnTo>
                  <a:pt x="599769" y="998910"/>
                </a:lnTo>
                <a:lnTo>
                  <a:pt x="645485" y="987867"/>
                </a:lnTo>
                <a:lnTo>
                  <a:pt x="689474" y="972773"/>
                </a:lnTo>
                <a:lnTo>
                  <a:pt x="731523" y="953838"/>
                </a:lnTo>
                <a:lnTo>
                  <a:pt x="771423" y="931275"/>
                </a:lnTo>
                <a:lnTo>
                  <a:pt x="808961" y="905295"/>
                </a:lnTo>
                <a:lnTo>
                  <a:pt x="843926" y="876108"/>
                </a:lnTo>
                <a:lnTo>
                  <a:pt x="876108" y="843926"/>
                </a:lnTo>
                <a:lnTo>
                  <a:pt x="905295" y="808961"/>
                </a:lnTo>
                <a:lnTo>
                  <a:pt x="931275" y="771423"/>
                </a:lnTo>
                <a:lnTo>
                  <a:pt x="953838" y="731523"/>
                </a:lnTo>
                <a:lnTo>
                  <a:pt x="972773" y="689474"/>
                </a:lnTo>
                <a:lnTo>
                  <a:pt x="987867" y="645485"/>
                </a:lnTo>
                <a:lnTo>
                  <a:pt x="998910" y="599769"/>
                </a:lnTo>
                <a:lnTo>
                  <a:pt x="1005691" y="552537"/>
                </a:lnTo>
                <a:lnTo>
                  <a:pt x="1007999" y="503999"/>
                </a:lnTo>
                <a:lnTo>
                  <a:pt x="1005691" y="455461"/>
                </a:lnTo>
                <a:lnTo>
                  <a:pt x="998910" y="408229"/>
                </a:lnTo>
                <a:lnTo>
                  <a:pt x="987867" y="362513"/>
                </a:lnTo>
                <a:lnTo>
                  <a:pt x="972773" y="318524"/>
                </a:lnTo>
                <a:lnTo>
                  <a:pt x="953838" y="276475"/>
                </a:lnTo>
                <a:lnTo>
                  <a:pt x="931275" y="236575"/>
                </a:lnTo>
                <a:lnTo>
                  <a:pt x="905295" y="199037"/>
                </a:lnTo>
                <a:lnTo>
                  <a:pt x="876108" y="164072"/>
                </a:lnTo>
                <a:lnTo>
                  <a:pt x="843926" y="131890"/>
                </a:lnTo>
                <a:lnTo>
                  <a:pt x="808961" y="102703"/>
                </a:lnTo>
                <a:lnTo>
                  <a:pt x="771423" y="76723"/>
                </a:lnTo>
                <a:lnTo>
                  <a:pt x="731523" y="54160"/>
                </a:lnTo>
                <a:lnTo>
                  <a:pt x="689474" y="35225"/>
                </a:lnTo>
                <a:lnTo>
                  <a:pt x="645485" y="20131"/>
                </a:lnTo>
                <a:lnTo>
                  <a:pt x="599769" y="9088"/>
                </a:lnTo>
                <a:lnTo>
                  <a:pt x="552537" y="2307"/>
                </a:lnTo>
                <a:lnTo>
                  <a:pt x="503999" y="0"/>
                </a:lnTo>
                <a:close/>
              </a:path>
            </a:pathLst>
          </a:custGeom>
          <a:solidFill>
            <a:srgbClr val="C6E8ED"/>
          </a:solidFill>
        </p:spPr>
        <p:txBody>
          <a:bodyPr wrap="square" lIns="0" tIns="0" rIns="0" bIns="0" rtlCol="0"/>
          <a:lstStyle/>
          <a:p>
            <a:endParaRPr/>
          </a:p>
        </p:txBody>
      </p:sp>
      <p:sp>
        <p:nvSpPr>
          <p:cNvPr id="41" name="bg object 41"/>
          <p:cNvSpPr/>
          <p:nvPr/>
        </p:nvSpPr>
        <p:spPr>
          <a:xfrm>
            <a:off x="522003" y="873220"/>
            <a:ext cx="2268220" cy="1440180"/>
          </a:xfrm>
          <a:custGeom>
            <a:avLst/>
            <a:gdLst/>
            <a:ahLst/>
            <a:cxnLst/>
            <a:rect l="l" t="t" r="r" b="b"/>
            <a:pathLst>
              <a:path w="2268220" h="1440180">
                <a:moveTo>
                  <a:pt x="2160003" y="0"/>
                </a:moveTo>
                <a:lnTo>
                  <a:pt x="108000" y="0"/>
                </a:lnTo>
                <a:lnTo>
                  <a:pt x="66067" y="8522"/>
                </a:lnTo>
                <a:lnTo>
                  <a:pt x="31726" y="31726"/>
                </a:lnTo>
                <a:lnTo>
                  <a:pt x="8522" y="66067"/>
                </a:lnTo>
                <a:lnTo>
                  <a:pt x="0" y="108000"/>
                </a:lnTo>
                <a:lnTo>
                  <a:pt x="0" y="1332001"/>
                </a:lnTo>
                <a:lnTo>
                  <a:pt x="8522" y="1373935"/>
                </a:lnTo>
                <a:lnTo>
                  <a:pt x="31726" y="1408276"/>
                </a:lnTo>
                <a:lnTo>
                  <a:pt x="66067" y="1431479"/>
                </a:lnTo>
                <a:lnTo>
                  <a:pt x="108000" y="1440002"/>
                </a:lnTo>
                <a:lnTo>
                  <a:pt x="2160003" y="1440002"/>
                </a:lnTo>
                <a:lnTo>
                  <a:pt x="2201936" y="1431479"/>
                </a:lnTo>
                <a:lnTo>
                  <a:pt x="2236277" y="1408276"/>
                </a:lnTo>
                <a:lnTo>
                  <a:pt x="2259481" y="1373935"/>
                </a:lnTo>
                <a:lnTo>
                  <a:pt x="2268004" y="1332001"/>
                </a:lnTo>
                <a:lnTo>
                  <a:pt x="2268004" y="108000"/>
                </a:lnTo>
                <a:lnTo>
                  <a:pt x="2259481" y="66067"/>
                </a:lnTo>
                <a:lnTo>
                  <a:pt x="2236277" y="31726"/>
                </a:lnTo>
                <a:lnTo>
                  <a:pt x="2201936" y="8522"/>
                </a:lnTo>
                <a:lnTo>
                  <a:pt x="2160003" y="0"/>
                </a:lnTo>
                <a:close/>
              </a:path>
            </a:pathLst>
          </a:custGeom>
          <a:solidFill>
            <a:srgbClr val="FFFFFF"/>
          </a:solidFill>
        </p:spPr>
        <p:txBody>
          <a:bodyPr wrap="square" lIns="0" tIns="0" rIns="0" bIns="0" rtlCol="0"/>
          <a:lstStyle/>
          <a:p>
            <a:endParaRPr/>
          </a:p>
        </p:txBody>
      </p:sp>
      <p:pic>
        <p:nvPicPr>
          <p:cNvPr id="42" name="bg object 42"/>
          <p:cNvPicPr/>
          <p:nvPr/>
        </p:nvPicPr>
        <p:blipFill>
          <a:blip r:embed="rId9" cstate="print"/>
          <a:stretch>
            <a:fillRect/>
          </a:stretch>
        </p:blipFill>
        <p:spPr>
          <a:xfrm>
            <a:off x="359994" y="5739701"/>
            <a:ext cx="6840004" cy="3599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10447" y="2516675"/>
            <a:ext cx="2026284" cy="505460"/>
          </a:xfrm>
          <a:prstGeom prst="rect">
            <a:avLst/>
          </a:prstGeom>
        </p:spPr>
        <p:txBody>
          <a:bodyPr wrap="square" lIns="0" tIns="0" rIns="0" bIns="0">
            <a:spAutoFit/>
          </a:bodyPr>
          <a:lstStyle>
            <a:lvl1pPr>
              <a:defRPr sz="3150" b="1" i="0">
                <a:solidFill>
                  <a:schemeClr val="bg1"/>
                </a:solidFill>
                <a:latin typeface="nevis Bold"/>
                <a:cs typeface="nevis Bold"/>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9" Type="http://schemas.openxmlformats.org/officeDocument/2006/relationships/image" Target="../media/image75.png"/><Relationship Id="rId21" Type="http://schemas.openxmlformats.org/officeDocument/2006/relationships/image" Target="../media/image58.png"/><Relationship Id="rId34" Type="http://schemas.openxmlformats.org/officeDocument/2006/relationships/image" Target="../media/image70.png"/><Relationship Id="rId42" Type="http://schemas.openxmlformats.org/officeDocument/2006/relationships/image" Target="../media/image78.png"/><Relationship Id="rId7" Type="http://schemas.openxmlformats.org/officeDocument/2006/relationships/image" Target="../media/image44.png"/><Relationship Id="rId2" Type="http://schemas.openxmlformats.org/officeDocument/2006/relationships/image" Target="../media/image40.png"/><Relationship Id="rId16" Type="http://schemas.openxmlformats.org/officeDocument/2006/relationships/image" Target="../media/image53.png"/><Relationship Id="rId20" Type="http://schemas.openxmlformats.org/officeDocument/2006/relationships/image" Target="../media/image57.png"/><Relationship Id="rId29" Type="http://schemas.openxmlformats.org/officeDocument/2006/relationships/image" Target="../media/image65.png"/><Relationship Id="rId41"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8.png"/><Relationship Id="rId37" Type="http://schemas.openxmlformats.org/officeDocument/2006/relationships/image" Target="../media/image73.png"/><Relationship Id="rId40" Type="http://schemas.openxmlformats.org/officeDocument/2006/relationships/image" Target="../media/image76.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28.png"/><Relationship Id="rId30" Type="http://schemas.openxmlformats.org/officeDocument/2006/relationships/image" Target="../media/image66.png"/><Relationship Id="rId35" Type="http://schemas.openxmlformats.org/officeDocument/2006/relationships/image" Target="../media/image71.png"/><Relationship Id="rId43" Type="http://schemas.openxmlformats.org/officeDocument/2006/relationships/image" Target="../media/image79.png"/><Relationship Id="rId8" Type="http://schemas.openxmlformats.org/officeDocument/2006/relationships/image" Target="../media/image45.png"/><Relationship Id="rId3" Type="http://schemas.openxmlformats.org/officeDocument/2006/relationships/image" Target="../media/image25.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69.png"/><Relationship Id="rId38"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3CF43A7-237E-3300-BB70-DAC103BD75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213" y="2135130"/>
            <a:ext cx="6448073" cy="3451339"/>
          </a:xfrm>
          <a:prstGeom prst="rect">
            <a:avLst/>
          </a:prstGeom>
        </p:spPr>
      </p:pic>
      <p:pic>
        <p:nvPicPr>
          <p:cNvPr id="218" name="図 217">
            <a:extLst>
              <a:ext uri="{FF2B5EF4-FFF2-40B4-BE49-F238E27FC236}">
                <a16:creationId xmlns:a16="http://schemas.microsoft.com/office/drawing/2014/main" id="{DFA320AE-7D2D-96A6-8540-5A980E100E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201" y="8475167"/>
            <a:ext cx="1849771" cy="1849771"/>
          </a:xfrm>
          <a:prstGeom prst="rect">
            <a:avLst/>
          </a:prstGeom>
        </p:spPr>
      </p:pic>
      <p:pic>
        <p:nvPicPr>
          <p:cNvPr id="219" name="図 218">
            <a:extLst>
              <a:ext uri="{FF2B5EF4-FFF2-40B4-BE49-F238E27FC236}">
                <a16:creationId xmlns:a16="http://schemas.microsoft.com/office/drawing/2014/main" id="{0F11E6AC-1C16-ADC7-264C-495C71501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976" y="8475167"/>
            <a:ext cx="1849771" cy="1849771"/>
          </a:xfrm>
          <a:prstGeom prst="rect">
            <a:avLst/>
          </a:prstGeom>
        </p:spPr>
      </p:pic>
      <p:pic>
        <p:nvPicPr>
          <p:cNvPr id="220" name="図 219">
            <a:extLst>
              <a:ext uri="{FF2B5EF4-FFF2-40B4-BE49-F238E27FC236}">
                <a16:creationId xmlns:a16="http://schemas.microsoft.com/office/drawing/2014/main" id="{803C8D65-C2D0-C70C-D8F5-089C187BDD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276" y="8475167"/>
            <a:ext cx="1849771" cy="1849771"/>
          </a:xfrm>
          <a:prstGeom prst="rect">
            <a:avLst/>
          </a:prstGeom>
        </p:spPr>
      </p:pic>
      <p:pic>
        <p:nvPicPr>
          <p:cNvPr id="221" name="図 220">
            <a:extLst>
              <a:ext uri="{FF2B5EF4-FFF2-40B4-BE49-F238E27FC236}">
                <a16:creationId xmlns:a16="http://schemas.microsoft.com/office/drawing/2014/main" id="{DD231321-EBF0-7197-BB9F-7511707D92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14" y="8475167"/>
            <a:ext cx="1849771" cy="1849771"/>
          </a:xfrm>
          <a:prstGeom prst="rect">
            <a:avLst/>
          </a:prstGeom>
        </p:spPr>
      </p:pic>
      <p:pic>
        <p:nvPicPr>
          <p:cNvPr id="214" name="図 213">
            <a:extLst>
              <a:ext uri="{FF2B5EF4-FFF2-40B4-BE49-F238E27FC236}">
                <a16:creationId xmlns:a16="http://schemas.microsoft.com/office/drawing/2014/main" id="{CA9854AF-C38A-C09C-CE8D-0F61A52009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144" y="9289322"/>
            <a:ext cx="1554540" cy="232528"/>
          </a:xfrm>
          <a:prstGeom prst="rect">
            <a:avLst/>
          </a:prstGeom>
        </p:spPr>
      </p:pic>
      <p:pic>
        <p:nvPicPr>
          <p:cNvPr id="215" name="図 214">
            <a:extLst>
              <a:ext uri="{FF2B5EF4-FFF2-40B4-BE49-F238E27FC236}">
                <a16:creationId xmlns:a16="http://schemas.microsoft.com/office/drawing/2014/main" id="{30D87106-E090-8803-BA99-FDFC9D4D3D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4013" y="9289322"/>
            <a:ext cx="1554540" cy="232528"/>
          </a:xfrm>
          <a:prstGeom prst="rect">
            <a:avLst/>
          </a:prstGeom>
        </p:spPr>
      </p:pic>
      <p:pic>
        <p:nvPicPr>
          <p:cNvPr id="216" name="図 215">
            <a:extLst>
              <a:ext uri="{FF2B5EF4-FFF2-40B4-BE49-F238E27FC236}">
                <a16:creationId xmlns:a16="http://schemas.microsoft.com/office/drawing/2014/main" id="{E1F2A655-289B-5A5F-D088-24CC7F86A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9882" y="9289322"/>
            <a:ext cx="1554540" cy="232528"/>
          </a:xfrm>
          <a:prstGeom prst="rect">
            <a:avLst/>
          </a:prstGeom>
        </p:spPr>
      </p:pic>
      <p:pic>
        <p:nvPicPr>
          <p:cNvPr id="217" name="図 216">
            <a:extLst>
              <a:ext uri="{FF2B5EF4-FFF2-40B4-BE49-F238E27FC236}">
                <a16:creationId xmlns:a16="http://schemas.microsoft.com/office/drawing/2014/main" id="{03EA6E2F-7A74-17A8-2F38-20D96AA2E1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51" y="9289322"/>
            <a:ext cx="1554540" cy="232528"/>
          </a:xfrm>
          <a:prstGeom prst="rect">
            <a:avLst/>
          </a:prstGeom>
        </p:spPr>
      </p:pic>
      <p:pic>
        <p:nvPicPr>
          <p:cNvPr id="205" name="図 204">
            <a:extLst>
              <a:ext uri="{FF2B5EF4-FFF2-40B4-BE49-F238E27FC236}">
                <a16:creationId xmlns:a16="http://schemas.microsoft.com/office/drawing/2014/main" id="{88BBF434-0B12-D3A7-1DE1-9E2F3D75B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201" y="6571304"/>
            <a:ext cx="1849771" cy="1849771"/>
          </a:xfrm>
          <a:prstGeom prst="rect">
            <a:avLst/>
          </a:prstGeom>
        </p:spPr>
      </p:pic>
      <p:pic>
        <p:nvPicPr>
          <p:cNvPr id="204" name="図 203">
            <a:extLst>
              <a:ext uri="{FF2B5EF4-FFF2-40B4-BE49-F238E27FC236}">
                <a16:creationId xmlns:a16="http://schemas.microsoft.com/office/drawing/2014/main" id="{5C78B027-FB31-BD15-F285-0E5B5C4A0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976" y="6571304"/>
            <a:ext cx="1849771" cy="1849771"/>
          </a:xfrm>
          <a:prstGeom prst="rect">
            <a:avLst/>
          </a:prstGeom>
        </p:spPr>
      </p:pic>
      <p:pic>
        <p:nvPicPr>
          <p:cNvPr id="203" name="図 202">
            <a:extLst>
              <a:ext uri="{FF2B5EF4-FFF2-40B4-BE49-F238E27FC236}">
                <a16:creationId xmlns:a16="http://schemas.microsoft.com/office/drawing/2014/main" id="{95384CE5-4F7F-49A7-77CF-8AEE9B736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276" y="6571304"/>
            <a:ext cx="1849771" cy="1849771"/>
          </a:xfrm>
          <a:prstGeom prst="rect">
            <a:avLst/>
          </a:prstGeom>
        </p:spPr>
      </p:pic>
      <p:pic>
        <p:nvPicPr>
          <p:cNvPr id="202" name="図 201">
            <a:extLst>
              <a:ext uri="{FF2B5EF4-FFF2-40B4-BE49-F238E27FC236}">
                <a16:creationId xmlns:a16="http://schemas.microsoft.com/office/drawing/2014/main" id="{B271D9FA-B92D-71FC-4CED-9E0DE92D9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14" y="6571304"/>
            <a:ext cx="1849771" cy="1849771"/>
          </a:xfrm>
          <a:prstGeom prst="rect">
            <a:avLst/>
          </a:prstGeom>
        </p:spPr>
      </p:pic>
      <p:pic>
        <p:nvPicPr>
          <p:cNvPr id="200" name="図 199">
            <a:extLst>
              <a:ext uri="{FF2B5EF4-FFF2-40B4-BE49-F238E27FC236}">
                <a16:creationId xmlns:a16="http://schemas.microsoft.com/office/drawing/2014/main" id="{E79FBFDD-0D6A-5742-5D24-22FD51DFBE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144" y="7256246"/>
            <a:ext cx="1554540" cy="232528"/>
          </a:xfrm>
          <a:prstGeom prst="rect">
            <a:avLst/>
          </a:prstGeom>
        </p:spPr>
      </p:pic>
      <p:pic>
        <p:nvPicPr>
          <p:cNvPr id="199" name="図 198">
            <a:extLst>
              <a:ext uri="{FF2B5EF4-FFF2-40B4-BE49-F238E27FC236}">
                <a16:creationId xmlns:a16="http://schemas.microsoft.com/office/drawing/2014/main" id="{E76E15AD-03E1-98FE-141B-73F4E7EC7E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4013" y="7256246"/>
            <a:ext cx="1554540" cy="232528"/>
          </a:xfrm>
          <a:prstGeom prst="rect">
            <a:avLst/>
          </a:prstGeom>
        </p:spPr>
      </p:pic>
      <p:pic>
        <p:nvPicPr>
          <p:cNvPr id="198" name="図 197">
            <a:extLst>
              <a:ext uri="{FF2B5EF4-FFF2-40B4-BE49-F238E27FC236}">
                <a16:creationId xmlns:a16="http://schemas.microsoft.com/office/drawing/2014/main" id="{A3C42708-ECCC-69F4-C04A-668E4F653C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9882" y="7256246"/>
            <a:ext cx="1554540" cy="232528"/>
          </a:xfrm>
          <a:prstGeom prst="rect">
            <a:avLst/>
          </a:prstGeom>
        </p:spPr>
      </p:pic>
      <p:pic>
        <p:nvPicPr>
          <p:cNvPr id="197" name="図 196">
            <a:extLst>
              <a:ext uri="{FF2B5EF4-FFF2-40B4-BE49-F238E27FC236}">
                <a16:creationId xmlns:a16="http://schemas.microsoft.com/office/drawing/2014/main" id="{DD6CA6B2-C7FC-12B1-54FB-8316980B08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51" y="7256246"/>
            <a:ext cx="1554540" cy="232528"/>
          </a:xfrm>
          <a:prstGeom prst="rect">
            <a:avLst/>
          </a:prstGeom>
        </p:spPr>
      </p:pic>
      <p:pic>
        <p:nvPicPr>
          <p:cNvPr id="167" name="図 166">
            <a:extLst>
              <a:ext uri="{FF2B5EF4-FFF2-40B4-BE49-F238E27FC236}">
                <a16:creationId xmlns:a16="http://schemas.microsoft.com/office/drawing/2014/main" id="{D0ED551B-EA88-56DB-79E2-BE38B76F81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356" y="6454372"/>
            <a:ext cx="1011104" cy="778576"/>
          </a:xfrm>
          <a:prstGeom prst="rect">
            <a:avLst/>
          </a:prstGeom>
        </p:spPr>
      </p:pic>
      <p:pic>
        <p:nvPicPr>
          <p:cNvPr id="165" name="図 164">
            <a:extLst>
              <a:ext uri="{FF2B5EF4-FFF2-40B4-BE49-F238E27FC236}">
                <a16:creationId xmlns:a16="http://schemas.microsoft.com/office/drawing/2014/main" id="{94DAD28D-7345-B0D2-55E5-F31DE85A35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00" y="5479125"/>
            <a:ext cx="6876551" cy="841280"/>
          </a:xfrm>
          <a:prstGeom prst="rect">
            <a:avLst/>
          </a:prstGeom>
        </p:spPr>
      </p:pic>
      <p:pic>
        <p:nvPicPr>
          <p:cNvPr id="159" name="図 158">
            <a:extLst>
              <a:ext uri="{FF2B5EF4-FFF2-40B4-BE49-F238E27FC236}">
                <a16:creationId xmlns:a16="http://schemas.microsoft.com/office/drawing/2014/main" id="{5645F1C2-B771-8114-A345-F7190335C6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201" y="1994567"/>
            <a:ext cx="6842586" cy="39190"/>
          </a:xfrm>
          <a:prstGeom prst="rect">
            <a:avLst/>
          </a:prstGeom>
        </p:spPr>
      </p:pic>
      <p:pic>
        <p:nvPicPr>
          <p:cNvPr id="163" name="図 162">
            <a:extLst>
              <a:ext uri="{FF2B5EF4-FFF2-40B4-BE49-F238E27FC236}">
                <a16:creationId xmlns:a16="http://schemas.microsoft.com/office/drawing/2014/main" id="{F34D1CDF-098A-2CD2-2090-4802251C47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8793" y="1634309"/>
            <a:ext cx="2845199" cy="2529066"/>
          </a:xfrm>
          <a:prstGeom prst="rect">
            <a:avLst/>
          </a:prstGeom>
        </p:spPr>
      </p:pic>
      <p:pic>
        <p:nvPicPr>
          <p:cNvPr id="161" name="図 160">
            <a:extLst>
              <a:ext uri="{FF2B5EF4-FFF2-40B4-BE49-F238E27FC236}">
                <a16:creationId xmlns:a16="http://schemas.microsoft.com/office/drawing/2014/main" id="{830365A6-6196-6259-778A-5276A33CB0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465" y="2494786"/>
            <a:ext cx="2155454" cy="561724"/>
          </a:xfrm>
          <a:prstGeom prst="rect">
            <a:avLst/>
          </a:prstGeom>
        </p:spPr>
      </p:pic>
      <p:sp>
        <p:nvSpPr>
          <p:cNvPr id="3" name="object 2"/>
          <p:cNvSpPr txBox="1"/>
          <p:nvPr/>
        </p:nvSpPr>
        <p:spPr>
          <a:xfrm>
            <a:off x="556932" y="831490"/>
            <a:ext cx="519747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29417C"/>
                </a:solidFill>
                <a:latin typeface="Hiragino Kaku Gothic Std W6"/>
                <a:ea typeface="Adobe Fan Heiti Std B" panose="020B0700000000000000" pitchFamily="34" charset="-128"/>
                <a:cs typeface="Hiragino Kaku Gothic Std W5"/>
              </a:rPr>
              <a:t>販売活動を支援する会員制ビジネスサイトのご案内</a:t>
            </a:r>
            <a:endParaRPr sz="1800" b="1" dirty="0">
              <a:latin typeface="Hiragino Kaku Gothic Std W6"/>
              <a:ea typeface="Adobe Fan Heiti Std B" panose="020B0700000000000000" pitchFamily="34" charset="-128"/>
              <a:cs typeface="Hiragino Kaku Gothic Std W5"/>
            </a:endParaRPr>
          </a:p>
        </p:txBody>
      </p:sp>
      <p:sp>
        <p:nvSpPr>
          <p:cNvPr id="111" name="object 110"/>
          <p:cNvSpPr txBox="1"/>
          <p:nvPr/>
        </p:nvSpPr>
        <p:spPr>
          <a:xfrm>
            <a:off x="640311" y="5709493"/>
            <a:ext cx="6296117" cy="420628"/>
          </a:xfrm>
          <a:prstGeom prst="rect">
            <a:avLst/>
          </a:prstGeom>
        </p:spPr>
        <p:txBody>
          <a:bodyPr vert="horz" wrap="square" lIns="0" tIns="48260" rIns="0" bIns="0" rtlCol="0">
            <a:spAutoFit/>
          </a:bodyPr>
          <a:lstStyle/>
          <a:p>
            <a:pPr algn="ctr">
              <a:lnSpc>
                <a:spcPts val="1300"/>
              </a:lnSpc>
              <a:spcBef>
                <a:spcPts val="380"/>
              </a:spcBef>
            </a:pPr>
            <a:r>
              <a:rPr sz="1400" b="1" dirty="0">
                <a:solidFill>
                  <a:schemeClr val="bg1"/>
                </a:solidFill>
                <a:latin typeface="Hiragino Kaku Gothic Std W6"/>
                <a:cs typeface="Hiragino Kaku Gothic Std W6"/>
              </a:rPr>
              <a:t>CORONA</a:t>
            </a:r>
            <a:r>
              <a:rPr sz="1400" b="1" spc="-20" dirty="0">
                <a:solidFill>
                  <a:schemeClr val="bg1"/>
                </a:solidFill>
                <a:latin typeface="Hiragino Kaku Gothic Std W6"/>
                <a:cs typeface="Hiragino Kaku Gothic Std W6"/>
              </a:rPr>
              <a:t> </a:t>
            </a:r>
            <a:r>
              <a:rPr sz="1400" b="1" spc="-20" dirty="0" err="1">
                <a:solidFill>
                  <a:schemeClr val="bg1"/>
                </a:solidFill>
                <a:latin typeface="Hiragino Kaku Gothic Std W6"/>
                <a:cs typeface="Hiragino Kaku Gothic Std W6"/>
              </a:rPr>
              <a:t>Biz</a:t>
            </a:r>
            <a:r>
              <a:rPr sz="1150" b="1" dirty="0" err="1">
                <a:solidFill>
                  <a:schemeClr val="bg1"/>
                </a:solidFill>
                <a:latin typeface="Hiragino Kaku Gothic Std W6"/>
                <a:cs typeface="Hiragino Kaku Gothic Std W6"/>
              </a:rPr>
              <a:t>に</a:t>
            </a:r>
            <a:r>
              <a:rPr sz="1400" b="1" dirty="0" err="1">
                <a:solidFill>
                  <a:schemeClr val="bg1"/>
                </a:solidFill>
                <a:latin typeface="Hiragino Kaku Gothic Std W6"/>
                <a:cs typeface="Hiragino Kaku Gothic Std W6"/>
              </a:rPr>
              <a:t>WEB</a:t>
            </a:r>
            <a:r>
              <a:rPr sz="1150" b="1" spc="-50" dirty="0" err="1">
                <a:solidFill>
                  <a:schemeClr val="bg1"/>
                </a:solidFill>
                <a:latin typeface="Hiragino Kaku Gothic Std W6"/>
                <a:cs typeface="Hiragino Kaku Gothic Std W6"/>
              </a:rPr>
              <a:t>で修理依頼が</a:t>
            </a:r>
            <a:r>
              <a:rPr lang="ja-JP" altLang="en-US" sz="1150" b="1" spc="-50" dirty="0">
                <a:solidFill>
                  <a:schemeClr val="bg1"/>
                </a:solidFill>
                <a:latin typeface="Hiragino Kaku Gothic Std W6"/>
                <a:cs typeface="Hiragino Kaku Gothic Std W6"/>
              </a:rPr>
              <a:t>でき</a:t>
            </a:r>
            <a:r>
              <a:rPr sz="1150" b="1" spc="-600" dirty="0" err="1">
                <a:solidFill>
                  <a:schemeClr val="bg1"/>
                </a:solidFill>
                <a:latin typeface="Hiragino Kaku Gothic Std W6"/>
                <a:cs typeface="Hiragino Kaku Gothic Std W6"/>
              </a:rPr>
              <a:t>る</a:t>
            </a:r>
            <a:r>
              <a:rPr sz="1150" b="1" dirty="0" err="1">
                <a:solidFill>
                  <a:schemeClr val="bg1"/>
                </a:solidFill>
                <a:latin typeface="Hiragino Kaku Gothic Std W6"/>
                <a:cs typeface="Hiragino Kaku Gothic Std W6"/>
              </a:rPr>
              <a:t>「</a:t>
            </a:r>
            <a:r>
              <a:rPr sz="1150" b="1" spc="-50" dirty="0" err="1">
                <a:solidFill>
                  <a:schemeClr val="bg1"/>
                </a:solidFill>
                <a:latin typeface="Hiragino Kaku Gothic Std W6"/>
                <a:cs typeface="Hiragino Kaku Gothic Std W6"/>
              </a:rPr>
              <a:t>依頼店様向け修理依</a:t>
            </a:r>
            <a:r>
              <a:rPr sz="1150" b="1" dirty="0" err="1">
                <a:solidFill>
                  <a:schemeClr val="bg1"/>
                </a:solidFill>
                <a:latin typeface="Hiragino Kaku Gothic Std W6"/>
                <a:cs typeface="Hiragino Kaku Gothic Std W6"/>
              </a:rPr>
              <a:t>頼</a:t>
            </a:r>
            <a:r>
              <a:rPr sz="1150" b="1" spc="-150" dirty="0" err="1">
                <a:solidFill>
                  <a:schemeClr val="bg1"/>
                </a:solidFill>
                <a:latin typeface="Hiragino Kaku Gothic Std W6"/>
                <a:cs typeface="Hiragino Kaku Gothic Std W6"/>
              </a:rPr>
              <a:t>サ</a:t>
            </a:r>
            <a:r>
              <a:rPr sz="1150" b="1" spc="-300" dirty="0" err="1">
                <a:solidFill>
                  <a:schemeClr val="bg1"/>
                </a:solidFill>
                <a:latin typeface="Hiragino Kaku Gothic Std W6"/>
                <a:cs typeface="Hiragino Kaku Gothic Std W6"/>
              </a:rPr>
              <a:t>イ</a:t>
            </a:r>
            <a:r>
              <a:rPr sz="1150" b="1" spc="-150" dirty="0" err="1">
                <a:solidFill>
                  <a:schemeClr val="bg1"/>
                </a:solidFill>
                <a:latin typeface="Hiragino Kaku Gothic Std W6"/>
                <a:cs typeface="Hiragino Kaku Gothic Std W6"/>
              </a:rPr>
              <a:t>ト</a:t>
            </a:r>
            <a:r>
              <a:rPr sz="1150" b="1" spc="-600" dirty="0" err="1">
                <a:solidFill>
                  <a:schemeClr val="bg1"/>
                </a:solidFill>
                <a:latin typeface="Hiragino Kaku Gothic Std W6"/>
                <a:cs typeface="Hiragino Kaku Gothic Std W6"/>
              </a:rPr>
              <a:t>」</a:t>
            </a:r>
            <a:r>
              <a:rPr sz="1150" b="1" spc="-50" dirty="0" err="1">
                <a:solidFill>
                  <a:schemeClr val="bg1"/>
                </a:solidFill>
                <a:latin typeface="Hiragino Kaku Gothic Std W6"/>
                <a:cs typeface="Hiragino Kaku Gothic Std W6"/>
              </a:rPr>
              <a:t>と修理の進捗が確認できる</a:t>
            </a:r>
            <a:endParaRPr sz="1150" spc="-50" dirty="0">
              <a:solidFill>
                <a:schemeClr val="bg1"/>
              </a:solidFill>
              <a:latin typeface="Hiragino Kaku Gothic Std W6"/>
              <a:cs typeface="Hiragino Kaku Gothic Std W6"/>
            </a:endParaRPr>
          </a:p>
          <a:p>
            <a:pPr algn="ctr">
              <a:lnSpc>
                <a:spcPts val="1300"/>
              </a:lnSpc>
              <a:spcBef>
                <a:spcPts val="280"/>
              </a:spcBef>
            </a:pPr>
            <a:r>
              <a:rPr sz="1150" b="1" spc="-50" dirty="0">
                <a:solidFill>
                  <a:schemeClr val="bg1"/>
                </a:solidFill>
                <a:latin typeface="Hiragino Kaku Gothic Std W6"/>
                <a:cs typeface="Hiragino Kaku Gothic Std W6"/>
              </a:rPr>
              <a:t>「修理状況確認</a:t>
            </a:r>
            <a:r>
              <a:rPr sz="1150" b="1" spc="-150" dirty="0">
                <a:solidFill>
                  <a:schemeClr val="bg1"/>
                </a:solidFill>
                <a:latin typeface="Hiragino Kaku Gothic Std W6"/>
                <a:cs typeface="Hiragino Kaku Gothic Std W6"/>
              </a:rPr>
              <a:t>サ</a:t>
            </a:r>
            <a:r>
              <a:rPr sz="1150" b="1" spc="-300" dirty="0">
                <a:solidFill>
                  <a:schemeClr val="bg1"/>
                </a:solidFill>
                <a:latin typeface="Hiragino Kaku Gothic Std W6"/>
                <a:cs typeface="Hiragino Kaku Gothic Std W6"/>
              </a:rPr>
              <a:t>イ</a:t>
            </a:r>
            <a:r>
              <a:rPr sz="1150" b="1" spc="-150" dirty="0">
                <a:solidFill>
                  <a:schemeClr val="bg1"/>
                </a:solidFill>
                <a:latin typeface="Hiragino Kaku Gothic Std W6"/>
                <a:cs typeface="Hiragino Kaku Gothic Std W6"/>
              </a:rPr>
              <a:t>ト</a:t>
            </a:r>
            <a:r>
              <a:rPr sz="1150" b="1" spc="-500" dirty="0">
                <a:solidFill>
                  <a:schemeClr val="bg1"/>
                </a:solidFill>
                <a:latin typeface="Hiragino Kaku Gothic Std W6"/>
                <a:cs typeface="Hiragino Kaku Gothic Std W6"/>
              </a:rPr>
              <a:t>」</a:t>
            </a:r>
            <a:r>
              <a:rPr sz="1150" b="1" spc="-50" dirty="0">
                <a:solidFill>
                  <a:schemeClr val="bg1"/>
                </a:solidFill>
                <a:latin typeface="Hiragino Kaku Gothic Std W6"/>
                <a:cs typeface="Hiragino Kaku Gothic Std W6"/>
              </a:rPr>
              <a:t>が新たに開設されました</a:t>
            </a:r>
            <a:r>
              <a:rPr sz="1150" b="1" spc="-500" dirty="0">
                <a:solidFill>
                  <a:schemeClr val="bg1"/>
                </a:solidFill>
                <a:latin typeface="Hiragino Kaku Gothic Std W6"/>
                <a:cs typeface="Hiragino Kaku Gothic Std W6"/>
              </a:rPr>
              <a:t>。</a:t>
            </a:r>
            <a:r>
              <a:rPr sz="1150" b="1" spc="-50" dirty="0">
                <a:solidFill>
                  <a:schemeClr val="bg1"/>
                </a:solidFill>
                <a:latin typeface="Hiragino Kaku Gothic Std W6"/>
                <a:cs typeface="Hiragino Kaku Gothic Std W6"/>
              </a:rPr>
              <a:t>ぜひご利用ください。</a:t>
            </a:r>
            <a:endParaRPr sz="1150" spc="-50" dirty="0">
              <a:solidFill>
                <a:schemeClr val="bg1"/>
              </a:solidFill>
              <a:latin typeface="Hiragino Kaku Gothic Std W6"/>
              <a:cs typeface="Hiragino Kaku Gothic Std W6"/>
            </a:endParaRPr>
          </a:p>
        </p:txBody>
      </p:sp>
      <p:grpSp>
        <p:nvGrpSpPr>
          <p:cNvPr id="222" name="グループ化 221">
            <a:extLst>
              <a:ext uri="{FF2B5EF4-FFF2-40B4-BE49-F238E27FC236}">
                <a16:creationId xmlns:a16="http://schemas.microsoft.com/office/drawing/2014/main" id="{86F48E67-DDA9-CA95-4A9B-684D687FECB5}"/>
              </a:ext>
            </a:extLst>
          </p:cNvPr>
          <p:cNvGrpSpPr/>
          <p:nvPr/>
        </p:nvGrpSpPr>
        <p:grpSpPr>
          <a:xfrm>
            <a:off x="205042" y="6374847"/>
            <a:ext cx="616590" cy="613978"/>
            <a:chOff x="205042" y="6374847"/>
            <a:chExt cx="616590" cy="613978"/>
          </a:xfrm>
        </p:grpSpPr>
        <p:pic>
          <p:nvPicPr>
            <p:cNvPr id="175" name="図 174">
              <a:extLst>
                <a:ext uri="{FF2B5EF4-FFF2-40B4-BE49-F238E27FC236}">
                  <a16:creationId xmlns:a16="http://schemas.microsoft.com/office/drawing/2014/main" id="{E2E5DC2A-2FC1-9169-4570-E9AFD9D696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042" y="6374847"/>
              <a:ext cx="616590" cy="613978"/>
            </a:xfrm>
            <a:prstGeom prst="rect">
              <a:avLst/>
            </a:prstGeom>
          </p:spPr>
        </p:pic>
        <p:sp>
          <p:nvSpPr>
            <p:cNvPr id="140" name="object 139"/>
            <p:cNvSpPr txBox="1"/>
            <p:nvPr/>
          </p:nvSpPr>
          <p:spPr>
            <a:xfrm>
              <a:off x="265517" y="6517081"/>
              <a:ext cx="542925" cy="297517"/>
            </a:xfrm>
            <a:prstGeom prst="rect">
              <a:avLst/>
            </a:prstGeom>
          </p:spPr>
          <p:txBody>
            <a:bodyPr vert="horz" wrap="square" lIns="0" tIns="12700" rIns="0" bIns="0" rtlCol="0">
              <a:spAutoFit/>
            </a:bodyPr>
            <a:lstStyle/>
            <a:p>
              <a:pPr marL="12700">
                <a:lnSpc>
                  <a:spcPct val="100000"/>
                </a:lnSpc>
                <a:spcBef>
                  <a:spcPts val="100"/>
                </a:spcBef>
              </a:pPr>
              <a:r>
                <a:rPr sz="1850" b="1" spc="35" dirty="0">
                  <a:solidFill>
                    <a:schemeClr val="bg1"/>
                  </a:solidFill>
                  <a:latin typeface="Hiragino Kaku Gothic Std W6"/>
                  <a:cs typeface="Hiragino Kaku Gothic Std W6"/>
                </a:rPr>
                <a:t>NEW</a:t>
              </a:r>
              <a:endParaRPr sz="1850" dirty="0">
                <a:solidFill>
                  <a:schemeClr val="bg1"/>
                </a:solidFill>
                <a:latin typeface="Hiragino Kaku Gothic Std W6"/>
                <a:cs typeface="Hiragino Kaku Gothic Std W6"/>
              </a:endParaRPr>
            </a:p>
          </p:txBody>
        </p:sp>
      </p:grpSp>
      <p:sp>
        <p:nvSpPr>
          <p:cNvPr id="142" name="object 141"/>
          <p:cNvSpPr txBox="1"/>
          <p:nvPr/>
        </p:nvSpPr>
        <p:spPr>
          <a:xfrm>
            <a:off x="5108537" y="2155729"/>
            <a:ext cx="1845310" cy="269240"/>
          </a:xfrm>
          <a:prstGeom prst="rect">
            <a:avLst/>
          </a:prstGeom>
        </p:spPr>
        <p:txBody>
          <a:bodyPr vert="horz" wrap="square" lIns="0" tIns="12700" rIns="0" bIns="0" rtlCol="0">
            <a:spAutoFit/>
          </a:bodyPr>
          <a:lstStyle/>
          <a:p>
            <a:pPr marL="12700">
              <a:lnSpc>
                <a:spcPct val="100000"/>
              </a:lnSpc>
              <a:spcBef>
                <a:spcPts val="100"/>
              </a:spcBef>
            </a:pPr>
            <a:r>
              <a:rPr sz="1600" b="1" spc="-45" dirty="0">
                <a:solidFill>
                  <a:srgbClr val="29417C"/>
                </a:solidFill>
                <a:latin typeface="Hiragino Kaku Gothic Std W6"/>
                <a:cs typeface="Hiragino Kaku Gothic Std W6"/>
              </a:rPr>
              <a:t>新たな機能が追加！</a:t>
            </a:r>
            <a:endParaRPr sz="1600" dirty="0">
              <a:latin typeface="Hiragino Kaku Gothic Std W6"/>
              <a:cs typeface="Hiragino Kaku Gothic Std W6"/>
            </a:endParaRPr>
          </a:p>
        </p:txBody>
      </p:sp>
      <p:sp>
        <p:nvSpPr>
          <p:cNvPr id="143" name="object 142"/>
          <p:cNvSpPr txBox="1"/>
          <p:nvPr/>
        </p:nvSpPr>
        <p:spPr>
          <a:xfrm>
            <a:off x="5149700" y="3140631"/>
            <a:ext cx="1724025" cy="666115"/>
          </a:xfrm>
          <a:prstGeom prst="rect">
            <a:avLst/>
          </a:prstGeom>
        </p:spPr>
        <p:txBody>
          <a:bodyPr vert="horz" wrap="square" lIns="0" tIns="12065" rIns="0" bIns="0" rtlCol="0">
            <a:spAutoFit/>
          </a:bodyPr>
          <a:lstStyle/>
          <a:p>
            <a:pPr marL="12700" marR="5080" algn="ctr">
              <a:lnSpc>
                <a:spcPct val="121800"/>
              </a:lnSpc>
              <a:spcBef>
                <a:spcPts val="95"/>
              </a:spcBef>
            </a:pPr>
            <a:r>
              <a:rPr sz="1150" spc="40" dirty="0">
                <a:solidFill>
                  <a:srgbClr val="29417C"/>
                </a:solidFill>
                <a:latin typeface="Hiragino Kaku Gothic Std W4"/>
                <a:cs typeface="Hiragino Kaku Gothic Std W4"/>
              </a:rPr>
              <a:t>営業活動に役立つ情報や</a:t>
            </a:r>
            <a:r>
              <a:rPr sz="1150" spc="5" dirty="0">
                <a:solidFill>
                  <a:srgbClr val="29417C"/>
                </a:solidFill>
                <a:latin typeface="Hiragino Kaku Gothic Std W4"/>
                <a:cs typeface="Hiragino Kaku Gothic Std W4"/>
              </a:rPr>
              <a:t>便利な機能でみなさまを</a:t>
            </a:r>
            <a:r>
              <a:rPr sz="1150" spc="-30" dirty="0">
                <a:solidFill>
                  <a:srgbClr val="29417C"/>
                </a:solidFill>
                <a:latin typeface="Hiragino Kaku Gothic Std W4"/>
                <a:cs typeface="Hiragino Kaku Gothic Std W4"/>
              </a:rPr>
              <a:t>サポートします。</a:t>
            </a:r>
            <a:endParaRPr sz="1150">
              <a:latin typeface="Hiragino Kaku Gothic Std W4"/>
              <a:cs typeface="Hiragino Kaku Gothic Std W4"/>
            </a:endParaRPr>
          </a:p>
        </p:txBody>
      </p:sp>
      <p:sp>
        <p:nvSpPr>
          <p:cNvPr id="145" name="object 144" descr="$PPTXTitle"/>
          <p:cNvSpPr txBox="1">
            <a:spLocks noGrp="1"/>
          </p:cNvSpPr>
          <p:nvPr>
            <p:ph type="title"/>
          </p:nvPr>
        </p:nvSpPr>
        <p:spPr>
          <a:xfrm>
            <a:off x="5024374" y="2482628"/>
            <a:ext cx="2026284" cy="582211"/>
          </a:xfrm>
          <a:prstGeom prst="rect">
            <a:avLst/>
          </a:prstGeom>
        </p:spPr>
        <p:txBody>
          <a:bodyPr vert="horz" wrap="square" lIns="0" tIns="12700" rIns="0" bIns="0" rtlCol="0">
            <a:spAutoFit/>
          </a:bodyPr>
          <a:lstStyle/>
          <a:p>
            <a:pPr marL="12700">
              <a:lnSpc>
                <a:spcPct val="100000"/>
              </a:lnSpc>
              <a:spcBef>
                <a:spcPts val="100"/>
              </a:spcBef>
            </a:pPr>
            <a:r>
              <a:rPr sz="3700" spc="150" dirty="0">
                <a:latin typeface="A-OTF Futo Go B101 Pro Bold"/>
                <a:ea typeface="+mn-ea"/>
              </a:rPr>
              <a:t>SUPPORT</a:t>
            </a:r>
          </a:p>
        </p:txBody>
      </p:sp>
      <p:pic>
        <p:nvPicPr>
          <p:cNvPr id="155" name="図 154">
            <a:extLst>
              <a:ext uri="{FF2B5EF4-FFF2-40B4-BE49-F238E27FC236}">
                <a16:creationId xmlns:a16="http://schemas.microsoft.com/office/drawing/2014/main" id="{21848C39-B635-062D-42E7-E134D013370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9237" y="125514"/>
            <a:ext cx="1834095" cy="613978"/>
          </a:xfrm>
          <a:prstGeom prst="rect">
            <a:avLst/>
          </a:prstGeom>
        </p:spPr>
      </p:pic>
      <p:pic>
        <p:nvPicPr>
          <p:cNvPr id="157" name="図 156">
            <a:extLst>
              <a:ext uri="{FF2B5EF4-FFF2-40B4-BE49-F238E27FC236}">
                <a16:creationId xmlns:a16="http://schemas.microsoft.com/office/drawing/2014/main" id="{7908CE73-929B-AB0F-24CE-564F45C249C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3312" y="1235353"/>
            <a:ext cx="4634879" cy="629654"/>
          </a:xfrm>
          <a:prstGeom prst="rect">
            <a:avLst/>
          </a:prstGeom>
        </p:spPr>
      </p:pic>
      <p:pic>
        <p:nvPicPr>
          <p:cNvPr id="169" name="図 168">
            <a:extLst>
              <a:ext uri="{FF2B5EF4-FFF2-40B4-BE49-F238E27FC236}">
                <a16:creationId xmlns:a16="http://schemas.microsoft.com/office/drawing/2014/main" id="{AD183F34-07C6-05F8-46BE-FD5489A9B08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05032" y="6417417"/>
            <a:ext cx="1191378" cy="822992"/>
          </a:xfrm>
          <a:prstGeom prst="rect">
            <a:avLst/>
          </a:prstGeom>
        </p:spPr>
      </p:pic>
      <p:pic>
        <p:nvPicPr>
          <p:cNvPr id="171" name="図 170">
            <a:extLst>
              <a:ext uri="{FF2B5EF4-FFF2-40B4-BE49-F238E27FC236}">
                <a16:creationId xmlns:a16="http://schemas.microsoft.com/office/drawing/2014/main" id="{D5608781-1177-D46B-EEB0-BB4E052945D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5614" y="6414804"/>
            <a:ext cx="1369040" cy="828217"/>
          </a:xfrm>
          <a:prstGeom prst="rect">
            <a:avLst/>
          </a:prstGeom>
        </p:spPr>
      </p:pic>
      <p:pic>
        <p:nvPicPr>
          <p:cNvPr id="173" name="図 172">
            <a:extLst>
              <a:ext uri="{FF2B5EF4-FFF2-40B4-BE49-F238E27FC236}">
                <a16:creationId xmlns:a16="http://schemas.microsoft.com/office/drawing/2014/main" id="{7DFBE0CA-1ED8-0B84-856F-F07FFB69CDF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26557" y="6404159"/>
            <a:ext cx="1141737" cy="851731"/>
          </a:xfrm>
          <a:prstGeom prst="rect">
            <a:avLst/>
          </a:prstGeom>
        </p:spPr>
      </p:pic>
      <p:pic>
        <p:nvPicPr>
          <p:cNvPr id="177" name="図 176">
            <a:extLst>
              <a:ext uri="{FF2B5EF4-FFF2-40B4-BE49-F238E27FC236}">
                <a16:creationId xmlns:a16="http://schemas.microsoft.com/office/drawing/2014/main" id="{B50D7EE3-E10E-5461-C22B-1C64F11165E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0934" y="8397606"/>
            <a:ext cx="1086871" cy="836055"/>
          </a:xfrm>
          <a:prstGeom prst="rect">
            <a:avLst/>
          </a:prstGeom>
        </p:spPr>
      </p:pic>
      <p:grpSp>
        <p:nvGrpSpPr>
          <p:cNvPr id="223" name="グループ化 222">
            <a:extLst>
              <a:ext uri="{FF2B5EF4-FFF2-40B4-BE49-F238E27FC236}">
                <a16:creationId xmlns:a16="http://schemas.microsoft.com/office/drawing/2014/main" id="{ECC48D31-50FE-E1AB-4DE7-09AC5D2386BC}"/>
              </a:ext>
            </a:extLst>
          </p:cNvPr>
          <p:cNvGrpSpPr/>
          <p:nvPr/>
        </p:nvGrpSpPr>
        <p:grpSpPr>
          <a:xfrm>
            <a:off x="205042" y="8310234"/>
            <a:ext cx="616590" cy="613978"/>
            <a:chOff x="205042" y="8310234"/>
            <a:chExt cx="616590" cy="613978"/>
          </a:xfrm>
        </p:grpSpPr>
        <p:pic>
          <p:nvPicPr>
            <p:cNvPr id="178" name="図 177">
              <a:extLst>
                <a:ext uri="{FF2B5EF4-FFF2-40B4-BE49-F238E27FC236}">
                  <a16:creationId xmlns:a16="http://schemas.microsoft.com/office/drawing/2014/main" id="{5EFB347F-E36B-C0B9-D171-D0912BBE6A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042" y="8310234"/>
              <a:ext cx="616590" cy="613978"/>
            </a:xfrm>
            <a:prstGeom prst="rect">
              <a:avLst/>
            </a:prstGeom>
          </p:spPr>
        </p:pic>
        <p:sp>
          <p:nvSpPr>
            <p:cNvPr id="179" name="object 139">
              <a:extLst>
                <a:ext uri="{FF2B5EF4-FFF2-40B4-BE49-F238E27FC236}">
                  <a16:creationId xmlns:a16="http://schemas.microsoft.com/office/drawing/2014/main" id="{540A47B8-BE39-60B7-DD90-244E1AACC93E}"/>
                </a:ext>
              </a:extLst>
            </p:cNvPr>
            <p:cNvSpPr txBox="1"/>
            <p:nvPr/>
          </p:nvSpPr>
          <p:spPr>
            <a:xfrm>
              <a:off x="265517" y="8452468"/>
              <a:ext cx="542925" cy="297517"/>
            </a:xfrm>
            <a:prstGeom prst="rect">
              <a:avLst/>
            </a:prstGeom>
          </p:spPr>
          <p:txBody>
            <a:bodyPr vert="horz" wrap="square" lIns="0" tIns="12700" rIns="0" bIns="0" rtlCol="0">
              <a:spAutoFit/>
            </a:bodyPr>
            <a:lstStyle/>
            <a:p>
              <a:pPr marL="12700">
                <a:lnSpc>
                  <a:spcPct val="100000"/>
                </a:lnSpc>
                <a:spcBef>
                  <a:spcPts val="100"/>
                </a:spcBef>
              </a:pPr>
              <a:r>
                <a:rPr sz="1850" b="1" spc="35" dirty="0">
                  <a:solidFill>
                    <a:schemeClr val="bg1"/>
                  </a:solidFill>
                  <a:latin typeface="Hiragino Kaku Gothic Std W6"/>
                  <a:cs typeface="Hiragino Kaku Gothic Std W6"/>
                </a:rPr>
                <a:t>NEW</a:t>
              </a:r>
              <a:endParaRPr sz="1850" dirty="0">
                <a:solidFill>
                  <a:schemeClr val="bg1"/>
                </a:solidFill>
                <a:latin typeface="Hiragino Kaku Gothic Std W6"/>
                <a:cs typeface="Hiragino Kaku Gothic Std W6"/>
              </a:endParaRPr>
            </a:p>
          </p:txBody>
        </p:sp>
      </p:grpSp>
      <p:pic>
        <p:nvPicPr>
          <p:cNvPr id="181" name="図 180">
            <a:extLst>
              <a:ext uri="{FF2B5EF4-FFF2-40B4-BE49-F238E27FC236}">
                <a16:creationId xmlns:a16="http://schemas.microsoft.com/office/drawing/2014/main" id="{4522B1AC-BB78-7218-D2EA-7367B7655F8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87064" y="8391279"/>
            <a:ext cx="1358589" cy="867407"/>
          </a:xfrm>
          <a:prstGeom prst="rect">
            <a:avLst/>
          </a:prstGeom>
        </p:spPr>
      </p:pic>
      <p:pic>
        <p:nvPicPr>
          <p:cNvPr id="183" name="図 182">
            <a:extLst>
              <a:ext uri="{FF2B5EF4-FFF2-40B4-BE49-F238E27FC236}">
                <a16:creationId xmlns:a16="http://schemas.microsoft.com/office/drawing/2014/main" id="{987446E7-5BB3-A3ED-DFF2-A40FF5F5614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59619" y="8367460"/>
            <a:ext cx="1230568" cy="951012"/>
          </a:xfrm>
          <a:prstGeom prst="rect">
            <a:avLst/>
          </a:prstGeom>
        </p:spPr>
      </p:pic>
      <p:pic>
        <p:nvPicPr>
          <p:cNvPr id="185" name="図 184">
            <a:extLst>
              <a:ext uri="{FF2B5EF4-FFF2-40B4-BE49-F238E27FC236}">
                <a16:creationId xmlns:a16="http://schemas.microsoft.com/office/drawing/2014/main" id="{D62D7B1F-32A5-8F4A-AB10-8ADA6D02D1E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837467" y="8381347"/>
            <a:ext cx="1348138" cy="838668"/>
          </a:xfrm>
          <a:prstGeom prst="rect">
            <a:avLst/>
          </a:prstGeom>
        </p:spPr>
      </p:pic>
      <p:sp>
        <p:nvSpPr>
          <p:cNvPr id="186" name="object 137">
            <a:extLst>
              <a:ext uri="{FF2B5EF4-FFF2-40B4-BE49-F238E27FC236}">
                <a16:creationId xmlns:a16="http://schemas.microsoft.com/office/drawing/2014/main" id="{6F4A239F-6B3E-76CF-0CE8-43DCE8C64418}"/>
              </a:ext>
            </a:extLst>
          </p:cNvPr>
          <p:cNvSpPr txBox="1"/>
          <p:nvPr/>
        </p:nvSpPr>
        <p:spPr>
          <a:xfrm>
            <a:off x="307374" y="7528103"/>
            <a:ext cx="1489710" cy="444224"/>
          </a:xfrm>
          <a:prstGeom prst="rect">
            <a:avLst/>
          </a:prstGeom>
        </p:spPr>
        <p:txBody>
          <a:bodyPr vert="horz" wrap="square" lIns="0" tIns="12700" rIns="0" bIns="0" rtlCol="0">
            <a:spAutoFit/>
          </a:bodyPr>
          <a:lstStyle/>
          <a:p>
            <a:pPr marL="63500" marR="9525" algn="ctr">
              <a:lnSpc>
                <a:spcPct val="120000"/>
              </a:lnSpc>
              <a:spcBef>
                <a:spcPts val="489"/>
              </a:spcBef>
            </a:pPr>
            <a:r>
              <a:rPr sz="800" spc="-70" dirty="0" err="1">
                <a:solidFill>
                  <a:srgbClr val="29417C"/>
                </a:solidFill>
                <a:latin typeface="Hiragino Kaku Gothic Std W4"/>
                <a:cs typeface="Hiragino Kaku Gothic Std W4"/>
              </a:rPr>
              <a:t>製</a:t>
            </a:r>
            <a:r>
              <a:rPr sz="800" spc="-300" dirty="0" err="1">
                <a:solidFill>
                  <a:srgbClr val="29417C"/>
                </a:solidFill>
                <a:latin typeface="Hiragino Kaku Gothic Std W4"/>
                <a:cs typeface="Hiragino Kaku Gothic Std W4"/>
              </a:rPr>
              <a:t>品・</a:t>
            </a:r>
            <a:r>
              <a:rPr sz="800" spc="-70" dirty="0" err="1">
                <a:solidFill>
                  <a:srgbClr val="29417C"/>
                </a:solidFill>
                <a:latin typeface="Hiragino Kaku Gothic Std W4"/>
                <a:cs typeface="Hiragino Kaku Gothic Std W4"/>
              </a:rPr>
              <a:t>不具合情報</a:t>
            </a:r>
            <a:r>
              <a:rPr sz="800" spc="-300" dirty="0" err="1">
                <a:solidFill>
                  <a:srgbClr val="29417C"/>
                </a:solidFill>
                <a:latin typeface="Hiragino Kaku Gothic Std W4"/>
                <a:cs typeface="Hiragino Kaku Gothic Std W4"/>
              </a:rPr>
              <a:t>、</a:t>
            </a:r>
            <a:r>
              <a:rPr sz="800" spc="-70" dirty="0" err="1">
                <a:solidFill>
                  <a:srgbClr val="29417C"/>
                </a:solidFill>
                <a:latin typeface="Hiragino Kaku Gothic Std W4"/>
                <a:cs typeface="Hiragino Kaku Gothic Std W4"/>
              </a:rPr>
              <a:t>訪問先の情報</a:t>
            </a:r>
            <a:r>
              <a:rPr sz="800" spc="-300" dirty="0" err="1">
                <a:solidFill>
                  <a:srgbClr val="29417C"/>
                </a:solidFill>
                <a:latin typeface="Hiragino Kaku Gothic Std W4"/>
                <a:cs typeface="Hiragino Kaku Gothic Std W4"/>
              </a:rPr>
              <a:t>、</a:t>
            </a:r>
            <a:r>
              <a:rPr sz="800" spc="-55" dirty="0" err="1">
                <a:solidFill>
                  <a:srgbClr val="29417C"/>
                </a:solidFill>
                <a:latin typeface="Hiragino Kaku Gothic Std W4"/>
                <a:cs typeface="Hiragino Kaku Gothic Std W4"/>
              </a:rPr>
              <a:t>依頼店様情</a:t>
            </a:r>
            <a:r>
              <a:rPr sz="800" spc="-300" dirty="0" err="1">
                <a:solidFill>
                  <a:srgbClr val="29417C"/>
                </a:solidFill>
                <a:latin typeface="Hiragino Kaku Gothic Std W4"/>
                <a:cs typeface="Hiragino Kaku Gothic Std W4"/>
              </a:rPr>
              <a:t>報・</a:t>
            </a:r>
            <a:r>
              <a:rPr sz="800" spc="-55" dirty="0" err="1">
                <a:solidFill>
                  <a:srgbClr val="29417C"/>
                </a:solidFill>
                <a:latin typeface="Hiragino Kaku Gothic Std W4"/>
                <a:cs typeface="Hiragino Kaku Gothic Std W4"/>
              </a:rPr>
              <a:t>請求先を入力し</a:t>
            </a:r>
            <a:r>
              <a:rPr sz="800" spc="-300" dirty="0" err="1">
                <a:solidFill>
                  <a:srgbClr val="29417C"/>
                </a:solidFill>
                <a:latin typeface="Hiragino Kaku Gothic Std W4"/>
                <a:cs typeface="Hiragino Kaku Gothic Std W4"/>
              </a:rPr>
              <a:t>、</a:t>
            </a:r>
            <a:r>
              <a:rPr sz="800" spc="-45" dirty="0" err="1">
                <a:solidFill>
                  <a:srgbClr val="29417C"/>
                </a:solidFill>
                <a:latin typeface="Hiragino Kaku Gothic Std W4"/>
                <a:cs typeface="Hiragino Kaku Gothic Std W4"/>
              </a:rPr>
              <a:t>修理依頼ができます</a:t>
            </a:r>
            <a:r>
              <a:rPr sz="800" spc="-45" dirty="0">
                <a:solidFill>
                  <a:srgbClr val="29417C"/>
                </a:solidFill>
                <a:latin typeface="Hiragino Kaku Gothic Std W4"/>
                <a:cs typeface="Hiragino Kaku Gothic Std W4"/>
              </a:rPr>
              <a:t>。</a:t>
            </a:r>
            <a:endParaRPr sz="800" dirty="0">
              <a:latin typeface="Hiragino Kaku Gothic Std W4"/>
              <a:cs typeface="Hiragino Kaku Gothic Std W4"/>
            </a:endParaRPr>
          </a:p>
        </p:txBody>
      </p:sp>
      <p:sp>
        <p:nvSpPr>
          <p:cNvPr id="187" name="object 137">
            <a:extLst>
              <a:ext uri="{FF2B5EF4-FFF2-40B4-BE49-F238E27FC236}">
                <a16:creationId xmlns:a16="http://schemas.microsoft.com/office/drawing/2014/main" id="{F013252F-A425-0314-B058-315809CE8CD6}"/>
              </a:ext>
            </a:extLst>
          </p:cNvPr>
          <p:cNvSpPr txBox="1"/>
          <p:nvPr/>
        </p:nvSpPr>
        <p:spPr>
          <a:xfrm>
            <a:off x="2126955" y="7281460"/>
            <a:ext cx="1504950" cy="182101"/>
          </a:xfrm>
          <a:prstGeom prst="rect">
            <a:avLst/>
          </a:prstGeom>
        </p:spPr>
        <p:txBody>
          <a:bodyPr vert="horz" wrap="square" lIns="0" tIns="12700" rIns="0" bIns="0" rtlCol="0">
            <a:spAutoFit/>
          </a:bodyPr>
          <a:lstStyle/>
          <a:p>
            <a:pPr algn="ctr">
              <a:lnSpc>
                <a:spcPct val="100000"/>
              </a:lnSpc>
              <a:spcBef>
                <a:spcPts val="100"/>
              </a:spcBef>
            </a:pPr>
            <a:r>
              <a:rPr lang="ja-JP" altLang="en-US" sz="1100" b="1" spc="50" dirty="0">
                <a:solidFill>
                  <a:schemeClr val="bg1"/>
                </a:solidFill>
                <a:latin typeface="Hiragino Kaku Gothic Std W6"/>
                <a:cs typeface="Hiragino Kaku Gothic Std W6"/>
              </a:rPr>
              <a:t>買い替え機種検索</a:t>
            </a:r>
            <a:endParaRPr lang="ja-JP" altLang="en-US" sz="1100" spc="50" dirty="0">
              <a:solidFill>
                <a:schemeClr val="bg1"/>
              </a:solidFill>
              <a:latin typeface="Hiragino Kaku Gothic Std W6"/>
              <a:cs typeface="Hiragino Kaku Gothic Std W6"/>
            </a:endParaRPr>
          </a:p>
        </p:txBody>
      </p:sp>
      <p:sp>
        <p:nvSpPr>
          <p:cNvPr id="188" name="object 137">
            <a:extLst>
              <a:ext uri="{FF2B5EF4-FFF2-40B4-BE49-F238E27FC236}">
                <a16:creationId xmlns:a16="http://schemas.microsoft.com/office/drawing/2014/main" id="{8A7ED8FA-A1A1-D48C-85C7-F0FFFD4460D1}"/>
              </a:ext>
            </a:extLst>
          </p:cNvPr>
          <p:cNvSpPr txBox="1"/>
          <p:nvPr/>
        </p:nvSpPr>
        <p:spPr>
          <a:xfrm>
            <a:off x="2245396" y="7558439"/>
            <a:ext cx="1261367" cy="435504"/>
          </a:xfrm>
          <a:prstGeom prst="rect">
            <a:avLst/>
          </a:prstGeom>
        </p:spPr>
        <p:txBody>
          <a:bodyPr vert="horz" wrap="square" lIns="0" tIns="12700" rIns="0" bIns="0" rtlCol="0">
            <a:spAutoFit/>
          </a:bodyPr>
          <a:lstStyle/>
          <a:p>
            <a:pPr marL="12065" marR="5080" algn="ctr">
              <a:lnSpc>
                <a:spcPct val="80000"/>
              </a:lnSpc>
              <a:spcBef>
                <a:spcPts val="545"/>
              </a:spcBef>
            </a:pPr>
            <a:r>
              <a:rPr lang="ja-JP" altLang="en-US" sz="800" spc="-80" dirty="0">
                <a:solidFill>
                  <a:srgbClr val="29417C"/>
                </a:solidFill>
                <a:latin typeface="Hiragino Kaku Gothic Std W4"/>
                <a:cs typeface="Hiragino Kaku Gothic Std W4"/>
              </a:rPr>
              <a:t>石油給湯機やエコキュートの</a:t>
            </a:r>
            <a:endParaRPr lang="en-US" altLang="ja-JP" sz="800" spc="-80" dirty="0">
              <a:solidFill>
                <a:srgbClr val="29417C"/>
              </a:solidFill>
              <a:latin typeface="Hiragino Kaku Gothic Std W4"/>
              <a:cs typeface="Hiragino Kaku Gothic Std W4"/>
            </a:endParaRPr>
          </a:p>
          <a:p>
            <a:pPr marL="12065" marR="5080" algn="ctr">
              <a:lnSpc>
                <a:spcPct val="80000"/>
              </a:lnSpc>
              <a:spcBef>
                <a:spcPts val="545"/>
              </a:spcBef>
            </a:pPr>
            <a:r>
              <a:rPr lang="ja-JP" altLang="en-US" sz="800" spc="-80" dirty="0">
                <a:solidFill>
                  <a:srgbClr val="29417C"/>
                </a:solidFill>
                <a:latin typeface="Hiragino Kaku Gothic Std W4"/>
                <a:cs typeface="Hiragino Kaku Gothic Std W4"/>
              </a:rPr>
              <a:t>買い替え機種を</a:t>
            </a:r>
            <a:endParaRPr lang="ja-JP" altLang="en-US" sz="800" spc="-80" dirty="0">
              <a:latin typeface="Hiragino Kaku Gothic Std W4"/>
              <a:cs typeface="Hiragino Kaku Gothic Std W4"/>
            </a:endParaRPr>
          </a:p>
          <a:p>
            <a:pPr marL="44450" algn="ctr">
              <a:spcBef>
                <a:spcPts val="250"/>
              </a:spcBef>
            </a:pPr>
            <a:r>
              <a:rPr lang="ja-JP" altLang="en-US" sz="800" spc="-80" dirty="0">
                <a:solidFill>
                  <a:srgbClr val="29417C"/>
                </a:solidFill>
                <a:latin typeface="Hiragino Kaku Gothic Std W4"/>
                <a:cs typeface="Hiragino Kaku Gothic Std W4"/>
              </a:rPr>
              <a:t>調べることができます。</a:t>
            </a:r>
            <a:endParaRPr lang="ja-JP" altLang="en-US" sz="800" spc="-80" dirty="0">
              <a:latin typeface="Hiragino Kaku Gothic Std W4"/>
              <a:cs typeface="Hiragino Kaku Gothic Std W4"/>
            </a:endParaRPr>
          </a:p>
        </p:txBody>
      </p:sp>
      <p:sp>
        <p:nvSpPr>
          <p:cNvPr id="190" name="object 137">
            <a:extLst>
              <a:ext uri="{FF2B5EF4-FFF2-40B4-BE49-F238E27FC236}">
                <a16:creationId xmlns:a16="http://schemas.microsoft.com/office/drawing/2014/main" id="{ABE0249B-62D7-6269-F372-143A57FEA912}"/>
              </a:ext>
            </a:extLst>
          </p:cNvPr>
          <p:cNvSpPr txBox="1"/>
          <p:nvPr/>
        </p:nvSpPr>
        <p:spPr>
          <a:xfrm>
            <a:off x="3925275" y="7281460"/>
            <a:ext cx="1504950" cy="182101"/>
          </a:xfrm>
          <a:prstGeom prst="rect">
            <a:avLst/>
          </a:prstGeom>
        </p:spPr>
        <p:txBody>
          <a:bodyPr vert="horz" wrap="square" lIns="0" tIns="12700" rIns="0" bIns="0" rtlCol="0">
            <a:spAutoFit/>
          </a:bodyPr>
          <a:lstStyle/>
          <a:p>
            <a:pPr marL="262255">
              <a:lnSpc>
                <a:spcPct val="100000"/>
              </a:lnSpc>
              <a:spcBef>
                <a:spcPts val="100"/>
              </a:spcBef>
            </a:pPr>
            <a:r>
              <a:rPr lang="ja-JP" altLang="en-US" sz="1100" b="1" spc="5" dirty="0">
                <a:solidFill>
                  <a:schemeClr val="bg1"/>
                </a:solidFill>
                <a:latin typeface="Hiragino Kaku Gothic Std W6"/>
                <a:cs typeface="Hiragino Kaku Gothic Std W6"/>
              </a:rPr>
              <a:t>商品データ検索</a:t>
            </a:r>
            <a:endParaRPr lang="ja-JP" altLang="en-US" sz="1100" dirty="0">
              <a:solidFill>
                <a:schemeClr val="bg1"/>
              </a:solidFill>
              <a:latin typeface="Hiragino Kaku Gothic Std W6"/>
              <a:cs typeface="Hiragino Kaku Gothic Std W6"/>
            </a:endParaRPr>
          </a:p>
        </p:txBody>
      </p:sp>
      <p:sp>
        <p:nvSpPr>
          <p:cNvPr id="191" name="object 137">
            <a:extLst>
              <a:ext uri="{FF2B5EF4-FFF2-40B4-BE49-F238E27FC236}">
                <a16:creationId xmlns:a16="http://schemas.microsoft.com/office/drawing/2014/main" id="{3FE2BF4F-6857-FA81-1A3B-EA93E853279E}"/>
              </a:ext>
            </a:extLst>
          </p:cNvPr>
          <p:cNvSpPr txBox="1"/>
          <p:nvPr/>
        </p:nvSpPr>
        <p:spPr>
          <a:xfrm>
            <a:off x="3902746" y="7523770"/>
            <a:ext cx="1639534" cy="591957"/>
          </a:xfrm>
          <a:prstGeom prst="rect">
            <a:avLst/>
          </a:prstGeom>
        </p:spPr>
        <p:txBody>
          <a:bodyPr vert="horz" wrap="square" lIns="0" tIns="12700" rIns="0" bIns="0" rtlCol="0">
            <a:spAutoFit/>
          </a:bodyPr>
          <a:lstStyle/>
          <a:p>
            <a:pPr marL="12700" marR="5080" indent="173355">
              <a:lnSpc>
                <a:spcPct val="120000"/>
              </a:lnSpc>
              <a:spcBef>
                <a:spcPts val="489"/>
              </a:spcBef>
            </a:pPr>
            <a:r>
              <a:rPr lang="ja-JP" altLang="en-US" sz="800" spc="-50" dirty="0">
                <a:solidFill>
                  <a:srgbClr val="29417C"/>
                </a:solidFill>
                <a:latin typeface="Hiragino Kaku Gothic Std W4"/>
                <a:cs typeface="Hiragino Kaku Gothic Std W4"/>
              </a:rPr>
              <a:t>コロナ製品の納入仕様図面、        </a:t>
            </a:r>
            <a:r>
              <a:rPr lang="ja-JP" altLang="en-US" sz="800" spc="-75" dirty="0">
                <a:solidFill>
                  <a:srgbClr val="29417C"/>
                </a:solidFill>
                <a:latin typeface="Hiragino Kaku Gothic Std W4"/>
                <a:cs typeface="Hiragino Kaku Gothic Std W4"/>
              </a:rPr>
              <a:t>取扱説明書</a:t>
            </a:r>
            <a:r>
              <a:rPr lang="ja-JP" altLang="en-US" sz="800" spc="-300" dirty="0">
                <a:solidFill>
                  <a:srgbClr val="29417C"/>
                </a:solidFill>
                <a:latin typeface="Hiragino Kaku Gothic Std W4"/>
                <a:cs typeface="Hiragino Kaku Gothic Std W4"/>
              </a:rPr>
              <a:t>、</a:t>
            </a:r>
            <a:r>
              <a:rPr lang="ja-JP" altLang="en-US" sz="800" spc="-75" dirty="0">
                <a:solidFill>
                  <a:srgbClr val="29417C"/>
                </a:solidFill>
                <a:latin typeface="Hiragino Kaku Gothic Std W4"/>
                <a:cs typeface="Hiragino Kaku Gothic Std W4"/>
              </a:rPr>
              <a:t>工事説明書</a:t>
            </a:r>
            <a:r>
              <a:rPr lang="ja-JP" altLang="en-US" sz="800" spc="-300" dirty="0">
                <a:solidFill>
                  <a:srgbClr val="29417C"/>
                </a:solidFill>
                <a:latin typeface="Hiragino Kaku Gothic Std W4"/>
                <a:cs typeface="Hiragino Kaku Gothic Std W4"/>
              </a:rPr>
              <a:t>、</a:t>
            </a:r>
            <a:r>
              <a:rPr lang="ja-JP" altLang="en-US" sz="800" spc="-75" dirty="0">
                <a:solidFill>
                  <a:srgbClr val="29417C"/>
                </a:solidFill>
                <a:latin typeface="Hiragino Kaku Gothic Std W4"/>
                <a:cs typeface="Hiragino Kaku Gothic Std W4"/>
              </a:rPr>
              <a:t>部品展開図</a:t>
            </a:r>
            <a:endParaRPr lang="ja-JP" altLang="en-US" sz="800" dirty="0">
              <a:latin typeface="Hiragino Kaku Gothic Std W4"/>
              <a:cs typeface="Hiragino Kaku Gothic Std W4"/>
            </a:endParaRPr>
          </a:p>
          <a:p>
            <a:pPr marL="535940" marR="158115" indent="-371475">
              <a:lnSpc>
                <a:spcPct val="120000"/>
              </a:lnSpc>
            </a:pPr>
            <a:r>
              <a:rPr lang="ja-JP" altLang="en-US" sz="800" spc="-100" dirty="0">
                <a:solidFill>
                  <a:srgbClr val="29417C"/>
                </a:solidFill>
                <a:latin typeface="Hiragino Kaku Gothic Std W4"/>
                <a:cs typeface="Hiragino Kaku Gothic Std W4"/>
              </a:rPr>
              <a:t>などをダウンロードすることが</a:t>
            </a:r>
            <a:r>
              <a:rPr lang="ja-JP" altLang="en-US" sz="800" spc="-70" dirty="0">
                <a:solidFill>
                  <a:srgbClr val="29417C"/>
                </a:solidFill>
                <a:latin typeface="Hiragino Kaku Gothic Std W4"/>
                <a:cs typeface="Hiragino Kaku Gothic Std W4"/>
              </a:rPr>
              <a:t>できます。</a:t>
            </a:r>
            <a:endParaRPr lang="ja-JP" altLang="en-US" sz="800" dirty="0">
              <a:latin typeface="Hiragino Kaku Gothic Std W4"/>
              <a:cs typeface="Hiragino Kaku Gothic Std W4"/>
            </a:endParaRPr>
          </a:p>
        </p:txBody>
      </p:sp>
      <p:sp>
        <p:nvSpPr>
          <p:cNvPr id="192" name="object 137">
            <a:extLst>
              <a:ext uri="{FF2B5EF4-FFF2-40B4-BE49-F238E27FC236}">
                <a16:creationId xmlns:a16="http://schemas.microsoft.com/office/drawing/2014/main" id="{2F3A9328-756F-1F2E-A226-5F662D61FAD5}"/>
              </a:ext>
            </a:extLst>
          </p:cNvPr>
          <p:cNvSpPr txBox="1"/>
          <p:nvPr/>
        </p:nvSpPr>
        <p:spPr>
          <a:xfrm>
            <a:off x="5723595" y="7281460"/>
            <a:ext cx="1504950" cy="182101"/>
          </a:xfrm>
          <a:prstGeom prst="rect">
            <a:avLst/>
          </a:prstGeom>
        </p:spPr>
        <p:txBody>
          <a:bodyPr vert="horz" wrap="square" lIns="0" tIns="12700" rIns="0" bIns="0" rtlCol="0">
            <a:spAutoFit/>
          </a:bodyPr>
          <a:lstStyle/>
          <a:p>
            <a:pPr algn="ctr">
              <a:lnSpc>
                <a:spcPct val="100000"/>
              </a:lnSpc>
              <a:spcBef>
                <a:spcPts val="100"/>
              </a:spcBef>
            </a:pPr>
            <a:r>
              <a:rPr lang="zh-TW" altLang="en-US" sz="1100" b="1" spc="45" dirty="0">
                <a:solidFill>
                  <a:schemeClr val="bg1"/>
                </a:solidFill>
                <a:latin typeface="Hiragino Kaku Gothic Std W6"/>
                <a:cs typeface="Hiragino Kaku Gothic Std W6"/>
              </a:rPr>
              <a:t>製品紹介動画</a:t>
            </a:r>
            <a:endParaRPr lang="zh-TW" altLang="en-US" sz="1100" dirty="0">
              <a:solidFill>
                <a:schemeClr val="bg1"/>
              </a:solidFill>
              <a:latin typeface="Hiragino Kaku Gothic Std W6"/>
              <a:cs typeface="Hiragino Kaku Gothic Std W6"/>
            </a:endParaRPr>
          </a:p>
        </p:txBody>
      </p:sp>
      <p:sp>
        <p:nvSpPr>
          <p:cNvPr id="193" name="object 137">
            <a:extLst>
              <a:ext uri="{FF2B5EF4-FFF2-40B4-BE49-F238E27FC236}">
                <a16:creationId xmlns:a16="http://schemas.microsoft.com/office/drawing/2014/main" id="{CBF45037-47BC-17DB-4CBD-47B8B3378645}"/>
              </a:ext>
            </a:extLst>
          </p:cNvPr>
          <p:cNvSpPr txBox="1"/>
          <p:nvPr/>
        </p:nvSpPr>
        <p:spPr>
          <a:xfrm>
            <a:off x="5969896" y="7523770"/>
            <a:ext cx="1018504" cy="444224"/>
          </a:xfrm>
          <a:prstGeom prst="rect">
            <a:avLst/>
          </a:prstGeom>
        </p:spPr>
        <p:txBody>
          <a:bodyPr vert="horz" wrap="square" lIns="0" tIns="12700" rIns="0" bIns="0" rtlCol="0">
            <a:spAutoFit/>
          </a:bodyPr>
          <a:lstStyle/>
          <a:p>
            <a:pPr marL="12700" marR="5080" algn="ctr">
              <a:lnSpc>
                <a:spcPct val="120000"/>
              </a:lnSpc>
              <a:spcBef>
                <a:spcPts val="489"/>
              </a:spcBef>
            </a:pPr>
            <a:r>
              <a:rPr lang="ja-JP" altLang="en-US" sz="800" spc="-15" dirty="0">
                <a:solidFill>
                  <a:srgbClr val="29417C"/>
                </a:solidFill>
                <a:latin typeface="Hiragino Kaku Gothic Std W4"/>
                <a:cs typeface="Hiragino Kaku Gothic Std W4"/>
              </a:rPr>
              <a:t>製品の取扱説明動画や</a:t>
            </a:r>
            <a:r>
              <a:rPr lang="ja-JP" altLang="en-US" sz="800" spc="-25" dirty="0">
                <a:solidFill>
                  <a:srgbClr val="29417C"/>
                </a:solidFill>
                <a:latin typeface="Hiragino Kaku Gothic Std W4"/>
                <a:cs typeface="Hiragino Kaku Gothic Std W4"/>
              </a:rPr>
              <a:t>紹介動画を閲覧する</a:t>
            </a:r>
            <a:r>
              <a:rPr lang="ja-JP" altLang="en-US" sz="800" spc="500" dirty="0">
                <a:solidFill>
                  <a:srgbClr val="29417C"/>
                </a:solidFill>
                <a:latin typeface="Hiragino Kaku Gothic Std W4"/>
                <a:cs typeface="Hiragino Kaku Gothic Std W4"/>
              </a:rPr>
              <a:t> </a:t>
            </a:r>
            <a:r>
              <a:rPr lang="ja-JP" altLang="en-US" sz="800" spc="-65" dirty="0">
                <a:solidFill>
                  <a:srgbClr val="29417C"/>
                </a:solidFill>
                <a:latin typeface="Hiragino Kaku Gothic Std W4"/>
                <a:cs typeface="Hiragino Kaku Gothic Std W4"/>
              </a:rPr>
              <a:t>ことができます。</a:t>
            </a:r>
            <a:endParaRPr lang="ja-JP" altLang="en-US" sz="800" dirty="0">
              <a:latin typeface="Hiragino Kaku Gothic Std W4"/>
              <a:cs typeface="Hiragino Kaku Gothic Std W4"/>
            </a:endParaRPr>
          </a:p>
        </p:txBody>
      </p:sp>
      <p:sp>
        <p:nvSpPr>
          <p:cNvPr id="207" name="object 137">
            <a:extLst>
              <a:ext uri="{FF2B5EF4-FFF2-40B4-BE49-F238E27FC236}">
                <a16:creationId xmlns:a16="http://schemas.microsoft.com/office/drawing/2014/main" id="{5E2A516E-530F-B184-23A0-072982D6E9C3}"/>
              </a:ext>
            </a:extLst>
          </p:cNvPr>
          <p:cNvSpPr txBox="1"/>
          <p:nvPr/>
        </p:nvSpPr>
        <p:spPr>
          <a:xfrm>
            <a:off x="2088234" y="9558689"/>
            <a:ext cx="1623024" cy="444224"/>
          </a:xfrm>
          <a:prstGeom prst="rect">
            <a:avLst/>
          </a:prstGeom>
        </p:spPr>
        <p:txBody>
          <a:bodyPr vert="horz" wrap="square" lIns="0" tIns="12700" rIns="0" bIns="0" rtlCol="0">
            <a:spAutoFit/>
          </a:bodyPr>
          <a:lstStyle/>
          <a:p>
            <a:pPr marL="75565" marR="111125" indent="2540" algn="ctr">
              <a:lnSpc>
                <a:spcPct val="120000"/>
              </a:lnSpc>
              <a:spcBef>
                <a:spcPts val="489"/>
              </a:spcBef>
            </a:pPr>
            <a:r>
              <a:rPr lang="ja-JP" altLang="en-US" sz="800" spc="-180" dirty="0">
                <a:solidFill>
                  <a:srgbClr val="29417C"/>
                </a:solidFill>
                <a:latin typeface="Hiragino Kaku Gothic Std W4"/>
                <a:cs typeface="Hiragino Kaku Gothic Std W4"/>
              </a:rPr>
              <a:t>エコキュートな</a:t>
            </a:r>
            <a:r>
              <a:rPr lang="ja-JP" altLang="en-US" sz="800" spc="-140" dirty="0">
                <a:solidFill>
                  <a:srgbClr val="29417C"/>
                </a:solidFill>
                <a:latin typeface="Hiragino Kaku Gothic Std W4"/>
                <a:cs typeface="Hiragino Kaku Gothic Std W4"/>
              </a:rPr>
              <a:t>ど必要条件を入力する</a:t>
            </a:r>
            <a:r>
              <a:rPr lang="ja-JP" altLang="en-US" sz="800" spc="-175" dirty="0">
                <a:solidFill>
                  <a:srgbClr val="29417C"/>
                </a:solidFill>
                <a:latin typeface="Hiragino Kaku Gothic Std W4"/>
                <a:cs typeface="Hiragino Kaku Gothic Std W4"/>
              </a:rPr>
              <a:t>ことで</a:t>
            </a:r>
            <a:r>
              <a:rPr lang="ja-JP" altLang="en-US" sz="800" spc="-500" dirty="0">
                <a:solidFill>
                  <a:srgbClr val="29417C"/>
                </a:solidFill>
                <a:latin typeface="Hiragino Kaku Gothic Std W4"/>
                <a:cs typeface="Hiragino Kaku Gothic Std W4"/>
              </a:rPr>
              <a:t>、</a:t>
            </a:r>
            <a:r>
              <a:rPr lang="ja-JP" altLang="en-US" sz="800" spc="-175" dirty="0">
                <a:solidFill>
                  <a:srgbClr val="29417C"/>
                </a:solidFill>
                <a:latin typeface="Hiragino Kaku Gothic Std W4"/>
                <a:cs typeface="Hiragino Kaku Gothic Std W4"/>
              </a:rPr>
              <a:t>かんたんにランニングコストの</a:t>
            </a:r>
            <a:r>
              <a:rPr lang="ja-JP" altLang="en-US" sz="800" spc="-200" dirty="0">
                <a:solidFill>
                  <a:srgbClr val="29417C"/>
                </a:solidFill>
                <a:latin typeface="Hiragino Kaku Gothic Std W4"/>
                <a:cs typeface="Hiragino Kaku Gothic Std W4"/>
              </a:rPr>
              <a:t>シミュ</a:t>
            </a:r>
            <a:r>
              <a:rPr lang="ja-JP" altLang="en-US" sz="800" spc="-100" dirty="0">
                <a:solidFill>
                  <a:srgbClr val="29417C"/>
                </a:solidFill>
                <a:latin typeface="Hiragino Kaku Gothic Std W4"/>
                <a:cs typeface="Hiragino Kaku Gothic Std W4"/>
              </a:rPr>
              <a:t>レ</a:t>
            </a:r>
            <a:r>
              <a:rPr lang="ja-JP" altLang="en-US" sz="800" spc="-150" dirty="0">
                <a:solidFill>
                  <a:srgbClr val="29417C"/>
                </a:solidFill>
                <a:latin typeface="Hiragino Kaku Gothic Std W4"/>
                <a:cs typeface="Hiragino Kaku Gothic Std W4"/>
              </a:rPr>
              <a:t>ーションができます。</a:t>
            </a:r>
            <a:endParaRPr lang="ja-JP" altLang="en-US" sz="800" dirty="0">
              <a:latin typeface="Hiragino Kaku Gothic Std W4"/>
              <a:cs typeface="Hiragino Kaku Gothic Std W4"/>
            </a:endParaRPr>
          </a:p>
        </p:txBody>
      </p:sp>
      <p:sp>
        <p:nvSpPr>
          <p:cNvPr id="208" name="object 137">
            <a:extLst>
              <a:ext uri="{FF2B5EF4-FFF2-40B4-BE49-F238E27FC236}">
                <a16:creationId xmlns:a16="http://schemas.microsoft.com/office/drawing/2014/main" id="{EE87BCD2-0A65-D458-6EBE-A79E4436CE02}"/>
              </a:ext>
            </a:extLst>
          </p:cNvPr>
          <p:cNvSpPr txBox="1"/>
          <p:nvPr/>
        </p:nvSpPr>
        <p:spPr>
          <a:xfrm>
            <a:off x="312442" y="9315047"/>
            <a:ext cx="1504950" cy="182101"/>
          </a:xfrm>
          <a:prstGeom prst="rect">
            <a:avLst/>
          </a:prstGeom>
        </p:spPr>
        <p:txBody>
          <a:bodyPr vert="horz" wrap="square" lIns="0" tIns="12700" rIns="0" bIns="0" rtlCol="0">
            <a:spAutoFit/>
          </a:bodyPr>
          <a:lstStyle/>
          <a:p>
            <a:pPr algn="ctr">
              <a:lnSpc>
                <a:spcPct val="100000"/>
              </a:lnSpc>
              <a:spcBef>
                <a:spcPts val="100"/>
              </a:spcBef>
            </a:pPr>
            <a:r>
              <a:rPr lang="ja-JP" altLang="en-US" sz="1100" b="1" spc="5" dirty="0">
                <a:solidFill>
                  <a:schemeClr val="bg1"/>
                </a:solidFill>
                <a:latin typeface="Hiragino Kaku Gothic Std W6"/>
                <a:cs typeface="Hiragino Kaku Gothic Std W6"/>
              </a:rPr>
              <a:t>修理状況確認サイト</a:t>
            </a:r>
            <a:endParaRPr lang="ja-JP" altLang="en-US" sz="1100" dirty="0">
              <a:solidFill>
                <a:schemeClr val="bg1"/>
              </a:solidFill>
              <a:latin typeface="Hiragino Kaku Gothic Std W6"/>
              <a:cs typeface="Hiragino Kaku Gothic Std W6"/>
            </a:endParaRPr>
          </a:p>
        </p:txBody>
      </p:sp>
      <p:sp>
        <p:nvSpPr>
          <p:cNvPr id="209" name="object 137">
            <a:extLst>
              <a:ext uri="{FF2B5EF4-FFF2-40B4-BE49-F238E27FC236}">
                <a16:creationId xmlns:a16="http://schemas.microsoft.com/office/drawing/2014/main" id="{AE32291B-3D24-B951-F80B-71D6BC45CBED}"/>
              </a:ext>
            </a:extLst>
          </p:cNvPr>
          <p:cNvSpPr txBox="1"/>
          <p:nvPr/>
        </p:nvSpPr>
        <p:spPr>
          <a:xfrm>
            <a:off x="397545" y="9590087"/>
            <a:ext cx="1336922" cy="411395"/>
          </a:xfrm>
          <a:prstGeom prst="rect">
            <a:avLst/>
          </a:prstGeom>
        </p:spPr>
        <p:txBody>
          <a:bodyPr vert="horz" wrap="square" lIns="0" tIns="12700" rIns="0" bIns="0" rtlCol="0">
            <a:spAutoFit/>
          </a:bodyPr>
          <a:lstStyle/>
          <a:p>
            <a:pPr marL="124460" marR="114935" algn="ctr">
              <a:lnSpc>
                <a:spcPct val="80000"/>
              </a:lnSpc>
              <a:spcBef>
                <a:spcPts val="489"/>
              </a:spcBef>
            </a:pPr>
            <a:r>
              <a:rPr lang="ja-JP" altLang="en-US" sz="800" spc="-20" dirty="0">
                <a:solidFill>
                  <a:srgbClr val="29417C"/>
                </a:solidFill>
                <a:latin typeface="Hiragino Kaku Gothic Std W4"/>
                <a:cs typeface="Hiragino Kaku Gothic Std W4"/>
              </a:rPr>
              <a:t>修理依頼後の進捗状況を</a:t>
            </a:r>
            <a:endParaRPr lang="en-US" altLang="ja-JP" sz="800" spc="-20" dirty="0">
              <a:solidFill>
                <a:srgbClr val="29417C"/>
              </a:solidFill>
              <a:latin typeface="Hiragino Kaku Gothic Std W4"/>
              <a:cs typeface="Hiragino Kaku Gothic Std W4"/>
            </a:endParaRPr>
          </a:p>
          <a:p>
            <a:pPr marL="124460" marR="114935" algn="ctr">
              <a:lnSpc>
                <a:spcPct val="80000"/>
              </a:lnSpc>
              <a:spcBef>
                <a:spcPts val="489"/>
              </a:spcBef>
            </a:pPr>
            <a:r>
              <a:rPr lang="ja-JP" altLang="en-US" sz="800" spc="-70" dirty="0">
                <a:solidFill>
                  <a:srgbClr val="29417C"/>
                </a:solidFill>
                <a:latin typeface="Hiragino Kaku Gothic Std W4"/>
                <a:cs typeface="Hiragino Kaku Gothic Std W4"/>
              </a:rPr>
              <a:t>リアルタイムで</a:t>
            </a:r>
            <a:endParaRPr lang="en-US" altLang="ja-JP" sz="800" spc="-70" dirty="0">
              <a:solidFill>
                <a:srgbClr val="29417C"/>
              </a:solidFill>
              <a:latin typeface="Hiragino Kaku Gothic Std W4"/>
              <a:cs typeface="Hiragino Kaku Gothic Std W4"/>
            </a:endParaRPr>
          </a:p>
          <a:p>
            <a:pPr marL="44450" algn="ctr">
              <a:lnSpc>
                <a:spcPct val="80000"/>
              </a:lnSpc>
              <a:spcBef>
                <a:spcPts val="250"/>
              </a:spcBef>
            </a:pPr>
            <a:r>
              <a:rPr lang="ja-JP" altLang="en-US" sz="800" spc="-45" dirty="0">
                <a:solidFill>
                  <a:srgbClr val="29417C"/>
                </a:solidFill>
                <a:latin typeface="Hiragino Kaku Gothic Std W4"/>
                <a:cs typeface="Hiragino Kaku Gothic Std W4"/>
              </a:rPr>
              <a:t>確認できます。</a:t>
            </a:r>
            <a:endParaRPr lang="ja-JP" altLang="en-US" sz="800" dirty="0">
              <a:latin typeface="Hiragino Kaku Gothic Std W4"/>
              <a:cs typeface="Hiragino Kaku Gothic Std W4"/>
            </a:endParaRPr>
          </a:p>
        </p:txBody>
      </p:sp>
      <p:sp>
        <p:nvSpPr>
          <p:cNvPr id="210" name="object 137">
            <a:extLst>
              <a:ext uri="{FF2B5EF4-FFF2-40B4-BE49-F238E27FC236}">
                <a16:creationId xmlns:a16="http://schemas.microsoft.com/office/drawing/2014/main" id="{3DEA8A46-6330-F1B5-1101-4F59A23BF408}"/>
              </a:ext>
            </a:extLst>
          </p:cNvPr>
          <p:cNvSpPr txBox="1"/>
          <p:nvPr/>
        </p:nvSpPr>
        <p:spPr>
          <a:xfrm>
            <a:off x="3912892" y="9315047"/>
            <a:ext cx="1504950" cy="182101"/>
          </a:xfrm>
          <a:prstGeom prst="rect">
            <a:avLst/>
          </a:prstGeom>
        </p:spPr>
        <p:txBody>
          <a:bodyPr vert="horz" wrap="square" lIns="0" tIns="12700" rIns="0" bIns="0" rtlCol="0">
            <a:spAutoFit/>
          </a:bodyPr>
          <a:lstStyle/>
          <a:p>
            <a:pPr algn="ctr">
              <a:lnSpc>
                <a:spcPct val="100000"/>
              </a:lnSpc>
              <a:spcBef>
                <a:spcPts val="100"/>
              </a:spcBef>
            </a:pPr>
            <a:r>
              <a:rPr lang="ja-JP" altLang="en-US" sz="1100" b="1" spc="-35" dirty="0">
                <a:solidFill>
                  <a:schemeClr val="bg1"/>
                </a:solidFill>
                <a:latin typeface="Hiragino Kaku Gothic Std W6"/>
                <a:cs typeface="Hiragino Kaku Gothic Std W6"/>
              </a:rPr>
              <a:t>チラシデータサービス</a:t>
            </a:r>
            <a:endParaRPr lang="ja-JP" altLang="en-US" sz="1100" dirty="0">
              <a:solidFill>
                <a:schemeClr val="bg1"/>
              </a:solidFill>
              <a:latin typeface="Hiragino Kaku Gothic Std W6"/>
              <a:cs typeface="Hiragino Kaku Gothic Std W6"/>
            </a:endParaRPr>
          </a:p>
        </p:txBody>
      </p:sp>
      <p:sp>
        <p:nvSpPr>
          <p:cNvPr id="211" name="object 137">
            <a:extLst>
              <a:ext uri="{FF2B5EF4-FFF2-40B4-BE49-F238E27FC236}">
                <a16:creationId xmlns:a16="http://schemas.microsoft.com/office/drawing/2014/main" id="{E69035DF-F6D2-6A2A-E24D-41D9ECD4FBFC}"/>
              </a:ext>
            </a:extLst>
          </p:cNvPr>
          <p:cNvSpPr txBox="1"/>
          <p:nvPr/>
        </p:nvSpPr>
        <p:spPr>
          <a:xfrm>
            <a:off x="3926557" y="9547224"/>
            <a:ext cx="1467473" cy="313804"/>
          </a:xfrm>
          <a:prstGeom prst="rect">
            <a:avLst/>
          </a:prstGeom>
        </p:spPr>
        <p:txBody>
          <a:bodyPr vert="horz" wrap="square" lIns="0" tIns="12700" rIns="0" bIns="0" rtlCol="0">
            <a:spAutoFit/>
          </a:bodyPr>
          <a:lstStyle/>
          <a:p>
            <a:pPr marL="125730" marR="108585" algn="ctr">
              <a:lnSpc>
                <a:spcPct val="128099"/>
              </a:lnSpc>
              <a:spcBef>
                <a:spcPts val="489"/>
              </a:spcBef>
            </a:pPr>
            <a:r>
              <a:rPr lang="ja-JP" altLang="en-US" sz="800" spc="-100" dirty="0">
                <a:solidFill>
                  <a:srgbClr val="29417C"/>
                </a:solidFill>
                <a:latin typeface="Hiragino Kaku Gothic Std W4"/>
                <a:cs typeface="Hiragino Kaku Gothic Std W4"/>
              </a:rPr>
              <a:t>チラシデータをダウンロードすることができます。</a:t>
            </a:r>
            <a:endParaRPr lang="ja-JP" altLang="en-US" sz="800" spc="-100" dirty="0">
              <a:latin typeface="Hiragino Kaku Gothic Std W4"/>
              <a:cs typeface="Hiragino Kaku Gothic Std W4"/>
            </a:endParaRPr>
          </a:p>
        </p:txBody>
      </p:sp>
      <p:sp>
        <p:nvSpPr>
          <p:cNvPr id="212" name="object 137">
            <a:extLst>
              <a:ext uri="{FF2B5EF4-FFF2-40B4-BE49-F238E27FC236}">
                <a16:creationId xmlns:a16="http://schemas.microsoft.com/office/drawing/2014/main" id="{F645E29F-202B-FD3D-33F5-108F393EB0DC}"/>
              </a:ext>
            </a:extLst>
          </p:cNvPr>
          <p:cNvSpPr txBox="1"/>
          <p:nvPr/>
        </p:nvSpPr>
        <p:spPr>
          <a:xfrm>
            <a:off x="5717880" y="9315047"/>
            <a:ext cx="1504950" cy="182101"/>
          </a:xfrm>
          <a:prstGeom prst="rect">
            <a:avLst/>
          </a:prstGeom>
        </p:spPr>
        <p:txBody>
          <a:bodyPr vert="horz" wrap="square" lIns="0" tIns="12700" rIns="0" bIns="0" rtlCol="0">
            <a:spAutoFit/>
          </a:bodyPr>
          <a:lstStyle/>
          <a:p>
            <a:pPr algn="ctr">
              <a:lnSpc>
                <a:spcPct val="100000"/>
              </a:lnSpc>
              <a:spcBef>
                <a:spcPts val="100"/>
              </a:spcBef>
            </a:pPr>
            <a:r>
              <a:rPr lang="ja-JP" altLang="en-US" sz="1100" b="1" spc="40" dirty="0">
                <a:solidFill>
                  <a:schemeClr val="bg1"/>
                </a:solidFill>
                <a:latin typeface="Hiragino Kaku Gothic Std W6"/>
                <a:cs typeface="Hiragino Kaku Gothic Std W6"/>
              </a:rPr>
              <a:t>画像データサービス</a:t>
            </a:r>
            <a:endParaRPr lang="ja-JP" altLang="en-US" sz="1100" spc="40" dirty="0">
              <a:solidFill>
                <a:schemeClr val="bg1"/>
              </a:solidFill>
              <a:latin typeface="Hiragino Kaku Gothic Std W6"/>
              <a:cs typeface="Hiragino Kaku Gothic Std W6"/>
            </a:endParaRPr>
          </a:p>
        </p:txBody>
      </p:sp>
      <p:sp>
        <p:nvSpPr>
          <p:cNvPr id="213" name="object 137">
            <a:extLst>
              <a:ext uri="{FF2B5EF4-FFF2-40B4-BE49-F238E27FC236}">
                <a16:creationId xmlns:a16="http://schemas.microsoft.com/office/drawing/2014/main" id="{1437DBDC-2E13-8082-0BF4-CE78816BC57A}"/>
              </a:ext>
            </a:extLst>
          </p:cNvPr>
          <p:cNvSpPr txBox="1"/>
          <p:nvPr/>
        </p:nvSpPr>
        <p:spPr>
          <a:xfrm>
            <a:off x="5807745" y="9547224"/>
            <a:ext cx="1332160" cy="471411"/>
          </a:xfrm>
          <a:prstGeom prst="rect">
            <a:avLst/>
          </a:prstGeom>
        </p:spPr>
        <p:txBody>
          <a:bodyPr vert="horz" wrap="square" lIns="0" tIns="12700" rIns="0" bIns="0" rtlCol="0">
            <a:spAutoFit/>
          </a:bodyPr>
          <a:lstStyle/>
          <a:p>
            <a:pPr marL="102235" marR="90805" algn="ctr">
              <a:lnSpc>
                <a:spcPct val="128099"/>
              </a:lnSpc>
              <a:spcBef>
                <a:spcPts val="489"/>
              </a:spcBef>
            </a:pPr>
            <a:r>
              <a:rPr lang="ja-JP" altLang="en-US" sz="800" spc="-80" dirty="0">
                <a:solidFill>
                  <a:srgbClr val="29417C"/>
                </a:solidFill>
                <a:latin typeface="Hiragino Kaku Gothic Std W4"/>
                <a:cs typeface="Hiragino Kaku Gothic Std W4"/>
              </a:rPr>
              <a:t>カタログ等に掲載している</a:t>
            </a:r>
            <a:r>
              <a:rPr lang="ja-JP" altLang="en-US" sz="800" spc="-50" dirty="0">
                <a:solidFill>
                  <a:srgbClr val="29417C"/>
                </a:solidFill>
                <a:latin typeface="Hiragino Kaku Gothic Std W4"/>
                <a:cs typeface="Hiragino Kaku Gothic Std W4"/>
              </a:rPr>
              <a:t>製品画像をダウンロード</a:t>
            </a:r>
            <a:r>
              <a:rPr lang="ja-JP" altLang="en-US" sz="800" spc="-80" dirty="0">
                <a:solidFill>
                  <a:srgbClr val="29417C"/>
                </a:solidFill>
                <a:latin typeface="Hiragino Kaku Gothic Std W4"/>
                <a:cs typeface="Hiragino Kaku Gothic Std W4"/>
              </a:rPr>
              <a:t>することができます。</a:t>
            </a:r>
            <a:endParaRPr lang="ja-JP" altLang="en-US" sz="800" spc="-80" dirty="0">
              <a:latin typeface="Hiragino Kaku Gothic Std W4"/>
              <a:cs typeface="Hiragino Kaku Gothic Std W4"/>
            </a:endParaRPr>
          </a:p>
        </p:txBody>
      </p:sp>
      <p:pic>
        <p:nvPicPr>
          <p:cNvPr id="5" name="図 4">
            <a:extLst>
              <a:ext uri="{FF2B5EF4-FFF2-40B4-BE49-F238E27FC236}">
                <a16:creationId xmlns:a16="http://schemas.microsoft.com/office/drawing/2014/main" id="{FAD29284-E112-7429-F04F-642FF8D4294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0640" y="7303698"/>
            <a:ext cx="1463096" cy="133246"/>
          </a:xfrm>
          <a:prstGeom prst="rect">
            <a:avLst/>
          </a:prstGeom>
        </p:spPr>
      </p:pic>
      <p:pic>
        <p:nvPicPr>
          <p:cNvPr id="7" name="図 6">
            <a:extLst>
              <a:ext uri="{FF2B5EF4-FFF2-40B4-BE49-F238E27FC236}">
                <a16:creationId xmlns:a16="http://schemas.microsoft.com/office/drawing/2014/main" id="{02625073-63B8-6757-01CE-E9416F7FE1B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54306" y="9339141"/>
            <a:ext cx="1460483" cy="135859"/>
          </a:xfrm>
          <a:prstGeom prst="rect">
            <a:avLst/>
          </a:prstGeom>
        </p:spPr>
      </p:pic>
    </p:spTree>
    <p:extLst>
      <p:ext uri="{BB962C8B-B14F-4D97-AF65-F5344CB8AC3E}">
        <p14:creationId xmlns:p14="http://schemas.microsoft.com/office/powerpoint/2010/main" val="80642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FCA782-DADE-EDC8-868A-125FC0B1EA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69152"/>
            <a:ext cx="7556500" cy="3941387"/>
          </a:xfrm>
          <a:prstGeom prst="rect">
            <a:avLst/>
          </a:prstGeom>
        </p:spPr>
      </p:pic>
      <p:pic>
        <p:nvPicPr>
          <p:cNvPr id="5" name="図 4">
            <a:extLst>
              <a:ext uri="{FF2B5EF4-FFF2-40B4-BE49-F238E27FC236}">
                <a16:creationId xmlns:a16="http://schemas.microsoft.com/office/drawing/2014/main" id="{87A0CE71-485F-F561-4486-9975E3E48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650" y="5733146"/>
            <a:ext cx="6842586" cy="39190"/>
          </a:xfrm>
          <a:prstGeom prst="rect">
            <a:avLst/>
          </a:prstGeom>
        </p:spPr>
      </p:pic>
      <p:pic>
        <p:nvPicPr>
          <p:cNvPr id="103" name="図 102">
            <a:extLst>
              <a:ext uri="{FF2B5EF4-FFF2-40B4-BE49-F238E27FC236}">
                <a16:creationId xmlns:a16="http://schemas.microsoft.com/office/drawing/2014/main" id="{633797AE-82A7-A87B-A87C-D0B0B5526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663"/>
            <a:ext cx="7556500" cy="4695732"/>
          </a:xfrm>
          <a:prstGeom prst="rect">
            <a:avLst/>
          </a:prstGeom>
        </p:spPr>
      </p:pic>
      <p:pic>
        <p:nvPicPr>
          <p:cNvPr id="98" name="図 97">
            <a:extLst>
              <a:ext uri="{FF2B5EF4-FFF2-40B4-BE49-F238E27FC236}">
                <a16:creationId xmlns:a16="http://schemas.microsoft.com/office/drawing/2014/main" id="{995BE317-AEF5-5C6B-F91F-28C9BEB99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925" y="2463621"/>
            <a:ext cx="2709340" cy="2602221"/>
          </a:xfrm>
          <a:prstGeom prst="rect">
            <a:avLst/>
          </a:prstGeom>
        </p:spPr>
      </p:pic>
      <p:pic>
        <p:nvPicPr>
          <p:cNvPr id="95" name="図 94">
            <a:extLst>
              <a:ext uri="{FF2B5EF4-FFF2-40B4-BE49-F238E27FC236}">
                <a16:creationId xmlns:a16="http://schemas.microsoft.com/office/drawing/2014/main" id="{19171ADD-3846-66B3-2C77-76E14BE2C1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7871" y="873772"/>
            <a:ext cx="2461136" cy="1379491"/>
          </a:xfrm>
          <a:prstGeom prst="rect">
            <a:avLst/>
          </a:prstGeom>
        </p:spPr>
      </p:pic>
      <p:pic>
        <p:nvPicPr>
          <p:cNvPr id="93" name="図 92">
            <a:extLst>
              <a:ext uri="{FF2B5EF4-FFF2-40B4-BE49-F238E27FC236}">
                <a16:creationId xmlns:a16="http://schemas.microsoft.com/office/drawing/2014/main" id="{542691FF-58ED-F272-FCB9-E23E9587A9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3739" y="883842"/>
            <a:ext cx="1585892" cy="757675"/>
          </a:xfrm>
          <a:prstGeom prst="rect">
            <a:avLst/>
          </a:prstGeom>
        </p:spPr>
      </p:pic>
      <p:pic>
        <p:nvPicPr>
          <p:cNvPr id="91" name="図 90">
            <a:extLst>
              <a:ext uri="{FF2B5EF4-FFF2-40B4-BE49-F238E27FC236}">
                <a16:creationId xmlns:a16="http://schemas.microsoft.com/office/drawing/2014/main" id="{2DAEC7D3-875D-43CF-49DE-C207FD7D0B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256" y="862373"/>
            <a:ext cx="2270411" cy="1442195"/>
          </a:xfrm>
          <a:prstGeom prst="rect">
            <a:avLst/>
          </a:prstGeom>
        </p:spPr>
      </p:pic>
      <p:sp>
        <p:nvSpPr>
          <p:cNvPr id="81" name="正方形/長方形 80">
            <a:extLst>
              <a:ext uri="{FF2B5EF4-FFF2-40B4-BE49-F238E27FC236}">
                <a16:creationId xmlns:a16="http://schemas.microsoft.com/office/drawing/2014/main" id="{0FD9D7C7-C562-DF66-C50E-B617D3028959}"/>
              </a:ext>
            </a:extLst>
          </p:cNvPr>
          <p:cNvSpPr/>
          <p:nvPr/>
        </p:nvSpPr>
        <p:spPr>
          <a:xfrm>
            <a:off x="365616" y="9821829"/>
            <a:ext cx="2012945" cy="242181"/>
          </a:xfrm>
          <a:prstGeom prst="rect">
            <a:avLst/>
          </a:prstGeom>
          <a:solidFill>
            <a:srgbClr val="0C36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EBAE59D4-E0F2-34CC-E4D0-140C8AC56EDB}"/>
              </a:ext>
            </a:extLst>
          </p:cNvPr>
          <p:cNvSpPr/>
          <p:nvPr/>
        </p:nvSpPr>
        <p:spPr>
          <a:xfrm>
            <a:off x="501650" y="2510775"/>
            <a:ext cx="2588185" cy="24915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4DE5EBA3-98D9-08F3-3B83-0265739B3C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6193" y="5853301"/>
            <a:ext cx="1230568" cy="274331"/>
          </a:xfrm>
          <a:prstGeom prst="rect">
            <a:avLst/>
          </a:prstGeom>
        </p:spPr>
      </p:pic>
      <p:pic>
        <p:nvPicPr>
          <p:cNvPr id="65" name="図 64">
            <a:extLst>
              <a:ext uri="{FF2B5EF4-FFF2-40B4-BE49-F238E27FC236}">
                <a16:creationId xmlns:a16="http://schemas.microsoft.com/office/drawing/2014/main" id="{CCB39CDA-778B-745F-FAE7-82239CBA10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6193" y="6734450"/>
            <a:ext cx="1230568" cy="274331"/>
          </a:xfrm>
          <a:prstGeom prst="rect">
            <a:avLst/>
          </a:prstGeom>
        </p:spPr>
      </p:pic>
      <p:pic>
        <p:nvPicPr>
          <p:cNvPr id="38" name="図 37">
            <a:extLst>
              <a:ext uri="{FF2B5EF4-FFF2-40B4-BE49-F238E27FC236}">
                <a16:creationId xmlns:a16="http://schemas.microsoft.com/office/drawing/2014/main" id="{78769A2E-D7B1-2943-E331-0A642712A8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12991" y="2559755"/>
            <a:ext cx="1303723" cy="728935"/>
          </a:xfrm>
          <a:prstGeom prst="rect">
            <a:avLst/>
          </a:prstGeom>
        </p:spPr>
      </p:pic>
      <p:sp>
        <p:nvSpPr>
          <p:cNvPr id="64" name="フローチャート: 端子 63">
            <a:extLst>
              <a:ext uri="{FF2B5EF4-FFF2-40B4-BE49-F238E27FC236}">
                <a16:creationId xmlns:a16="http://schemas.microsoft.com/office/drawing/2014/main" id="{8A13700A-C61C-5CE1-ABC6-2194728D6027}"/>
              </a:ext>
            </a:extLst>
          </p:cNvPr>
          <p:cNvSpPr/>
          <p:nvPr/>
        </p:nvSpPr>
        <p:spPr>
          <a:xfrm>
            <a:off x="3385090" y="2486809"/>
            <a:ext cx="509386" cy="125194"/>
          </a:xfrm>
          <a:prstGeom prst="flowChartTerminator">
            <a:avLst/>
          </a:prstGeom>
          <a:solidFill>
            <a:srgbClr val="0C36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3E3DF620-C9EA-AAEC-AC7E-9A156AEC4C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19815" y="3429141"/>
            <a:ext cx="1303723" cy="783801"/>
          </a:xfrm>
          <a:prstGeom prst="rect">
            <a:avLst/>
          </a:prstGeom>
        </p:spPr>
      </p:pic>
      <p:sp>
        <p:nvSpPr>
          <p:cNvPr id="59" name="フローチャート: 端子 58">
            <a:extLst>
              <a:ext uri="{FF2B5EF4-FFF2-40B4-BE49-F238E27FC236}">
                <a16:creationId xmlns:a16="http://schemas.microsoft.com/office/drawing/2014/main" id="{61524766-5D9D-F848-7F16-9B794FC0A1B5}"/>
              </a:ext>
            </a:extLst>
          </p:cNvPr>
          <p:cNvSpPr/>
          <p:nvPr/>
        </p:nvSpPr>
        <p:spPr>
          <a:xfrm>
            <a:off x="3385090" y="3357477"/>
            <a:ext cx="509386" cy="125194"/>
          </a:xfrm>
          <a:prstGeom prst="flowChartTerminator">
            <a:avLst/>
          </a:prstGeom>
          <a:solidFill>
            <a:srgbClr val="0C36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A52088E0-F04B-4C52-3422-60A5BD727CA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05785" y="2503427"/>
            <a:ext cx="2312214" cy="1810581"/>
          </a:xfrm>
          <a:prstGeom prst="rect">
            <a:avLst/>
          </a:prstGeom>
        </p:spPr>
      </p:pic>
      <p:pic>
        <p:nvPicPr>
          <p:cNvPr id="58" name="図 57">
            <a:extLst>
              <a:ext uri="{FF2B5EF4-FFF2-40B4-BE49-F238E27FC236}">
                <a16:creationId xmlns:a16="http://schemas.microsoft.com/office/drawing/2014/main" id="{9F6444F3-9E72-A4D0-FBEA-FBDC834548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89558" y="3973364"/>
            <a:ext cx="1081646" cy="1081646"/>
          </a:xfrm>
          <a:prstGeom prst="rect">
            <a:avLst/>
          </a:prstGeom>
        </p:spPr>
      </p:pic>
      <p:pic>
        <p:nvPicPr>
          <p:cNvPr id="34" name="図 33">
            <a:extLst>
              <a:ext uri="{FF2B5EF4-FFF2-40B4-BE49-F238E27FC236}">
                <a16:creationId xmlns:a16="http://schemas.microsoft.com/office/drawing/2014/main" id="{39BC57DA-230D-6515-B73E-74BDA1B5225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3373" y="4215345"/>
            <a:ext cx="2505552" cy="734161"/>
          </a:xfrm>
          <a:prstGeom prst="rect">
            <a:avLst/>
          </a:prstGeom>
        </p:spPr>
      </p:pic>
      <p:pic>
        <p:nvPicPr>
          <p:cNvPr id="36" name="図 35">
            <a:extLst>
              <a:ext uri="{FF2B5EF4-FFF2-40B4-BE49-F238E27FC236}">
                <a16:creationId xmlns:a16="http://schemas.microsoft.com/office/drawing/2014/main" id="{DB3875CA-3694-924B-0BAA-0F484863D44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56442" y="4267942"/>
            <a:ext cx="1011104" cy="1011104"/>
          </a:xfrm>
          <a:prstGeom prst="rect">
            <a:avLst/>
          </a:prstGeom>
        </p:spPr>
      </p:pic>
      <p:pic>
        <p:nvPicPr>
          <p:cNvPr id="32" name="図 31">
            <a:extLst>
              <a:ext uri="{FF2B5EF4-FFF2-40B4-BE49-F238E27FC236}">
                <a16:creationId xmlns:a16="http://schemas.microsoft.com/office/drawing/2014/main" id="{1490C278-9F1E-E5EB-E398-C41AC7D8EF4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1077" y="3420286"/>
            <a:ext cx="2442848" cy="700196"/>
          </a:xfrm>
          <a:prstGeom prst="rect">
            <a:avLst/>
          </a:prstGeom>
        </p:spPr>
      </p:pic>
      <p:pic>
        <p:nvPicPr>
          <p:cNvPr id="30" name="図 29">
            <a:extLst>
              <a:ext uri="{FF2B5EF4-FFF2-40B4-BE49-F238E27FC236}">
                <a16:creationId xmlns:a16="http://schemas.microsoft.com/office/drawing/2014/main" id="{0AA7455A-A9BA-D3D4-4E44-375E6466349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7569" y="2590969"/>
            <a:ext cx="1909863" cy="721097"/>
          </a:xfrm>
          <a:prstGeom prst="rect">
            <a:avLst/>
          </a:prstGeom>
        </p:spPr>
      </p:pic>
      <p:pic>
        <p:nvPicPr>
          <p:cNvPr id="27" name="図 26">
            <a:extLst>
              <a:ext uri="{FF2B5EF4-FFF2-40B4-BE49-F238E27FC236}">
                <a16:creationId xmlns:a16="http://schemas.microsoft.com/office/drawing/2014/main" id="{8CEC3BEB-340E-CF77-1713-56CBD3950FE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59374" y="2395301"/>
            <a:ext cx="1418681" cy="232528"/>
          </a:xfrm>
          <a:prstGeom prst="rect">
            <a:avLst/>
          </a:prstGeom>
        </p:spPr>
      </p:pic>
      <p:pic>
        <p:nvPicPr>
          <p:cNvPr id="25" name="図 24">
            <a:extLst>
              <a:ext uri="{FF2B5EF4-FFF2-40B4-BE49-F238E27FC236}">
                <a16:creationId xmlns:a16="http://schemas.microsoft.com/office/drawing/2014/main" id="{C7B94CBA-A761-B54C-B42A-66B97918B2B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4204" y="4472985"/>
            <a:ext cx="1345526" cy="232528"/>
          </a:xfrm>
          <a:prstGeom prst="rect">
            <a:avLst/>
          </a:prstGeom>
        </p:spPr>
      </p:pic>
      <p:pic>
        <p:nvPicPr>
          <p:cNvPr id="11" name="図 10">
            <a:extLst>
              <a:ext uri="{FF2B5EF4-FFF2-40B4-BE49-F238E27FC236}">
                <a16:creationId xmlns:a16="http://schemas.microsoft.com/office/drawing/2014/main" id="{B5DFA0E4-A688-BBE2-F5BE-7107EE6DD44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3703" y="3660943"/>
            <a:ext cx="1779229" cy="232528"/>
          </a:xfrm>
          <a:prstGeom prst="rect">
            <a:avLst/>
          </a:prstGeom>
        </p:spPr>
      </p:pic>
      <p:pic>
        <p:nvPicPr>
          <p:cNvPr id="9" name="図 8">
            <a:extLst>
              <a:ext uri="{FF2B5EF4-FFF2-40B4-BE49-F238E27FC236}">
                <a16:creationId xmlns:a16="http://schemas.microsoft.com/office/drawing/2014/main" id="{331971E8-4AE0-36FC-4339-E385714ADC6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48419" y="2837442"/>
            <a:ext cx="1094630" cy="229898"/>
          </a:xfrm>
          <a:prstGeom prst="rect">
            <a:avLst/>
          </a:prstGeom>
        </p:spPr>
      </p:pic>
      <p:pic>
        <p:nvPicPr>
          <p:cNvPr id="7" name="図 6">
            <a:extLst>
              <a:ext uri="{FF2B5EF4-FFF2-40B4-BE49-F238E27FC236}">
                <a16:creationId xmlns:a16="http://schemas.microsoft.com/office/drawing/2014/main" id="{6271DDCF-DB68-A7EB-FE2B-5B2DA935BB2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92178" y="754907"/>
            <a:ext cx="1204442" cy="232528"/>
          </a:xfrm>
          <a:prstGeom prst="rect">
            <a:avLst/>
          </a:prstGeom>
        </p:spPr>
      </p:pic>
      <p:pic>
        <p:nvPicPr>
          <p:cNvPr id="235" name="図 234">
            <a:extLst>
              <a:ext uri="{FF2B5EF4-FFF2-40B4-BE49-F238E27FC236}">
                <a16:creationId xmlns:a16="http://schemas.microsoft.com/office/drawing/2014/main" id="{3D409777-DAB7-3715-1C16-69CE6A5BAA6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34873" y="7008122"/>
            <a:ext cx="6701502" cy="2458524"/>
          </a:xfrm>
          <a:prstGeom prst="rect">
            <a:avLst/>
          </a:prstGeom>
        </p:spPr>
      </p:pic>
      <p:pic>
        <p:nvPicPr>
          <p:cNvPr id="214" name="図 213">
            <a:extLst>
              <a:ext uri="{FF2B5EF4-FFF2-40B4-BE49-F238E27FC236}">
                <a16:creationId xmlns:a16="http://schemas.microsoft.com/office/drawing/2014/main" id="{28A2C631-895E-A71D-B553-9157B118BB4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889563" y="2120071"/>
            <a:ext cx="2719791" cy="540823"/>
          </a:xfrm>
          <a:prstGeom prst="rect">
            <a:avLst/>
          </a:prstGeom>
        </p:spPr>
      </p:pic>
      <p:pic>
        <p:nvPicPr>
          <p:cNvPr id="194" name="図 193">
            <a:extLst>
              <a:ext uri="{FF2B5EF4-FFF2-40B4-BE49-F238E27FC236}">
                <a16:creationId xmlns:a16="http://schemas.microsoft.com/office/drawing/2014/main" id="{BBABAD35-1D43-7193-5D5D-0076A186A68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43548" y="791521"/>
            <a:ext cx="1946440" cy="237753"/>
          </a:xfrm>
          <a:prstGeom prst="rect">
            <a:avLst/>
          </a:prstGeom>
        </p:spPr>
      </p:pic>
      <p:pic>
        <p:nvPicPr>
          <p:cNvPr id="196" name="図 195">
            <a:extLst>
              <a:ext uri="{FF2B5EF4-FFF2-40B4-BE49-F238E27FC236}">
                <a16:creationId xmlns:a16="http://schemas.microsoft.com/office/drawing/2014/main" id="{72BBB340-5738-A5EC-424E-23707B27615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858383" y="792782"/>
            <a:ext cx="1081646" cy="237753"/>
          </a:xfrm>
          <a:prstGeom prst="rect">
            <a:avLst/>
          </a:prstGeom>
        </p:spPr>
      </p:pic>
      <p:sp>
        <p:nvSpPr>
          <p:cNvPr id="3" name="object 2"/>
          <p:cNvSpPr txBox="1"/>
          <p:nvPr/>
        </p:nvSpPr>
        <p:spPr>
          <a:xfrm>
            <a:off x="3066912" y="9836806"/>
            <a:ext cx="1626870" cy="344966"/>
          </a:xfrm>
          <a:prstGeom prst="rect">
            <a:avLst/>
          </a:prstGeom>
        </p:spPr>
        <p:txBody>
          <a:bodyPr vert="horz" wrap="square" lIns="0" tIns="57150" rIns="0" bIns="0" rtlCol="0">
            <a:spAutoFit/>
          </a:bodyPr>
          <a:lstStyle/>
          <a:p>
            <a:pPr marL="12700">
              <a:lnSpc>
                <a:spcPct val="100000"/>
              </a:lnSpc>
              <a:spcBef>
                <a:spcPts val="450"/>
              </a:spcBef>
            </a:pPr>
            <a:r>
              <a:rPr sz="600" dirty="0">
                <a:solidFill>
                  <a:srgbClr val="231F20"/>
                </a:solidFill>
                <a:latin typeface="A-OTF Futo Go B101 Pro Bold"/>
                <a:cs typeface="A-OTF Futo Go B101 Pro Bold"/>
              </a:rPr>
              <a:t>【URL</a:t>
            </a:r>
            <a:r>
              <a:rPr sz="600" spc="-50" dirty="0">
                <a:solidFill>
                  <a:srgbClr val="231F20"/>
                </a:solidFill>
                <a:latin typeface="A-OTF Futo Go B101 Pro Bold"/>
                <a:cs typeface="A-OTF Futo Go B101 Pro Bold"/>
              </a:rPr>
              <a:t>】</a:t>
            </a:r>
            <a:endParaRPr sz="600" dirty="0">
              <a:latin typeface="A-OTF Futo Go B101 Pro Bold"/>
              <a:cs typeface="A-OTF Futo Go B101 Pro Bold"/>
            </a:endParaRPr>
          </a:p>
          <a:p>
            <a:pPr marL="46990">
              <a:lnSpc>
                <a:spcPct val="100000"/>
              </a:lnSpc>
              <a:spcBef>
                <a:spcPts val="540"/>
              </a:spcBef>
            </a:pPr>
            <a:r>
              <a:rPr sz="850" b="1" spc="40" dirty="0">
                <a:solidFill>
                  <a:srgbClr val="231F20"/>
                </a:solidFill>
                <a:latin typeface="A-OTF Futo Go B101 Pro Bold"/>
                <a:cs typeface="A-OTF Futo Go B101 Pro Bold"/>
              </a:rPr>
              <a:t>https://nabiz.coronaweb.com/</a:t>
            </a:r>
            <a:endParaRPr sz="850" b="1" spc="40" dirty="0">
              <a:latin typeface="A-OTF Futo Go B101 Pro Bold"/>
              <a:cs typeface="A-OTF Futo Go B101 Pro Bold"/>
            </a:endParaRPr>
          </a:p>
        </p:txBody>
      </p:sp>
      <p:sp>
        <p:nvSpPr>
          <p:cNvPr id="16" name="object 15"/>
          <p:cNvSpPr txBox="1"/>
          <p:nvPr/>
        </p:nvSpPr>
        <p:spPr>
          <a:xfrm>
            <a:off x="4868365" y="10405465"/>
            <a:ext cx="2348230" cy="128240"/>
          </a:xfrm>
          <a:prstGeom prst="rect">
            <a:avLst/>
          </a:prstGeom>
        </p:spPr>
        <p:txBody>
          <a:bodyPr vert="horz" wrap="square" lIns="0" tIns="12700" rIns="0" bIns="0" rtlCol="0">
            <a:spAutoFit/>
          </a:bodyPr>
          <a:lstStyle/>
          <a:p>
            <a:pPr marL="38100">
              <a:lnSpc>
                <a:spcPct val="100000"/>
              </a:lnSpc>
              <a:spcBef>
                <a:spcPts val="100"/>
              </a:spcBef>
              <a:tabLst>
                <a:tab pos="2005964" algn="l"/>
              </a:tabLst>
            </a:pPr>
            <a:r>
              <a:rPr sz="650" spc="-25" dirty="0">
                <a:solidFill>
                  <a:srgbClr val="231F20"/>
                </a:solidFill>
                <a:latin typeface="Hiragino Kaku Gothic Std W3"/>
                <a:cs typeface="Hiragino Kaku Gothic Std W3"/>
              </a:rPr>
              <a:t>※</a:t>
            </a:r>
            <a:r>
              <a:rPr sz="750" spc="-25" dirty="0" err="1">
                <a:solidFill>
                  <a:srgbClr val="231F20"/>
                </a:solidFill>
                <a:latin typeface="Hiragino Kaku Gothic Std W3"/>
                <a:cs typeface="Hiragino Kaku Gothic Std W3"/>
              </a:rPr>
              <a:t>QR</a:t>
            </a:r>
            <a:r>
              <a:rPr sz="650" spc="-30" dirty="0" err="1">
                <a:solidFill>
                  <a:srgbClr val="231F20"/>
                </a:solidFill>
                <a:latin typeface="Hiragino Kaku Gothic Std W3"/>
                <a:cs typeface="Hiragino Kaku Gothic Std W3"/>
              </a:rPr>
              <a:t>コ</a:t>
            </a:r>
            <a:r>
              <a:rPr sz="650" spc="-75" dirty="0" err="1">
                <a:solidFill>
                  <a:srgbClr val="231F20"/>
                </a:solidFill>
                <a:latin typeface="Hiragino Kaku Gothic Std W3"/>
                <a:cs typeface="Hiragino Kaku Gothic Std W3"/>
              </a:rPr>
              <a:t>ー</a:t>
            </a:r>
            <a:r>
              <a:rPr sz="650" spc="-60" dirty="0" err="1">
                <a:solidFill>
                  <a:srgbClr val="231F20"/>
                </a:solidFill>
                <a:latin typeface="Hiragino Kaku Gothic Std W3"/>
                <a:cs typeface="Hiragino Kaku Gothic Std W3"/>
              </a:rPr>
              <a:t>ド</a:t>
            </a:r>
            <a:r>
              <a:rPr sz="650" spc="-20" dirty="0" err="1">
                <a:solidFill>
                  <a:srgbClr val="231F20"/>
                </a:solidFill>
                <a:latin typeface="Hiragino Kaku Gothic Std W3"/>
                <a:cs typeface="Hiragino Kaku Gothic Std W3"/>
              </a:rPr>
              <a:t>は</a:t>
            </a:r>
            <a:r>
              <a:rPr sz="650" spc="-25" dirty="0" err="1">
                <a:solidFill>
                  <a:srgbClr val="231F20"/>
                </a:solidFill>
                <a:latin typeface="Hiragino Kaku Gothic Std W3"/>
                <a:cs typeface="Hiragino Kaku Gothic Std W3"/>
              </a:rPr>
              <a:t>㈱</a:t>
            </a:r>
            <a:r>
              <a:rPr sz="650" spc="-45" dirty="0" err="1">
                <a:solidFill>
                  <a:srgbClr val="231F20"/>
                </a:solidFill>
                <a:latin typeface="Hiragino Kaku Gothic Std W3"/>
                <a:cs typeface="Hiragino Kaku Gothic Std W3"/>
              </a:rPr>
              <a:t>デ</a:t>
            </a:r>
            <a:r>
              <a:rPr sz="650" spc="-80" dirty="0" err="1">
                <a:solidFill>
                  <a:srgbClr val="231F20"/>
                </a:solidFill>
                <a:latin typeface="Hiragino Kaku Gothic Std W3"/>
                <a:cs typeface="Hiragino Kaku Gothic Std W3"/>
              </a:rPr>
              <a:t>ン</a:t>
            </a:r>
            <a:r>
              <a:rPr sz="650" spc="-55" dirty="0" err="1">
                <a:solidFill>
                  <a:srgbClr val="231F20"/>
                </a:solidFill>
                <a:latin typeface="Hiragino Kaku Gothic Std W3"/>
                <a:cs typeface="Hiragino Kaku Gothic Std W3"/>
              </a:rPr>
              <a:t>ソ</a:t>
            </a:r>
            <a:r>
              <a:rPr sz="650" spc="-35" dirty="0" err="1">
                <a:solidFill>
                  <a:srgbClr val="231F20"/>
                </a:solidFill>
                <a:latin typeface="Hiragino Kaku Gothic Std W3"/>
                <a:cs typeface="Hiragino Kaku Gothic Std W3"/>
              </a:rPr>
              <a:t>ー</a:t>
            </a:r>
            <a:r>
              <a:rPr sz="650" spc="-90" dirty="0" err="1">
                <a:solidFill>
                  <a:srgbClr val="231F20"/>
                </a:solidFill>
                <a:latin typeface="Hiragino Kaku Gothic Std W3"/>
                <a:cs typeface="Hiragino Kaku Gothic Std W3"/>
              </a:rPr>
              <a:t>ウ</a:t>
            </a:r>
            <a:r>
              <a:rPr sz="650" spc="-45" dirty="0" err="1">
                <a:solidFill>
                  <a:srgbClr val="231F20"/>
                </a:solidFill>
                <a:latin typeface="Hiragino Kaku Gothic Std W3"/>
                <a:cs typeface="Hiragino Kaku Gothic Std W3"/>
              </a:rPr>
              <a:t>ェー</a:t>
            </a:r>
            <a:r>
              <a:rPr sz="650" spc="-25" dirty="0" err="1">
                <a:solidFill>
                  <a:srgbClr val="231F20"/>
                </a:solidFill>
                <a:latin typeface="Hiragino Kaku Gothic Std W3"/>
                <a:cs typeface="Hiragino Kaku Gothic Std W3"/>
              </a:rPr>
              <a:t>ブの</a:t>
            </a:r>
            <a:r>
              <a:rPr sz="650" dirty="0" err="1">
                <a:solidFill>
                  <a:srgbClr val="231F20"/>
                </a:solidFill>
                <a:latin typeface="Hiragino Kaku Gothic Std W3"/>
                <a:cs typeface="Hiragino Kaku Gothic Std W3"/>
              </a:rPr>
              <a:t>登録商</a:t>
            </a:r>
            <a:r>
              <a:rPr sz="650" spc="-30" dirty="0" err="1">
                <a:solidFill>
                  <a:srgbClr val="231F20"/>
                </a:solidFill>
                <a:latin typeface="Hiragino Kaku Gothic Std W3"/>
                <a:cs typeface="Hiragino Kaku Gothic Std W3"/>
              </a:rPr>
              <a:t>標</a:t>
            </a:r>
            <a:r>
              <a:rPr sz="650" spc="-45" dirty="0" err="1">
                <a:solidFill>
                  <a:srgbClr val="231F20"/>
                </a:solidFill>
                <a:latin typeface="Hiragino Kaku Gothic Std W3"/>
                <a:cs typeface="Hiragino Kaku Gothic Std W3"/>
              </a:rPr>
              <a:t>で</a:t>
            </a:r>
            <a:r>
              <a:rPr sz="650" spc="-30" dirty="0" err="1">
                <a:solidFill>
                  <a:srgbClr val="231F20"/>
                </a:solidFill>
                <a:latin typeface="Hiragino Kaku Gothic Std W3"/>
                <a:cs typeface="Hiragino Kaku Gothic Std W3"/>
              </a:rPr>
              <a:t>す</a:t>
            </a:r>
            <a:r>
              <a:rPr lang="ja-JP" altLang="en-US" sz="650" spc="-50" dirty="0">
                <a:solidFill>
                  <a:srgbClr val="231F20"/>
                </a:solidFill>
                <a:latin typeface="Hiragino Kaku Gothic Std W3"/>
                <a:cs typeface="Hiragino Kaku Gothic Std W3"/>
              </a:rPr>
              <a:t>。</a:t>
            </a:r>
            <a:endParaRPr sz="600" baseline="6944" dirty="0">
              <a:latin typeface="A-OTF Gothic BBB Pro"/>
              <a:cs typeface="A-OTF Gothic BBB Pro"/>
            </a:endParaRPr>
          </a:p>
        </p:txBody>
      </p:sp>
      <p:sp>
        <p:nvSpPr>
          <p:cNvPr id="18" name="object 17"/>
          <p:cNvSpPr txBox="1"/>
          <p:nvPr/>
        </p:nvSpPr>
        <p:spPr>
          <a:xfrm>
            <a:off x="365784" y="9837323"/>
            <a:ext cx="2019935" cy="188513"/>
          </a:xfrm>
          <a:prstGeom prst="rect">
            <a:avLst/>
          </a:prstGeom>
          <a:noFill/>
        </p:spPr>
        <p:txBody>
          <a:bodyPr vert="horz" wrap="square" lIns="0" tIns="41910" rIns="0" bIns="0" rtlCol="0">
            <a:spAutoFit/>
          </a:bodyPr>
          <a:lstStyle/>
          <a:p>
            <a:pPr marL="55880">
              <a:lnSpc>
                <a:spcPct val="100000"/>
              </a:lnSpc>
              <a:spcBef>
                <a:spcPts val="330"/>
              </a:spcBef>
            </a:pPr>
            <a:r>
              <a:rPr sz="950" b="1" spc="-70" dirty="0">
                <a:solidFill>
                  <a:schemeClr val="bg1"/>
                </a:solidFill>
                <a:latin typeface="Hiragino Kaku Gothic Std W6"/>
                <a:cs typeface="Hiragino Kaku Gothic Std W6"/>
              </a:rPr>
              <a:t>「コロナビズ」の会員になるには</a:t>
            </a:r>
            <a:r>
              <a:rPr sz="950" b="1" spc="-70" dirty="0">
                <a:solidFill>
                  <a:schemeClr val="bg1"/>
                </a:solidFill>
                <a:latin typeface="小塚ゴシック Pro B" panose="020B0800000000000000" pitchFamily="34" charset="-128"/>
                <a:ea typeface="小塚ゴシック Pro B" panose="020B0800000000000000" pitchFamily="34" charset="-128"/>
                <a:cs typeface="Hiragino Kaku Gothic Std W6"/>
              </a:rPr>
              <a:t>…</a:t>
            </a:r>
            <a:endParaRPr sz="950" dirty="0">
              <a:solidFill>
                <a:schemeClr val="bg1"/>
              </a:solidFill>
              <a:latin typeface="小塚ゴシック Pro B" panose="020B0800000000000000" pitchFamily="34" charset="-128"/>
              <a:ea typeface="小塚ゴシック Pro B" panose="020B0800000000000000" pitchFamily="34" charset="-128"/>
              <a:cs typeface="Hiragino Kaku Gothic Std W6"/>
            </a:endParaRPr>
          </a:p>
        </p:txBody>
      </p:sp>
      <p:sp>
        <p:nvSpPr>
          <p:cNvPr id="19" name="object 18"/>
          <p:cNvSpPr txBox="1"/>
          <p:nvPr/>
        </p:nvSpPr>
        <p:spPr>
          <a:xfrm>
            <a:off x="5702764" y="9859151"/>
            <a:ext cx="1473835" cy="235962"/>
          </a:xfrm>
          <a:prstGeom prst="rect">
            <a:avLst/>
          </a:prstGeom>
        </p:spPr>
        <p:txBody>
          <a:bodyPr vert="horz" wrap="square" lIns="0" tIns="12700" rIns="0" bIns="0" rtlCol="0">
            <a:spAutoFit/>
          </a:bodyPr>
          <a:lstStyle/>
          <a:p>
            <a:pPr marL="12700" marR="5080" indent="2540">
              <a:spcBef>
                <a:spcPts val="100"/>
              </a:spcBef>
            </a:pPr>
            <a:r>
              <a:rPr sz="650" spc="-40" dirty="0" err="1">
                <a:solidFill>
                  <a:srgbClr val="231F20"/>
                </a:solidFill>
                <a:latin typeface="Hiragino Kaku Gothic Std W3"/>
                <a:cs typeface="Hiragino Kaku Gothic Std W3"/>
              </a:rPr>
              <a:t>ログインするには</a:t>
            </a:r>
            <a:r>
              <a:rPr sz="650" spc="-300" dirty="0" err="1">
                <a:solidFill>
                  <a:srgbClr val="231F20"/>
                </a:solidFill>
                <a:latin typeface="Hiragino Kaku Gothic Std W3"/>
                <a:cs typeface="Hiragino Kaku Gothic Std W3"/>
              </a:rPr>
              <a:t>、</a:t>
            </a:r>
            <a:r>
              <a:rPr sz="650" spc="-10" dirty="0" err="1">
                <a:solidFill>
                  <a:srgbClr val="231F20"/>
                </a:solidFill>
                <a:latin typeface="Hiragino Kaku Gothic Std W3"/>
                <a:cs typeface="Hiragino Kaku Gothic Std W3"/>
              </a:rPr>
              <a:t>弊社で発行いたしま</a:t>
            </a:r>
            <a:r>
              <a:rPr sz="650" spc="-55" dirty="0" err="1">
                <a:solidFill>
                  <a:srgbClr val="231F20"/>
                </a:solidFill>
                <a:latin typeface="Hiragino Kaku Gothic Std W3"/>
                <a:cs typeface="Hiragino Kaku Gothic Std W3"/>
              </a:rPr>
              <a:t>したログイン</a:t>
            </a:r>
            <a:r>
              <a:rPr sz="800" dirty="0" err="1">
                <a:solidFill>
                  <a:srgbClr val="231F20"/>
                </a:solidFill>
                <a:latin typeface="Hiragino Kaku Gothic Std W3"/>
                <a:cs typeface="Hiragino Kaku Gothic Std W3"/>
              </a:rPr>
              <a:t>I</a:t>
            </a:r>
            <a:r>
              <a:rPr sz="800" spc="-150" dirty="0" err="1">
                <a:solidFill>
                  <a:srgbClr val="231F20"/>
                </a:solidFill>
                <a:latin typeface="Hiragino Kaku Gothic Std W3"/>
                <a:cs typeface="Hiragino Kaku Gothic Std W3"/>
              </a:rPr>
              <a:t>D</a:t>
            </a:r>
            <a:r>
              <a:rPr sz="650" spc="-150" dirty="0" err="1">
                <a:solidFill>
                  <a:srgbClr val="231F20"/>
                </a:solidFill>
                <a:latin typeface="Hiragino Kaku Gothic Std W3"/>
                <a:cs typeface="Hiragino Kaku Gothic Std W3"/>
              </a:rPr>
              <a:t>・</a:t>
            </a:r>
            <a:r>
              <a:rPr sz="650" spc="-40" dirty="0" err="1">
                <a:solidFill>
                  <a:srgbClr val="231F20"/>
                </a:solidFill>
                <a:latin typeface="Hiragino Kaku Gothic Std W3"/>
                <a:cs typeface="Hiragino Kaku Gothic Std W3"/>
              </a:rPr>
              <a:t>パスワードが必要です</a:t>
            </a:r>
            <a:r>
              <a:rPr sz="650" spc="-40" dirty="0">
                <a:solidFill>
                  <a:srgbClr val="231F20"/>
                </a:solidFill>
                <a:latin typeface="Hiragino Kaku Gothic Std W3"/>
                <a:cs typeface="Hiragino Kaku Gothic Std W3"/>
              </a:rPr>
              <a:t>。</a:t>
            </a:r>
            <a:endParaRPr sz="650" spc="-40" dirty="0">
              <a:latin typeface="Hiragino Kaku Gothic Std W3"/>
              <a:cs typeface="Hiragino Kaku Gothic Std W3"/>
            </a:endParaRPr>
          </a:p>
        </p:txBody>
      </p:sp>
      <p:sp>
        <p:nvSpPr>
          <p:cNvPr id="20" name="object 19"/>
          <p:cNvSpPr txBox="1"/>
          <p:nvPr/>
        </p:nvSpPr>
        <p:spPr>
          <a:xfrm>
            <a:off x="5703672" y="10076384"/>
            <a:ext cx="1435735" cy="235962"/>
          </a:xfrm>
          <a:prstGeom prst="rect">
            <a:avLst/>
          </a:prstGeom>
        </p:spPr>
        <p:txBody>
          <a:bodyPr vert="horz" wrap="square" lIns="0" tIns="12700" rIns="0" bIns="0" rtlCol="0">
            <a:spAutoFit/>
          </a:bodyPr>
          <a:lstStyle/>
          <a:p>
            <a:pPr marL="12700" marR="5080" indent="5080">
              <a:spcBef>
                <a:spcPts val="100"/>
              </a:spcBef>
            </a:pPr>
            <a:r>
              <a:rPr sz="650" spc="-20" dirty="0">
                <a:solidFill>
                  <a:srgbClr val="231F20"/>
                </a:solidFill>
                <a:latin typeface="Hiragino Kaku Gothic Std W3"/>
                <a:cs typeface="Hiragino Kaku Gothic Std W3"/>
              </a:rPr>
              <a:t>利用規約を確認の上</a:t>
            </a:r>
            <a:r>
              <a:rPr sz="650" spc="-300" dirty="0">
                <a:solidFill>
                  <a:srgbClr val="231F20"/>
                </a:solidFill>
                <a:latin typeface="Hiragino Kaku Gothic Std W3"/>
                <a:cs typeface="Hiragino Kaku Gothic Std W3"/>
              </a:rPr>
              <a:t>、</a:t>
            </a:r>
            <a:r>
              <a:rPr sz="650" spc="-20" dirty="0">
                <a:solidFill>
                  <a:srgbClr val="231F20"/>
                </a:solidFill>
                <a:latin typeface="Hiragino Kaku Gothic Std W3"/>
                <a:cs typeface="Hiragino Kaku Gothic Std W3"/>
              </a:rPr>
              <a:t>ログイン</a:t>
            </a:r>
            <a:r>
              <a:rPr sz="800" spc="-20" dirty="0">
                <a:solidFill>
                  <a:srgbClr val="231F20"/>
                </a:solidFill>
                <a:latin typeface="Hiragino Kaku Gothic Std W3"/>
                <a:cs typeface="Hiragino Kaku Gothic Std W3"/>
              </a:rPr>
              <a:t>ID</a:t>
            </a:r>
            <a:r>
              <a:rPr sz="650" spc="-20" dirty="0">
                <a:solidFill>
                  <a:srgbClr val="231F20"/>
                </a:solidFill>
                <a:latin typeface="Hiragino Kaku Gothic Std W3"/>
                <a:cs typeface="Hiragino Kaku Gothic Std W3"/>
              </a:rPr>
              <a:t>とパス</a:t>
            </a:r>
            <a:r>
              <a:rPr sz="650" spc="-40" dirty="0">
                <a:solidFill>
                  <a:srgbClr val="231F20"/>
                </a:solidFill>
                <a:latin typeface="Hiragino Kaku Gothic Std W3"/>
                <a:cs typeface="Hiragino Kaku Gothic Std W3"/>
              </a:rPr>
              <a:t>ワードを入力し</a:t>
            </a:r>
            <a:r>
              <a:rPr sz="650" spc="-500" dirty="0">
                <a:solidFill>
                  <a:srgbClr val="231F20"/>
                </a:solidFill>
                <a:latin typeface="Hiragino Kaku Gothic Std W3"/>
                <a:cs typeface="Hiragino Kaku Gothic Std W3"/>
              </a:rPr>
              <a:t>、</a:t>
            </a:r>
            <a:r>
              <a:rPr sz="650" spc="-40" dirty="0">
                <a:solidFill>
                  <a:srgbClr val="231F20"/>
                </a:solidFill>
                <a:latin typeface="Hiragino Kaku Gothic Std W3"/>
                <a:cs typeface="Hiragino Kaku Gothic Std W3"/>
              </a:rPr>
              <a:t>ログインしてください。</a:t>
            </a:r>
            <a:endParaRPr sz="650" spc="-40" dirty="0">
              <a:latin typeface="Hiragino Kaku Gothic Std W3"/>
              <a:cs typeface="Hiragino Kaku Gothic Std W3"/>
            </a:endParaRPr>
          </a:p>
        </p:txBody>
      </p:sp>
      <p:sp>
        <p:nvSpPr>
          <p:cNvPr id="21" name="object 20"/>
          <p:cNvSpPr txBox="1"/>
          <p:nvPr/>
        </p:nvSpPr>
        <p:spPr>
          <a:xfrm>
            <a:off x="482620" y="10083811"/>
            <a:ext cx="1800225" cy="225703"/>
          </a:xfrm>
          <a:prstGeom prst="rect">
            <a:avLst/>
          </a:prstGeom>
        </p:spPr>
        <p:txBody>
          <a:bodyPr vert="horz" wrap="square" lIns="0" tIns="12700" rIns="0" bIns="0" rtlCol="0">
            <a:spAutoFit/>
          </a:bodyPr>
          <a:lstStyle/>
          <a:p>
            <a:pPr marL="12700" marR="5080">
              <a:spcBef>
                <a:spcPts val="100"/>
              </a:spcBef>
            </a:pPr>
            <a:r>
              <a:rPr sz="650" spc="-20" dirty="0" err="1">
                <a:solidFill>
                  <a:srgbClr val="29417C"/>
                </a:solidFill>
                <a:latin typeface="Hiragino Kaku Gothic Std W4"/>
                <a:cs typeface="Hiragino Kaku Gothic Std W4"/>
              </a:rPr>
              <a:t>コロナビズの登録申し込みを希望される場合は</a:t>
            </a:r>
            <a:r>
              <a:rPr sz="650" spc="-20" dirty="0">
                <a:solidFill>
                  <a:srgbClr val="29417C"/>
                </a:solidFill>
                <a:latin typeface="Hiragino Kaku Gothic Std W4"/>
                <a:cs typeface="Hiragino Kaku Gothic Std W4"/>
              </a:rPr>
              <a:t>、</a:t>
            </a:r>
            <a:endParaRPr lang="en-US" sz="650" spc="-20" dirty="0">
              <a:solidFill>
                <a:srgbClr val="29417C"/>
              </a:solidFill>
              <a:latin typeface="Hiragino Kaku Gothic Std W4"/>
              <a:cs typeface="Hiragino Kaku Gothic Std W4"/>
            </a:endParaRPr>
          </a:p>
          <a:p>
            <a:pPr marL="12700" marR="5080">
              <a:spcBef>
                <a:spcPts val="100"/>
              </a:spcBef>
            </a:pPr>
            <a:r>
              <a:rPr sz="650" spc="-20" dirty="0" err="1">
                <a:solidFill>
                  <a:srgbClr val="29417C"/>
                </a:solidFill>
                <a:latin typeface="Hiragino Kaku Gothic Std W4"/>
                <a:cs typeface="Hiragino Kaku Gothic Std W4"/>
              </a:rPr>
              <a:t>コロナ担当営業までお問い合わせください</a:t>
            </a:r>
            <a:r>
              <a:rPr sz="650" spc="-20" dirty="0">
                <a:solidFill>
                  <a:srgbClr val="29417C"/>
                </a:solidFill>
                <a:latin typeface="Hiragino Kaku Gothic Std W4"/>
                <a:cs typeface="Hiragino Kaku Gothic Std W4"/>
              </a:rPr>
              <a:t>。</a:t>
            </a:r>
            <a:endParaRPr sz="650" spc="-20" dirty="0">
              <a:latin typeface="Hiragino Kaku Gothic Std W4"/>
              <a:cs typeface="Hiragino Kaku Gothic Std W4"/>
            </a:endParaRPr>
          </a:p>
        </p:txBody>
      </p:sp>
      <p:sp>
        <p:nvSpPr>
          <p:cNvPr id="29" name="object 28"/>
          <p:cNvSpPr txBox="1"/>
          <p:nvPr/>
        </p:nvSpPr>
        <p:spPr>
          <a:xfrm>
            <a:off x="559037" y="6749397"/>
            <a:ext cx="1005840" cy="151323"/>
          </a:xfrm>
          <a:prstGeom prst="rect">
            <a:avLst/>
          </a:prstGeom>
        </p:spPr>
        <p:txBody>
          <a:bodyPr vert="horz" wrap="square" lIns="0" tIns="12700" rIns="0" bIns="0" rtlCol="0">
            <a:spAutoFit/>
          </a:bodyPr>
          <a:lstStyle/>
          <a:p>
            <a:pPr marL="12700">
              <a:lnSpc>
                <a:spcPct val="100000"/>
              </a:lnSpc>
              <a:spcBef>
                <a:spcPts val="100"/>
              </a:spcBef>
            </a:pPr>
            <a:r>
              <a:rPr sz="900" b="1" spc="50" dirty="0">
                <a:solidFill>
                  <a:schemeClr val="bg1"/>
                </a:solidFill>
                <a:latin typeface="Hiragino Kaku Gothic Std W6"/>
                <a:cs typeface="Hiragino Kaku Gothic Std W6"/>
              </a:rPr>
              <a:t>貴社登録会員情報</a:t>
            </a:r>
            <a:endParaRPr sz="900" dirty="0">
              <a:solidFill>
                <a:schemeClr val="bg1"/>
              </a:solidFill>
              <a:latin typeface="Hiragino Kaku Gothic Std W6"/>
              <a:cs typeface="Hiragino Kaku Gothic Std W6"/>
            </a:endParaRPr>
          </a:p>
        </p:txBody>
      </p:sp>
      <p:sp>
        <p:nvSpPr>
          <p:cNvPr id="42" name="object 41"/>
          <p:cNvSpPr txBox="1"/>
          <p:nvPr/>
        </p:nvSpPr>
        <p:spPr>
          <a:xfrm>
            <a:off x="475452" y="7038823"/>
            <a:ext cx="1001394" cy="222885"/>
          </a:xfrm>
          <a:prstGeom prst="rect">
            <a:avLst/>
          </a:prstGeom>
          <a:noFill/>
        </p:spPr>
        <p:txBody>
          <a:bodyPr vert="horz" wrap="square" lIns="0" tIns="55880" rIns="0" bIns="0" rtlCol="0">
            <a:spAutoFit/>
          </a:bodyPr>
          <a:lstStyle/>
          <a:p>
            <a:pPr marL="163195">
              <a:lnSpc>
                <a:spcPct val="100000"/>
              </a:lnSpc>
              <a:spcBef>
                <a:spcPts val="440"/>
              </a:spcBef>
            </a:pPr>
            <a:r>
              <a:rPr sz="900" spc="-25" dirty="0">
                <a:solidFill>
                  <a:srgbClr val="231F20"/>
                </a:solidFill>
                <a:latin typeface="Hiragino Kaku Gothic Std W5"/>
                <a:cs typeface="Hiragino Kaku Gothic Std W5"/>
              </a:rPr>
              <a:t>お申し込み日</a:t>
            </a:r>
            <a:endParaRPr sz="900" dirty="0">
              <a:latin typeface="Hiragino Kaku Gothic Std W5"/>
              <a:cs typeface="Hiragino Kaku Gothic Std W5"/>
            </a:endParaRPr>
          </a:p>
        </p:txBody>
      </p:sp>
      <p:sp>
        <p:nvSpPr>
          <p:cNvPr id="43" name="object 42"/>
          <p:cNvSpPr txBox="1"/>
          <p:nvPr/>
        </p:nvSpPr>
        <p:spPr>
          <a:xfrm>
            <a:off x="2612485" y="7097483"/>
            <a:ext cx="114300"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231F20"/>
                </a:solidFill>
                <a:latin typeface="Hiragino Kaku Gothic Std W3"/>
                <a:cs typeface="Hiragino Kaku Gothic Std W3"/>
              </a:rPr>
              <a:t>年</a:t>
            </a:r>
            <a:endParaRPr sz="800">
              <a:latin typeface="Hiragino Kaku Gothic Std W3"/>
              <a:cs typeface="Hiragino Kaku Gothic Std W3"/>
            </a:endParaRPr>
          </a:p>
        </p:txBody>
      </p:sp>
      <p:sp>
        <p:nvSpPr>
          <p:cNvPr id="44" name="object 43"/>
          <p:cNvSpPr txBox="1"/>
          <p:nvPr/>
        </p:nvSpPr>
        <p:spPr>
          <a:xfrm>
            <a:off x="3280404" y="7097483"/>
            <a:ext cx="114300"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231F20"/>
                </a:solidFill>
                <a:latin typeface="Hiragino Kaku Gothic Std W3"/>
                <a:cs typeface="Hiragino Kaku Gothic Std W3"/>
              </a:rPr>
              <a:t>月</a:t>
            </a:r>
            <a:endParaRPr sz="800">
              <a:latin typeface="Hiragino Kaku Gothic Std W3"/>
              <a:cs typeface="Hiragino Kaku Gothic Std W3"/>
            </a:endParaRPr>
          </a:p>
        </p:txBody>
      </p:sp>
      <p:sp>
        <p:nvSpPr>
          <p:cNvPr id="45" name="object 44"/>
          <p:cNvSpPr txBox="1"/>
          <p:nvPr/>
        </p:nvSpPr>
        <p:spPr>
          <a:xfrm>
            <a:off x="1634404" y="8716210"/>
            <a:ext cx="13970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231F20"/>
                </a:solidFill>
                <a:latin typeface="Hiragino Kaku Gothic Std W3"/>
                <a:cs typeface="Hiragino Kaku Gothic Std W3"/>
              </a:rPr>
              <a:t>〒</a:t>
            </a:r>
            <a:endParaRPr sz="900" dirty="0">
              <a:latin typeface="Hiragino Kaku Gothic Std W3"/>
              <a:cs typeface="Hiragino Kaku Gothic Std W3"/>
            </a:endParaRPr>
          </a:p>
        </p:txBody>
      </p:sp>
      <p:sp>
        <p:nvSpPr>
          <p:cNvPr id="46" name="object 45"/>
          <p:cNvSpPr txBox="1"/>
          <p:nvPr/>
        </p:nvSpPr>
        <p:spPr>
          <a:xfrm>
            <a:off x="2664130" y="8716210"/>
            <a:ext cx="139700" cy="151323"/>
          </a:xfrm>
          <a:prstGeom prst="rect">
            <a:avLst/>
          </a:prstGeom>
        </p:spPr>
        <p:txBody>
          <a:bodyPr vert="horz" wrap="square" lIns="0" tIns="12700" rIns="0" bIns="0" rtlCol="0">
            <a:spAutoFit/>
          </a:bodyPr>
          <a:lstStyle/>
          <a:p>
            <a:pPr marL="12700">
              <a:lnSpc>
                <a:spcPct val="100000"/>
              </a:lnSpc>
              <a:spcBef>
                <a:spcPts val="100"/>
              </a:spcBef>
            </a:pPr>
            <a:r>
              <a:rPr lang="en-US" altLang="ja-JP" sz="900" spc="400" dirty="0">
                <a:solidFill>
                  <a:srgbClr val="231F20"/>
                </a:solidFill>
                <a:latin typeface="Hiragino Kaku Gothic Std W3"/>
                <a:cs typeface="Hiragino Kaku Gothic Std W3"/>
              </a:rPr>
              <a:t>―</a:t>
            </a:r>
            <a:endParaRPr sz="600" dirty="0">
              <a:latin typeface="Hiragino Kaku Gothic Std W3"/>
              <a:cs typeface="Hiragino Kaku Gothic Std W3"/>
            </a:endParaRPr>
          </a:p>
        </p:txBody>
      </p:sp>
      <p:sp>
        <p:nvSpPr>
          <p:cNvPr id="47" name="object 46"/>
          <p:cNvSpPr txBox="1"/>
          <p:nvPr/>
        </p:nvSpPr>
        <p:spPr>
          <a:xfrm>
            <a:off x="3866895" y="7097483"/>
            <a:ext cx="114300"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231F20"/>
                </a:solidFill>
                <a:latin typeface="Hiragino Kaku Gothic Std W3"/>
                <a:cs typeface="Hiragino Kaku Gothic Std W3"/>
              </a:rPr>
              <a:t>日</a:t>
            </a:r>
            <a:endParaRPr sz="800">
              <a:latin typeface="Hiragino Kaku Gothic Std W3"/>
              <a:cs typeface="Hiragino Kaku Gothic Std W3"/>
            </a:endParaRPr>
          </a:p>
        </p:txBody>
      </p:sp>
      <p:sp>
        <p:nvSpPr>
          <p:cNvPr id="48" name="object 47"/>
          <p:cNvSpPr txBox="1"/>
          <p:nvPr/>
        </p:nvSpPr>
        <p:spPr>
          <a:xfrm>
            <a:off x="465404" y="7299694"/>
            <a:ext cx="1001394" cy="228600"/>
          </a:xfrm>
          <a:prstGeom prst="rect">
            <a:avLst/>
          </a:prstGeom>
          <a:noFill/>
        </p:spPr>
        <p:txBody>
          <a:bodyPr vert="horz" wrap="square" lIns="0" tIns="40640" rIns="0" bIns="0" rtlCol="0">
            <a:spAutoFit/>
          </a:bodyPr>
          <a:lstStyle/>
          <a:p>
            <a:pPr marL="283845">
              <a:lnSpc>
                <a:spcPct val="100000"/>
              </a:lnSpc>
              <a:spcBef>
                <a:spcPts val="320"/>
              </a:spcBef>
            </a:pPr>
            <a:r>
              <a:rPr sz="900" spc="-55" dirty="0">
                <a:solidFill>
                  <a:srgbClr val="231F20"/>
                </a:solidFill>
                <a:latin typeface="Hiragino Kaku Gothic Std W5"/>
                <a:cs typeface="Hiragino Kaku Gothic Std W5"/>
              </a:rPr>
              <a:t>フリガナ</a:t>
            </a:r>
            <a:endParaRPr sz="900" dirty="0">
              <a:latin typeface="Hiragino Kaku Gothic Std W5"/>
              <a:cs typeface="Hiragino Kaku Gothic Std W5"/>
            </a:endParaRPr>
          </a:p>
        </p:txBody>
      </p:sp>
      <p:sp>
        <p:nvSpPr>
          <p:cNvPr id="49" name="object 48"/>
          <p:cNvSpPr txBox="1"/>
          <p:nvPr/>
        </p:nvSpPr>
        <p:spPr>
          <a:xfrm>
            <a:off x="4177813" y="7307645"/>
            <a:ext cx="708025" cy="228600"/>
          </a:xfrm>
          <a:prstGeom prst="rect">
            <a:avLst/>
          </a:prstGeom>
          <a:noFill/>
        </p:spPr>
        <p:txBody>
          <a:bodyPr vert="horz" wrap="square" lIns="0" tIns="40640" rIns="0" bIns="0" rtlCol="0">
            <a:spAutoFit/>
          </a:bodyPr>
          <a:lstStyle/>
          <a:p>
            <a:pPr marL="136525">
              <a:lnSpc>
                <a:spcPct val="100000"/>
              </a:lnSpc>
              <a:spcBef>
                <a:spcPts val="320"/>
              </a:spcBef>
            </a:pPr>
            <a:r>
              <a:rPr sz="900" spc="-55" dirty="0">
                <a:solidFill>
                  <a:srgbClr val="231F20"/>
                </a:solidFill>
                <a:latin typeface="Hiragino Kaku Gothic Std W5"/>
                <a:cs typeface="Hiragino Kaku Gothic Std W5"/>
              </a:rPr>
              <a:t>フリガナ</a:t>
            </a:r>
            <a:endParaRPr sz="900" dirty="0">
              <a:latin typeface="Hiragino Kaku Gothic Std W5"/>
              <a:cs typeface="Hiragino Kaku Gothic Std W5"/>
            </a:endParaRPr>
          </a:p>
        </p:txBody>
      </p:sp>
      <p:sp>
        <p:nvSpPr>
          <p:cNvPr id="50" name="object 49"/>
          <p:cNvSpPr txBox="1"/>
          <p:nvPr/>
        </p:nvSpPr>
        <p:spPr>
          <a:xfrm>
            <a:off x="475452" y="7531668"/>
            <a:ext cx="1001394" cy="353302"/>
          </a:xfrm>
          <a:prstGeom prst="rect">
            <a:avLst/>
          </a:prstGeom>
          <a:noFill/>
        </p:spPr>
        <p:txBody>
          <a:bodyPr vert="horz" wrap="square" lIns="0" tIns="75565" rIns="0" bIns="0" rtlCol="0">
            <a:spAutoFit/>
          </a:bodyPr>
          <a:lstStyle/>
          <a:p>
            <a:pPr>
              <a:lnSpc>
                <a:spcPct val="100000"/>
              </a:lnSpc>
              <a:spcBef>
                <a:spcPts val="595"/>
              </a:spcBef>
            </a:pPr>
            <a:endParaRPr sz="900" dirty="0">
              <a:latin typeface="Times New Roman"/>
              <a:cs typeface="Times New Roman"/>
            </a:endParaRPr>
          </a:p>
          <a:p>
            <a:pPr marL="326390">
              <a:lnSpc>
                <a:spcPct val="100000"/>
              </a:lnSpc>
            </a:pPr>
            <a:r>
              <a:rPr sz="900" spc="20" dirty="0">
                <a:solidFill>
                  <a:srgbClr val="231F20"/>
                </a:solidFill>
                <a:latin typeface="Hiragino Kaku Gothic Std W5"/>
                <a:cs typeface="Hiragino Kaku Gothic Std W5"/>
              </a:rPr>
              <a:t>貴社名</a:t>
            </a:r>
            <a:endParaRPr sz="900" spc="20" dirty="0">
              <a:latin typeface="Hiragino Kaku Gothic Std W5"/>
              <a:cs typeface="Hiragino Kaku Gothic Std W5"/>
            </a:endParaRPr>
          </a:p>
        </p:txBody>
      </p:sp>
      <p:sp>
        <p:nvSpPr>
          <p:cNvPr id="51" name="object 50"/>
          <p:cNvSpPr txBox="1"/>
          <p:nvPr/>
        </p:nvSpPr>
        <p:spPr>
          <a:xfrm>
            <a:off x="4177813" y="7528824"/>
            <a:ext cx="708025" cy="523220"/>
          </a:xfrm>
          <a:prstGeom prst="rect">
            <a:avLst/>
          </a:prstGeom>
          <a:noFill/>
        </p:spPr>
        <p:txBody>
          <a:bodyPr vert="horz" wrap="square" lIns="0" tIns="60960" rIns="0" bIns="0" rtlCol="0">
            <a:spAutoFit/>
          </a:bodyPr>
          <a:lstStyle/>
          <a:p>
            <a:pPr marL="119380">
              <a:lnSpc>
                <a:spcPts val="1200"/>
              </a:lnSpc>
              <a:spcBef>
                <a:spcPts val="480"/>
              </a:spcBef>
            </a:pPr>
            <a:r>
              <a:rPr sz="900" spc="50" dirty="0">
                <a:solidFill>
                  <a:srgbClr val="231F20"/>
                </a:solidFill>
                <a:latin typeface="Hiragino Kaku Gothic Std W5"/>
                <a:cs typeface="Hiragino Kaku Gothic Std W5"/>
              </a:rPr>
              <a:t>支店名</a:t>
            </a:r>
            <a:endParaRPr sz="900" spc="50" dirty="0">
              <a:latin typeface="Hiragino Kaku Gothic Std W5"/>
              <a:cs typeface="Hiragino Kaku Gothic Std W5"/>
            </a:endParaRPr>
          </a:p>
          <a:p>
            <a:pPr marL="115570">
              <a:lnSpc>
                <a:spcPts val="700"/>
              </a:lnSpc>
              <a:spcBef>
                <a:spcPts val="270"/>
              </a:spcBef>
            </a:pPr>
            <a:r>
              <a:rPr sz="650" spc="50" dirty="0">
                <a:solidFill>
                  <a:srgbClr val="231F20"/>
                </a:solidFill>
                <a:latin typeface="Hiragino Kaku Gothic Std W5"/>
                <a:cs typeface="Hiragino Kaku Gothic Std W5"/>
              </a:rPr>
              <a:t>または</a:t>
            </a:r>
            <a:endParaRPr sz="650" spc="50" dirty="0">
              <a:latin typeface="Hiragino Kaku Gothic Std W5"/>
              <a:cs typeface="Hiragino Kaku Gothic Std W5"/>
            </a:endParaRPr>
          </a:p>
          <a:p>
            <a:pPr marL="119380">
              <a:lnSpc>
                <a:spcPts val="1100"/>
              </a:lnSpc>
              <a:spcBef>
                <a:spcPts val="170"/>
              </a:spcBef>
            </a:pPr>
            <a:r>
              <a:rPr sz="900" spc="50" dirty="0">
                <a:solidFill>
                  <a:srgbClr val="231F20"/>
                </a:solidFill>
                <a:latin typeface="Hiragino Kaku Gothic Std W5"/>
                <a:cs typeface="Hiragino Kaku Gothic Std W5"/>
              </a:rPr>
              <a:t>営業所名</a:t>
            </a:r>
            <a:endParaRPr sz="900" spc="50" dirty="0">
              <a:latin typeface="Hiragino Kaku Gothic Std W5"/>
              <a:cs typeface="Hiragino Kaku Gothic Std W5"/>
            </a:endParaRPr>
          </a:p>
        </p:txBody>
      </p:sp>
      <p:sp>
        <p:nvSpPr>
          <p:cNvPr id="52" name="object 51"/>
          <p:cNvSpPr txBox="1"/>
          <p:nvPr/>
        </p:nvSpPr>
        <p:spPr>
          <a:xfrm>
            <a:off x="470428" y="8252203"/>
            <a:ext cx="1001394" cy="253274"/>
          </a:xfrm>
          <a:prstGeom prst="rect">
            <a:avLst/>
          </a:prstGeom>
          <a:noFill/>
        </p:spPr>
        <p:txBody>
          <a:bodyPr vert="horz" wrap="square" lIns="0" tIns="5080" rIns="0" bIns="0" rtlCol="0">
            <a:spAutoFit/>
          </a:bodyPr>
          <a:lstStyle/>
          <a:p>
            <a:pPr marL="106680">
              <a:lnSpc>
                <a:spcPct val="80000"/>
              </a:lnSpc>
            </a:pPr>
            <a:r>
              <a:rPr sz="1050" spc="20" dirty="0">
                <a:solidFill>
                  <a:srgbClr val="231F20"/>
                </a:solidFill>
                <a:latin typeface="Hiragino Kaku Gothic Std W5"/>
                <a:cs typeface="Hiragino Kaku Gothic Std W5"/>
              </a:rPr>
              <a:t>e-mail</a:t>
            </a:r>
            <a:r>
              <a:rPr lang="en-US" sz="1050" dirty="0">
                <a:solidFill>
                  <a:srgbClr val="231F20"/>
                </a:solidFill>
                <a:latin typeface="Hiragino Kaku Gothic Std W5"/>
                <a:cs typeface="Hiragino Kaku Gothic Std W5"/>
              </a:rPr>
              <a:t> </a:t>
            </a:r>
            <a:r>
              <a:rPr sz="900" spc="-90" dirty="0" err="1">
                <a:solidFill>
                  <a:srgbClr val="231F20"/>
                </a:solidFill>
                <a:latin typeface="Hiragino Kaku Gothic Std W5"/>
                <a:cs typeface="Hiragino Kaku Gothic Std W5"/>
              </a:rPr>
              <a:t>アドレス</a:t>
            </a:r>
            <a:endParaRPr sz="900" dirty="0">
              <a:latin typeface="Hiragino Kaku Gothic Std W5"/>
              <a:cs typeface="Hiragino Kaku Gothic Std W5"/>
            </a:endParaRPr>
          </a:p>
          <a:p>
            <a:pPr marL="122555">
              <a:lnSpc>
                <a:spcPct val="80000"/>
              </a:lnSpc>
              <a:spcBef>
                <a:spcPts val="270"/>
              </a:spcBef>
            </a:pPr>
            <a:r>
              <a:rPr sz="650" spc="20" dirty="0">
                <a:solidFill>
                  <a:srgbClr val="231F20"/>
                </a:solidFill>
                <a:latin typeface="Hiragino Kaku Gothic Std W5"/>
                <a:cs typeface="Hiragino Kaku Gothic Std W5"/>
              </a:rPr>
              <a:t>（携帯電話は不可）</a:t>
            </a:r>
            <a:endParaRPr sz="650" spc="20" dirty="0">
              <a:latin typeface="Hiragino Kaku Gothic Std W5"/>
              <a:cs typeface="Hiragino Kaku Gothic Std W5"/>
            </a:endParaRPr>
          </a:p>
        </p:txBody>
      </p:sp>
      <p:sp>
        <p:nvSpPr>
          <p:cNvPr id="53" name="object 52"/>
          <p:cNvSpPr txBox="1"/>
          <p:nvPr/>
        </p:nvSpPr>
        <p:spPr>
          <a:xfrm>
            <a:off x="468781" y="8972889"/>
            <a:ext cx="871069" cy="151323"/>
          </a:xfrm>
          <a:prstGeom prst="rect">
            <a:avLst/>
          </a:prstGeom>
        </p:spPr>
        <p:txBody>
          <a:bodyPr vert="horz" wrap="square" lIns="0" tIns="12700" rIns="0" bIns="0" rtlCol="0">
            <a:spAutoFit/>
          </a:bodyPr>
          <a:lstStyle/>
          <a:p>
            <a:pPr marL="326390">
              <a:lnSpc>
                <a:spcPct val="100000"/>
              </a:lnSpc>
              <a:spcBef>
                <a:spcPts val="100"/>
              </a:spcBef>
            </a:pPr>
            <a:r>
              <a:rPr sz="900" dirty="0">
                <a:solidFill>
                  <a:srgbClr val="231F20"/>
                </a:solidFill>
                <a:latin typeface="Hiragino Kaku Gothic Std W5"/>
                <a:cs typeface="Hiragino Kaku Gothic Std W5"/>
              </a:rPr>
              <a:t>住</a:t>
            </a:r>
            <a:r>
              <a:rPr lang="en-US" sz="900" dirty="0">
                <a:solidFill>
                  <a:srgbClr val="231F20"/>
                </a:solidFill>
                <a:latin typeface="Hiragino Kaku Gothic Std W5"/>
                <a:cs typeface="Hiragino Kaku Gothic Std W5"/>
              </a:rPr>
              <a:t>     </a:t>
            </a:r>
            <a:r>
              <a:rPr sz="900" dirty="0">
                <a:solidFill>
                  <a:srgbClr val="231F20"/>
                </a:solidFill>
                <a:latin typeface="Hiragino Kaku Gothic Std W5"/>
                <a:cs typeface="Hiragino Kaku Gothic Std W5"/>
              </a:rPr>
              <a:t>所</a:t>
            </a:r>
            <a:endParaRPr sz="900" dirty="0">
              <a:latin typeface="Hiragino Kaku Gothic Std W5"/>
              <a:cs typeface="Hiragino Kaku Gothic Std W5"/>
            </a:endParaRPr>
          </a:p>
        </p:txBody>
      </p:sp>
      <p:sp>
        <p:nvSpPr>
          <p:cNvPr id="54" name="object 53"/>
          <p:cNvSpPr txBox="1"/>
          <p:nvPr/>
        </p:nvSpPr>
        <p:spPr>
          <a:xfrm>
            <a:off x="4174638" y="8105074"/>
            <a:ext cx="714375" cy="210314"/>
          </a:xfrm>
          <a:prstGeom prst="rect">
            <a:avLst/>
          </a:prstGeom>
          <a:noFill/>
          <a:ln w="6350">
            <a:noFill/>
          </a:ln>
        </p:spPr>
        <p:txBody>
          <a:bodyPr vert="horz" wrap="square" lIns="0" tIns="71120" rIns="0" bIns="0" rtlCol="0">
            <a:spAutoFit/>
          </a:bodyPr>
          <a:lstStyle/>
          <a:p>
            <a:pPr marL="122555">
              <a:lnSpc>
                <a:spcPct val="100000"/>
              </a:lnSpc>
              <a:spcBef>
                <a:spcPts val="560"/>
              </a:spcBef>
            </a:pPr>
            <a:r>
              <a:rPr sz="900" spc="80" dirty="0">
                <a:solidFill>
                  <a:srgbClr val="231F20"/>
                </a:solidFill>
                <a:latin typeface="Hiragino Kaku Gothic Std W5"/>
                <a:cs typeface="Hiragino Kaku Gothic Std W5"/>
              </a:rPr>
              <a:t>電話番号</a:t>
            </a:r>
            <a:endParaRPr sz="900" spc="80" dirty="0">
              <a:latin typeface="Hiragino Kaku Gothic Std W5"/>
              <a:cs typeface="Hiragino Kaku Gothic Std W5"/>
            </a:endParaRPr>
          </a:p>
        </p:txBody>
      </p:sp>
      <p:sp>
        <p:nvSpPr>
          <p:cNvPr id="55" name="object 54"/>
          <p:cNvSpPr txBox="1"/>
          <p:nvPr/>
        </p:nvSpPr>
        <p:spPr>
          <a:xfrm>
            <a:off x="4182589" y="8370317"/>
            <a:ext cx="714375" cy="249427"/>
          </a:xfrm>
          <a:prstGeom prst="rect">
            <a:avLst/>
          </a:prstGeom>
          <a:noFill/>
          <a:ln w="6350">
            <a:noFill/>
          </a:ln>
        </p:spPr>
        <p:txBody>
          <a:bodyPr vert="horz" wrap="square" lIns="0" tIns="79375" rIns="0" bIns="0" rtlCol="0">
            <a:spAutoFit/>
          </a:bodyPr>
          <a:lstStyle/>
          <a:p>
            <a:pPr marL="109220">
              <a:lnSpc>
                <a:spcPct val="100000"/>
              </a:lnSpc>
              <a:spcBef>
                <a:spcPts val="625"/>
              </a:spcBef>
            </a:pPr>
            <a:r>
              <a:rPr sz="1100" spc="100" dirty="0">
                <a:solidFill>
                  <a:srgbClr val="231F20"/>
                </a:solidFill>
                <a:latin typeface="Hiragino Kaku Gothic Std W5"/>
                <a:cs typeface="Hiragino Kaku Gothic Std W5"/>
              </a:rPr>
              <a:t>FAX</a:t>
            </a:r>
            <a:r>
              <a:rPr sz="900" spc="100" dirty="0">
                <a:solidFill>
                  <a:srgbClr val="231F20"/>
                </a:solidFill>
                <a:latin typeface="Hiragino Kaku Gothic Std W5"/>
                <a:cs typeface="Hiragino Kaku Gothic Std W5"/>
              </a:rPr>
              <a:t>番号</a:t>
            </a:r>
            <a:endParaRPr sz="900" spc="100" dirty="0">
              <a:latin typeface="Hiragino Kaku Gothic Std W5"/>
              <a:cs typeface="Hiragino Kaku Gothic Std W5"/>
            </a:endParaRPr>
          </a:p>
        </p:txBody>
      </p:sp>
      <p:sp>
        <p:nvSpPr>
          <p:cNvPr id="61" name="object 60"/>
          <p:cNvSpPr txBox="1"/>
          <p:nvPr/>
        </p:nvSpPr>
        <p:spPr>
          <a:xfrm>
            <a:off x="521128" y="9506075"/>
            <a:ext cx="1976393" cy="112851"/>
          </a:xfrm>
          <a:prstGeom prst="rect">
            <a:avLst/>
          </a:prstGeom>
        </p:spPr>
        <p:txBody>
          <a:bodyPr vert="horz" wrap="square" lIns="0" tIns="12700" rIns="0" bIns="0" rtlCol="0">
            <a:spAutoFit/>
          </a:bodyPr>
          <a:lstStyle/>
          <a:p>
            <a:pPr marL="11430">
              <a:lnSpc>
                <a:spcPct val="100000"/>
              </a:lnSpc>
              <a:spcBef>
                <a:spcPts val="100"/>
              </a:spcBef>
              <a:buSzPct val="84615"/>
              <a:tabLst>
                <a:tab pos="93980" algn="l"/>
              </a:tabLst>
            </a:pPr>
            <a:r>
              <a:rPr sz="650" spc="-40" dirty="0" err="1">
                <a:solidFill>
                  <a:srgbClr val="231F20"/>
                </a:solidFill>
                <a:latin typeface="Hiragino Kaku Gothic Std W3"/>
                <a:cs typeface="Hiragino Kaku Gothic Std W3"/>
              </a:rPr>
              <a:t>全て必須項目ですので</a:t>
            </a:r>
            <a:r>
              <a:rPr sz="650" spc="-300" dirty="0" err="1">
                <a:solidFill>
                  <a:srgbClr val="231F20"/>
                </a:solidFill>
                <a:latin typeface="Hiragino Kaku Gothic Std W3"/>
                <a:cs typeface="Hiragino Kaku Gothic Std W3"/>
              </a:rPr>
              <a:t>、</a:t>
            </a:r>
            <a:r>
              <a:rPr sz="650" spc="-60" dirty="0" err="1">
                <a:solidFill>
                  <a:srgbClr val="231F20"/>
                </a:solidFill>
                <a:latin typeface="Hiragino Kaku Gothic Std W3"/>
                <a:cs typeface="Hiragino Kaku Gothic Std W3"/>
              </a:rPr>
              <a:t>漏れのないよう</a:t>
            </a:r>
            <a:r>
              <a:rPr lang="ja-JP" altLang="en-US" sz="650" spc="-60" dirty="0">
                <a:solidFill>
                  <a:srgbClr val="231F20"/>
                </a:solidFill>
                <a:latin typeface="Hiragino Kaku Gothic Std W3"/>
                <a:cs typeface="Hiragino Kaku Gothic Std W3"/>
              </a:rPr>
              <a:t>ご注意ください。</a:t>
            </a:r>
            <a:endParaRPr sz="650" spc="-60" dirty="0">
              <a:latin typeface="Hiragino Kaku Gothic Std W3"/>
              <a:cs typeface="Hiragino Kaku Gothic Std W3"/>
            </a:endParaRPr>
          </a:p>
        </p:txBody>
      </p:sp>
      <p:sp>
        <p:nvSpPr>
          <p:cNvPr id="62" name="object 61"/>
          <p:cNvSpPr txBox="1"/>
          <p:nvPr/>
        </p:nvSpPr>
        <p:spPr>
          <a:xfrm>
            <a:off x="2126854" y="5445605"/>
            <a:ext cx="1345485" cy="285976"/>
          </a:xfrm>
          <a:prstGeom prst="rect">
            <a:avLst/>
          </a:prstGeom>
        </p:spPr>
        <p:txBody>
          <a:bodyPr vert="horz" wrap="square" lIns="0" tIns="16510" rIns="0" bIns="0" rtlCol="0">
            <a:spAutoFit/>
          </a:bodyPr>
          <a:lstStyle/>
          <a:p>
            <a:pPr marL="12700">
              <a:lnSpc>
                <a:spcPct val="100000"/>
              </a:lnSpc>
              <a:spcBef>
                <a:spcPts val="130"/>
              </a:spcBef>
            </a:pPr>
            <a:r>
              <a:rPr sz="1750" b="1" spc="150" dirty="0">
                <a:solidFill>
                  <a:srgbClr val="231F20"/>
                </a:solidFill>
                <a:latin typeface="Hiragino Kaku Gothic Std W6"/>
                <a:cs typeface="Hiragino Kaku Gothic Std W6"/>
              </a:rPr>
              <a:t>利用申込書</a:t>
            </a:r>
            <a:endParaRPr sz="1750" dirty="0">
              <a:latin typeface="Hiragino Kaku Gothic Std W6"/>
              <a:cs typeface="Hiragino Kaku Gothic Std W6"/>
            </a:endParaRPr>
          </a:p>
        </p:txBody>
      </p:sp>
      <p:sp>
        <p:nvSpPr>
          <p:cNvPr id="75" name="object 74"/>
          <p:cNvSpPr txBox="1"/>
          <p:nvPr/>
        </p:nvSpPr>
        <p:spPr>
          <a:xfrm>
            <a:off x="479550" y="5856316"/>
            <a:ext cx="998855" cy="164148"/>
          </a:xfrm>
          <a:prstGeom prst="rect">
            <a:avLst/>
          </a:prstGeom>
        </p:spPr>
        <p:txBody>
          <a:bodyPr vert="horz" wrap="square" lIns="0" tIns="25400" rIns="0" bIns="0" rtlCol="0">
            <a:spAutoFit/>
          </a:bodyPr>
          <a:lstStyle/>
          <a:p>
            <a:pPr marL="156210">
              <a:lnSpc>
                <a:spcPct val="100000"/>
              </a:lnSpc>
              <a:spcBef>
                <a:spcPts val="200"/>
              </a:spcBef>
            </a:pPr>
            <a:r>
              <a:rPr sz="900" b="1" spc="40" dirty="0" err="1">
                <a:solidFill>
                  <a:schemeClr val="bg1"/>
                </a:solidFill>
                <a:latin typeface="Hiragino Kaku Gothic Std W6"/>
                <a:cs typeface="Hiragino Kaku Gothic Std W6"/>
              </a:rPr>
              <a:t>お申し込み方法</a:t>
            </a:r>
            <a:endParaRPr sz="900" spc="40" dirty="0">
              <a:solidFill>
                <a:schemeClr val="bg1"/>
              </a:solidFill>
              <a:latin typeface="Hiragino Kaku Gothic Std W6"/>
              <a:cs typeface="Hiragino Kaku Gothic Std W6"/>
            </a:endParaRPr>
          </a:p>
        </p:txBody>
      </p:sp>
      <p:sp>
        <p:nvSpPr>
          <p:cNvPr id="77" name="object 76"/>
          <p:cNvSpPr txBox="1"/>
          <p:nvPr/>
        </p:nvSpPr>
        <p:spPr>
          <a:xfrm>
            <a:off x="2702933" y="6037501"/>
            <a:ext cx="1627425" cy="300082"/>
          </a:xfrm>
          <a:prstGeom prst="rect">
            <a:avLst/>
          </a:prstGeom>
        </p:spPr>
        <p:txBody>
          <a:bodyPr vert="horz" wrap="square" lIns="0" tIns="15240" rIns="0" bIns="0" rtlCol="0">
            <a:spAutoFit/>
          </a:bodyPr>
          <a:lstStyle/>
          <a:p>
            <a:pPr marL="12700">
              <a:lnSpc>
                <a:spcPct val="100000"/>
              </a:lnSpc>
              <a:spcBef>
                <a:spcPts val="120"/>
              </a:spcBef>
            </a:pPr>
            <a:r>
              <a:rPr sz="1850" dirty="0">
                <a:solidFill>
                  <a:srgbClr val="3383AA"/>
                </a:solidFill>
                <a:latin typeface="+mn-ea"/>
                <a:ea typeface="+mn-ea"/>
                <a:cs typeface="DIN Alternate Bold"/>
              </a:rPr>
              <a:t>2</a:t>
            </a:r>
            <a:r>
              <a:rPr sz="1850" b="1" spc="210" dirty="0">
                <a:solidFill>
                  <a:srgbClr val="3383AA"/>
                </a:solidFill>
                <a:latin typeface="DIN Alternate Bold"/>
                <a:cs typeface="DIN Alternate Bold"/>
              </a:rPr>
              <a:t> </a:t>
            </a:r>
            <a:r>
              <a:rPr sz="1950" b="1" baseline="2525" dirty="0">
                <a:solidFill>
                  <a:srgbClr val="231F20"/>
                </a:solidFill>
                <a:latin typeface="Hiragino Kaku Gothic Std W6"/>
                <a:cs typeface="Hiragino Kaku Gothic Std W6"/>
              </a:rPr>
              <a:t>I</a:t>
            </a:r>
            <a:r>
              <a:rPr sz="1950" b="1" spc="-300" baseline="2525" dirty="0">
                <a:solidFill>
                  <a:srgbClr val="231F20"/>
                </a:solidFill>
                <a:latin typeface="Hiragino Kaku Gothic Std W6"/>
                <a:cs typeface="Hiragino Kaku Gothic Std W6"/>
              </a:rPr>
              <a:t>D</a:t>
            </a:r>
            <a:r>
              <a:rPr sz="1650" b="1" spc="-500" baseline="3000" dirty="0">
                <a:solidFill>
                  <a:srgbClr val="231F20"/>
                </a:solidFill>
                <a:latin typeface="小塚ゴシック Pr6N M" panose="020B0700000000000000" pitchFamily="34" charset="-128"/>
                <a:ea typeface="小塚ゴシック Pr6N M" panose="020B0700000000000000" pitchFamily="34" charset="-128"/>
                <a:cs typeface="Hiragino Kaku Gothic Std W6"/>
              </a:rPr>
              <a:t>・</a:t>
            </a:r>
            <a:r>
              <a:rPr sz="1650" b="1" spc="-100" baseline="3000" dirty="0">
                <a:solidFill>
                  <a:srgbClr val="231F20"/>
                </a:solidFill>
                <a:latin typeface="Hiragino Kaku Gothic Std W6"/>
                <a:cs typeface="Hiragino Kaku Gothic Std W6"/>
              </a:rPr>
              <a:t>パスワードの発行</a:t>
            </a:r>
            <a:endParaRPr sz="1650" spc="-100" baseline="3000" dirty="0">
              <a:latin typeface="Hiragino Kaku Gothic Std W6"/>
              <a:cs typeface="Hiragino Kaku Gothic Std W6"/>
            </a:endParaRPr>
          </a:p>
        </p:txBody>
      </p:sp>
      <p:sp>
        <p:nvSpPr>
          <p:cNvPr id="79" name="object 78"/>
          <p:cNvSpPr txBox="1"/>
          <p:nvPr/>
        </p:nvSpPr>
        <p:spPr>
          <a:xfrm>
            <a:off x="4939013" y="6029034"/>
            <a:ext cx="930910" cy="310515"/>
          </a:xfrm>
          <a:prstGeom prst="rect">
            <a:avLst/>
          </a:prstGeom>
        </p:spPr>
        <p:txBody>
          <a:bodyPr vert="horz" wrap="square" lIns="0" tIns="15240" rIns="0" bIns="0" rtlCol="0">
            <a:spAutoFit/>
          </a:bodyPr>
          <a:lstStyle/>
          <a:p>
            <a:pPr marL="12700">
              <a:lnSpc>
                <a:spcPct val="100000"/>
              </a:lnSpc>
              <a:spcBef>
                <a:spcPts val="120"/>
              </a:spcBef>
            </a:pPr>
            <a:r>
              <a:rPr sz="1850" dirty="0">
                <a:solidFill>
                  <a:srgbClr val="3383AA"/>
                </a:solidFill>
                <a:latin typeface="+mn-ea"/>
                <a:ea typeface="+mn-ea"/>
                <a:cs typeface="DIN Alternate Bold"/>
              </a:rPr>
              <a:t>3</a:t>
            </a:r>
            <a:r>
              <a:rPr sz="1850" b="1" spc="175" dirty="0">
                <a:solidFill>
                  <a:srgbClr val="3383AA"/>
                </a:solidFill>
                <a:latin typeface="DIN Alternate Bold"/>
                <a:cs typeface="DIN Alternate Bold"/>
              </a:rPr>
              <a:t> </a:t>
            </a:r>
            <a:r>
              <a:rPr sz="1650" b="1" spc="15" baseline="2525" dirty="0">
                <a:solidFill>
                  <a:srgbClr val="231F20"/>
                </a:solidFill>
                <a:latin typeface="Hiragino Kaku Gothic Std W6"/>
                <a:cs typeface="Hiragino Kaku Gothic Std W6"/>
              </a:rPr>
              <a:t>ご利用開始</a:t>
            </a:r>
            <a:endParaRPr sz="1650" baseline="2525" dirty="0">
              <a:latin typeface="Hiragino Kaku Gothic Std W6"/>
              <a:cs typeface="Hiragino Kaku Gothic Std W6"/>
            </a:endParaRPr>
          </a:p>
        </p:txBody>
      </p:sp>
      <p:sp>
        <p:nvSpPr>
          <p:cNvPr id="87" name="object 86"/>
          <p:cNvSpPr txBox="1"/>
          <p:nvPr/>
        </p:nvSpPr>
        <p:spPr>
          <a:xfrm>
            <a:off x="4680829" y="9881186"/>
            <a:ext cx="449580" cy="105157"/>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231F20"/>
                </a:solidFill>
                <a:latin typeface="A-OTF Futo Go B101 Pro Bold"/>
                <a:cs typeface="A-OTF Futo Go B101 Pro Bold"/>
              </a:rPr>
              <a:t>【Q</a:t>
            </a:r>
            <a:r>
              <a:rPr sz="600" spc="-25" dirty="0">
                <a:solidFill>
                  <a:srgbClr val="231F20"/>
                </a:solidFill>
                <a:latin typeface="A-OTF Futo Go B101 Pro Bold"/>
                <a:cs typeface="A-OTF Futo Go B101 Pro Bold"/>
              </a:rPr>
              <a:t>R</a:t>
            </a:r>
            <a:r>
              <a:rPr sz="600" spc="-75" dirty="0">
                <a:solidFill>
                  <a:srgbClr val="231F20"/>
                </a:solidFill>
                <a:latin typeface="A-OTF Futo Go B101 Pro Bold"/>
                <a:cs typeface="A-OTF Futo Go B101 Pro Bold"/>
              </a:rPr>
              <a:t>コー</a:t>
            </a:r>
            <a:r>
              <a:rPr sz="600" spc="-80" dirty="0">
                <a:solidFill>
                  <a:srgbClr val="231F20"/>
                </a:solidFill>
                <a:latin typeface="A-OTF Futo Go B101 Pro Bold"/>
                <a:cs typeface="A-OTF Futo Go B101 Pro Bold"/>
              </a:rPr>
              <a:t>ド</a:t>
            </a:r>
            <a:r>
              <a:rPr sz="600" spc="-75" dirty="0">
                <a:solidFill>
                  <a:srgbClr val="231F20"/>
                </a:solidFill>
                <a:latin typeface="A-OTF Futo Go B101 Pro Bold"/>
                <a:cs typeface="A-OTF Futo Go B101 Pro Bold"/>
              </a:rPr>
              <a:t>】</a:t>
            </a:r>
            <a:endParaRPr sz="600" dirty="0">
              <a:latin typeface="A-OTF Futo Go B101 Pro Bold"/>
              <a:cs typeface="A-OTF Futo Go B101 Pro Bold"/>
            </a:endParaRPr>
          </a:p>
        </p:txBody>
      </p:sp>
      <p:sp>
        <p:nvSpPr>
          <p:cNvPr id="88" name="object 87"/>
          <p:cNvSpPr txBox="1"/>
          <p:nvPr/>
        </p:nvSpPr>
        <p:spPr>
          <a:xfrm>
            <a:off x="5375185" y="2427419"/>
            <a:ext cx="1189355" cy="166712"/>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29417C"/>
                </a:solidFill>
                <a:latin typeface="Hiragino Kaku Gothic Std W6"/>
                <a:cs typeface="Hiragino Kaku Gothic Std W6"/>
              </a:rPr>
              <a:t>修理状況確認</a:t>
            </a:r>
            <a:r>
              <a:rPr sz="1000" b="1" dirty="0">
                <a:solidFill>
                  <a:srgbClr val="29417C"/>
                </a:solidFill>
                <a:latin typeface="Hiragino Kaku Gothic Std W6"/>
                <a:cs typeface="Hiragino Kaku Gothic Std W6"/>
              </a:rPr>
              <a:t>サ</a:t>
            </a:r>
            <a:r>
              <a:rPr sz="1000" b="1" spc="-150" dirty="0">
                <a:solidFill>
                  <a:srgbClr val="29417C"/>
                </a:solidFill>
                <a:latin typeface="Hiragino Kaku Gothic Std W6"/>
                <a:cs typeface="Hiragino Kaku Gothic Std W6"/>
              </a:rPr>
              <a:t>イ</a:t>
            </a:r>
            <a:r>
              <a:rPr sz="1000" b="1" dirty="0">
                <a:solidFill>
                  <a:srgbClr val="29417C"/>
                </a:solidFill>
                <a:latin typeface="Hiragino Kaku Gothic Std W6"/>
                <a:cs typeface="Hiragino Kaku Gothic Std W6"/>
              </a:rPr>
              <a:t>ト</a:t>
            </a:r>
            <a:endParaRPr sz="1000" dirty="0">
              <a:latin typeface="Hiragino Kaku Gothic Std W6"/>
              <a:cs typeface="Hiragino Kaku Gothic Std W6"/>
            </a:endParaRPr>
          </a:p>
        </p:txBody>
      </p:sp>
      <p:sp>
        <p:nvSpPr>
          <p:cNvPr id="96" name="object 95"/>
          <p:cNvSpPr txBox="1"/>
          <p:nvPr/>
        </p:nvSpPr>
        <p:spPr>
          <a:xfrm>
            <a:off x="880811" y="3685051"/>
            <a:ext cx="16167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9417C"/>
                </a:solidFill>
                <a:latin typeface="Hiragino Kaku Gothic Std W6"/>
                <a:cs typeface="Hiragino Kaku Gothic Std W6"/>
              </a:rPr>
              <a:t>お客</a:t>
            </a:r>
            <a:r>
              <a:rPr sz="1000" b="1" spc="-400" dirty="0">
                <a:solidFill>
                  <a:srgbClr val="29417C"/>
                </a:solidFill>
                <a:latin typeface="Hiragino Kaku Gothic Std W6"/>
                <a:cs typeface="Hiragino Kaku Gothic Std W6"/>
              </a:rPr>
              <a:t>様</a:t>
            </a:r>
            <a:r>
              <a:rPr sz="1000" b="1" dirty="0">
                <a:solidFill>
                  <a:srgbClr val="29417C"/>
                </a:solidFill>
                <a:latin typeface="Hiragino Kaku Gothic Std W6"/>
                <a:cs typeface="Hiragino Kaku Gothic Std W6"/>
              </a:rPr>
              <a:t>（</a:t>
            </a:r>
            <a:r>
              <a:rPr sz="1000" b="1" spc="50" dirty="0">
                <a:solidFill>
                  <a:srgbClr val="29417C"/>
                </a:solidFill>
                <a:latin typeface="Hiragino Kaku Gothic Std W6"/>
                <a:cs typeface="Hiragino Kaku Gothic Std W6"/>
              </a:rPr>
              <a:t>訪問</a:t>
            </a:r>
            <a:r>
              <a:rPr sz="1000" b="1" dirty="0">
                <a:solidFill>
                  <a:srgbClr val="29417C"/>
                </a:solidFill>
                <a:latin typeface="Hiragino Kaku Gothic Std W6"/>
                <a:cs typeface="Hiragino Kaku Gothic Std W6"/>
              </a:rPr>
              <a:t>先</a:t>
            </a:r>
            <a:r>
              <a:rPr sz="1000" b="1" spc="-400" dirty="0">
                <a:solidFill>
                  <a:srgbClr val="29417C"/>
                </a:solidFill>
                <a:latin typeface="Hiragino Kaku Gothic Std W6"/>
                <a:cs typeface="Hiragino Kaku Gothic Std W6"/>
              </a:rPr>
              <a:t>）</a:t>
            </a:r>
            <a:r>
              <a:rPr sz="1000" b="1" spc="50" dirty="0">
                <a:solidFill>
                  <a:srgbClr val="29417C"/>
                </a:solidFill>
                <a:latin typeface="Hiragino Kaku Gothic Std W6"/>
                <a:cs typeface="Hiragino Kaku Gothic Std W6"/>
              </a:rPr>
              <a:t>情報の入力</a:t>
            </a:r>
            <a:endParaRPr sz="1000" spc="50" dirty="0">
              <a:latin typeface="Hiragino Kaku Gothic Std W6"/>
              <a:cs typeface="Hiragino Kaku Gothic Std W6"/>
            </a:endParaRPr>
          </a:p>
        </p:txBody>
      </p:sp>
      <p:sp>
        <p:nvSpPr>
          <p:cNvPr id="100" name="object 99"/>
          <p:cNvSpPr txBox="1"/>
          <p:nvPr/>
        </p:nvSpPr>
        <p:spPr>
          <a:xfrm>
            <a:off x="1084197" y="4498793"/>
            <a:ext cx="1253075" cy="166712"/>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29417C"/>
                </a:solidFill>
                <a:latin typeface="Hiragino Kaku Gothic Std W6"/>
                <a:cs typeface="Hiragino Kaku Gothic Std W6"/>
              </a:rPr>
              <a:t>依頼店様情報の入力</a:t>
            </a:r>
            <a:endParaRPr sz="1000" spc="50" dirty="0">
              <a:latin typeface="Hiragino Kaku Gothic Std W6"/>
              <a:cs typeface="Hiragino Kaku Gothic Std W6"/>
            </a:endParaRPr>
          </a:p>
        </p:txBody>
      </p:sp>
      <p:sp>
        <p:nvSpPr>
          <p:cNvPr id="109" name="object 108"/>
          <p:cNvSpPr txBox="1"/>
          <p:nvPr/>
        </p:nvSpPr>
        <p:spPr>
          <a:xfrm>
            <a:off x="3020864" y="1105846"/>
            <a:ext cx="1595586" cy="429092"/>
          </a:xfrm>
          <a:prstGeom prst="rect">
            <a:avLst/>
          </a:prstGeom>
        </p:spPr>
        <p:txBody>
          <a:bodyPr vert="horz" wrap="square" lIns="0" tIns="12700" rIns="0" bIns="0" rtlCol="0">
            <a:spAutoFit/>
          </a:bodyPr>
          <a:lstStyle/>
          <a:p>
            <a:pPr marL="12700" marR="185420" indent="2540">
              <a:lnSpc>
                <a:spcPct val="110000"/>
              </a:lnSpc>
              <a:spcBef>
                <a:spcPts val="100"/>
              </a:spcBef>
            </a:pPr>
            <a:r>
              <a:rPr sz="750" spc="-30" dirty="0" err="1">
                <a:solidFill>
                  <a:srgbClr val="231F20"/>
                </a:solidFill>
                <a:latin typeface="Hiragino Kaku Gothic Std W4"/>
                <a:cs typeface="Hiragino Kaku Gothic Std W4"/>
              </a:rPr>
              <a:t>入力ミスや伝達漏れを防止</a:t>
            </a:r>
            <a:r>
              <a:rPr sz="750" dirty="0">
                <a:solidFill>
                  <a:srgbClr val="231F20"/>
                </a:solidFill>
                <a:latin typeface="Hiragino Kaku Gothic Std W4"/>
                <a:cs typeface="Hiragino Kaku Gothic Std W4"/>
              </a:rPr>
              <a:t> </a:t>
            </a:r>
            <a:endParaRPr lang="en-US" sz="750" dirty="0">
              <a:solidFill>
                <a:srgbClr val="231F20"/>
              </a:solidFill>
              <a:latin typeface="Hiragino Kaku Gothic Std W4"/>
              <a:cs typeface="Hiragino Kaku Gothic Std W4"/>
            </a:endParaRPr>
          </a:p>
          <a:p>
            <a:pPr marL="12700" marR="185420" indent="2540">
              <a:lnSpc>
                <a:spcPct val="110000"/>
              </a:lnSpc>
              <a:spcBef>
                <a:spcPts val="100"/>
              </a:spcBef>
            </a:pPr>
            <a:r>
              <a:rPr sz="750" spc="-20" dirty="0" err="1">
                <a:solidFill>
                  <a:srgbClr val="231F20"/>
                </a:solidFill>
                <a:latin typeface="Hiragino Kaku Gothic Std W4"/>
                <a:cs typeface="Hiragino Kaku Gothic Std W4"/>
              </a:rPr>
              <a:t>お客様からの問合せに即対応</a:t>
            </a:r>
            <a:endParaRPr lang="en-US" sz="750" spc="-20" dirty="0">
              <a:solidFill>
                <a:srgbClr val="231F20"/>
              </a:solidFill>
              <a:latin typeface="Hiragino Kaku Gothic Std W4"/>
              <a:cs typeface="Hiragino Kaku Gothic Std W4"/>
            </a:endParaRPr>
          </a:p>
          <a:p>
            <a:pPr marL="12700" marR="185420" indent="2540">
              <a:lnSpc>
                <a:spcPct val="110000"/>
              </a:lnSpc>
              <a:spcBef>
                <a:spcPts val="100"/>
              </a:spcBef>
            </a:pPr>
            <a:r>
              <a:rPr sz="850" dirty="0" err="1">
                <a:solidFill>
                  <a:srgbClr val="231F20"/>
                </a:solidFill>
                <a:latin typeface="Hiragino Kaku Gothic Std W4"/>
                <a:cs typeface="Hiragino Kaku Gothic Std W4"/>
              </a:rPr>
              <a:t>P</a:t>
            </a:r>
            <a:r>
              <a:rPr sz="850" spc="-150" dirty="0" err="1">
                <a:solidFill>
                  <a:srgbClr val="231F20"/>
                </a:solidFill>
                <a:latin typeface="Hiragino Kaku Gothic Std W4"/>
                <a:cs typeface="Hiragino Kaku Gothic Std W4"/>
              </a:rPr>
              <a:t>C</a:t>
            </a:r>
            <a:r>
              <a:rPr sz="750" spc="-150" dirty="0" err="1">
                <a:solidFill>
                  <a:srgbClr val="231F20"/>
                </a:solidFill>
                <a:latin typeface="Hiragino Kaku Gothic Std W4"/>
                <a:cs typeface="Hiragino Kaku Gothic Std W4"/>
              </a:rPr>
              <a:t>・</a:t>
            </a:r>
            <a:r>
              <a:rPr sz="750" spc="-50" dirty="0" err="1">
                <a:solidFill>
                  <a:srgbClr val="231F20"/>
                </a:solidFill>
                <a:latin typeface="Hiragino Kaku Gothic Std W4"/>
                <a:cs typeface="Hiragino Kaku Gothic Std W4"/>
              </a:rPr>
              <a:t>スマホどちらからでも利用</a:t>
            </a:r>
            <a:r>
              <a:rPr sz="850" spc="-50" dirty="0" err="1">
                <a:solidFill>
                  <a:srgbClr val="231F20"/>
                </a:solidFill>
                <a:latin typeface="Hiragino Kaku Gothic Std W4"/>
                <a:cs typeface="Hiragino Kaku Gothic Std W4"/>
              </a:rPr>
              <a:t>OK</a:t>
            </a:r>
            <a:endParaRPr sz="850" spc="-50" dirty="0">
              <a:latin typeface="Hiragino Kaku Gothic Std W4"/>
              <a:cs typeface="Hiragino Kaku Gothic Std W4"/>
            </a:endParaRPr>
          </a:p>
        </p:txBody>
      </p:sp>
      <p:sp>
        <p:nvSpPr>
          <p:cNvPr id="110" name="object 109"/>
          <p:cNvSpPr txBox="1"/>
          <p:nvPr/>
        </p:nvSpPr>
        <p:spPr>
          <a:xfrm>
            <a:off x="553114" y="830132"/>
            <a:ext cx="1757680" cy="166712"/>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chemeClr val="bg1"/>
                </a:solidFill>
                <a:latin typeface="Hiragino Kaku Gothic Std W6"/>
                <a:cs typeface="Hiragino Kaku Gothic Std W6"/>
              </a:rPr>
              <a:t>新しい仕組みで</a:t>
            </a:r>
            <a:r>
              <a:rPr sz="1000" b="1" spc="-600" dirty="0">
                <a:solidFill>
                  <a:schemeClr val="bg1"/>
                </a:solidFill>
                <a:latin typeface="Hiragino Kaku Gothic Std W6"/>
                <a:cs typeface="Hiragino Kaku Gothic Std W6"/>
              </a:rPr>
              <a:t>、</a:t>
            </a:r>
            <a:r>
              <a:rPr sz="1000" b="1" spc="-50" dirty="0">
                <a:solidFill>
                  <a:schemeClr val="bg1"/>
                </a:solidFill>
                <a:latin typeface="Hiragino Kaku Gothic Std W6"/>
                <a:cs typeface="Hiragino Kaku Gothic Std W6"/>
              </a:rPr>
              <a:t>もっと便利に！</a:t>
            </a:r>
            <a:endParaRPr sz="1000" spc="-50" dirty="0">
              <a:solidFill>
                <a:schemeClr val="bg1"/>
              </a:solidFill>
              <a:latin typeface="Hiragino Kaku Gothic Std W6"/>
              <a:cs typeface="Hiragino Kaku Gothic Std W6"/>
            </a:endParaRPr>
          </a:p>
        </p:txBody>
      </p:sp>
      <p:sp>
        <p:nvSpPr>
          <p:cNvPr id="111" name="object 110"/>
          <p:cNvSpPr txBox="1"/>
          <p:nvPr/>
        </p:nvSpPr>
        <p:spPr>
          <a:xfrm>
            <a:off x="2966334" y="830132"/>
            <a:ext cx="866775" cy="166712"/>
          </a:xfrm>
          <a:prstGeom prst="rect">
            <a:avLst/>
          </a:prstGeom>
        </p:spPr>
        <p:txBody>
          <a:bodyPr vert="horz" wrap="square" lIns="0" tIns="12700" rIns="0" bIns="0" rtlCol="0">
            <a:spAutoFit/>
          </a:bodyPr>
          <a:lstStyle/>
          <a:p>
            <a:pPr marL="12700">
              <a:lnSpc>
                <a:spcPct val="100000"/>
              </a:lnSpc>
              <a:spcBef>
                <a:spcPts val="100"/>
              </a:spcBef>
            </a:pPr>
            <a:r>
              <a:rPr sz="1000" b="1" spc="-60" dirty="0">
                <a:solidFill>
                  <a:schemeClr val="bg1"/>
                </a:solidFill>
                <a:latin typeface="Hiragino Kaku Gothic Std W6"/>
                <a:cs typeface="Hiragino Kaku Gothic Std W6"/>
              </a:rPr>
              <a:t>ご利用メリット</a:t>
            </a:r>
            <a:endParaRPr sz="1000" dirty="0">
              <a:solidFill>
                <a:schemeClr val="bg1"/>
              </a:solidFill>
              <a:latin typeface="Hiragino Kaku Gothic Std W6"/>
              <a:cs typeface="Hiragino Kaku Gothic Std W6"/>
            </a:endParaRPr>
          </a:p>
        </p:txBody>
      </p:sp>
      <p:sp>
        <p:nvSpPr>
          <p:cNvPr id="159" name="object 158"/>
          <p:cNvSpPr txBox="1"/>
          <p:nvPr/>
        </p:nvSpPr>
        <p:spPr>
          <a:xfrm>
            <a:off x="615881" y="1069524"/>
            <a:ext cx="2095569" cy="641201"/>
          </a:xfrm>
          <a:prstGeom prst="rect">
            <a:avLst/>
          </a:prstGeom>
        </p:spPr>
        <p:txBody>
          <a:bodyPr vert="horz" wrap="square" lIns="0" tIns="62865" rIns="0" bIns="0" rtlCol="0">
            <a:spAutoFit/>
          </a:bodyPr>
          <a:lstStyle/>
          <a:p>
            <a:pPr marL="12700">
              <a:lnSpc>
                <a:spcPct val="100000"/>
              </a:lnSpc>
              <a:spcBef>
                <a:spcPts val="495"/>
              </a:spcBef>
            </a:pPr>
            <a:r>
              <a:rPr sz="900" spc="20" dirty="0">
                <a:solidFill>
                  <a:srgbClr val="0087C7"/>
                </a:solidFill>
                <a:latin typeface="Hiragino Kaku Gothic Std W5"/>
                <a:cs typeface="Hiragino Kaku Gothic Std W5"/>
              </a:rPr>
              <a:t>依頼店様向け修理依頼サイト</a:t>
            </a:r>
            <a:endParaRPr sz="900" spc="20" dirty="0">
              <a:latin typeface="Hiragino Kaku Gothic Std W5"/>
              <a:cs typeface="Hiragino Kaku Gothic Std W5"/>
            </a:endParaRPr>
          </a:p>
          <a:p>
            <a:pPr marL="12700">
              <a:lnSpc>
                <a:spcPct val="100000"/>
              </a:lnSpc>
              <a:spcBef>
                <a:spcPts val="330"/>
              </a:spcBef>
            </a:pPr>
            <a:r>
              <a:rPr sz="750" dirty="0">
                <a:solidFill>
                  <a:srgbClr val="231F20"/>
                </a:solidFill>
                <a:latin typeface="Hiragino Kaku Gothic Std W4"/>
                <a:cs typeface="Hiragino Kaku Gothic Std W4"/>
              </a:rPr>
              <a:t>→</a:t>
            </a:r>
            <a:r>
              <a:rPr sz="850" dirty="0" err="1">
                <a:solidFill>
                  <a:srgbClr val="231F20"/>
                </a:solidFill>
                <a:latin typeface="Hiragino Kaku Gothic Std W4"/>
                <a:cs typeface="Hiragino Kaku Gothic Std W4"/>
              </a:rPr>
              <a:t>FAX</a:t>
            </a:r>
            <a:r>
              <a:rPr sz="750" dirty="0" err="1">
                <a:solidFill>
                  <a:srgbClr val="231F20"/>
                </a:solidFill>
                <a:latin typeface="Hiragino Kaku Gothic Std W4"/>
                <a:cs typeface="Hiragino Kaku Gothic Std W4"/>
              </a:rPr>
              <a:t>や電話不</a:t>
            </a:r>
            <a:r>
              <a:rPr sz="750" spc="-150" dirty="0" err="1">
                <a:solidFill>
                  <a:srgbClr val="231F20"/>
                </a:solidFill>
                <a:latin typeface="Hiragino Kaku Gothic Std W4"/>
                <a:cs typeface="Hiragino Kaku Gothic Std W4"/>
              </a:rPr>
              <a:t>要！</a:t>
            </a:r>
            <a:r>
              <a:rPr sz="850" dirty="0" err="1">
                <a:solidFill>
                  <a:srgbClr val="231F20"/>
                </a:solidFill>
                <a:latin typeface="Hiragino Kaku Gothic Std W4"/>
                <a:cs typeface="Hiragino Kaku Gothic Std W4"/>
              </a:rPr>
              <a:t>W</a:t>
            </a:r>
            <a:r>
              <a:rPr lang="en-US" altLang="ja-JP" sz="850" dirty="0" err="1">
                <a:solidFill>
                  <a:srgbClr val="231F20"/>
                </a:solidFill>
                <a:latin typeface="Hiragino Kaku Gothic Std W4"/>
                <a:cs typeface="Hiragino Kaku Gothic Std W4"/>
              </a:rPr>
              <a:t>EB</a:t>
            </a:r>
            <a:r>
              <a:rPr sz="750" dirty="0" err="1">
                <a:solidFill>
                  <a:srgbClr val="231F20"/>
                </a:solidFill>
                <a:latin typeface="Hiragino Kaku Gothic Std W4"/>
                <a:cs typeface="Hiragino Kaku Gothic Std W4"/>
              </a:rPr>
              <a:t>フォームでかんたん依頼</a:t>
            </a:r>
            <a:endParaRPr sz="750" dirty="0">
              <a:latin typeface="Hiragino Kaku Gothic Std W4"/>
              <a:cs typeface="Hiragino Kaku Gothic Std W4"/>
            </a:endParaRPr>
          </a:p>
          <a:p>
            <a:pPr marL="114300" marR="5080" indent="-102235">
              <a:lnSpc>
                <a:spcPct val="122300"/>
              </a:lnSpc>
            </a:pPr>
            <a:r>
              <a:rPr sz="750" dirty="0">
                <a:solidFill>
                  <a:srgbClr val="231F20"/>
                </a:solidFill>
                <a:latin typeface="Hiragino Kaku Gothic Std W4"/>
                <a:cs typeface="Hiragino Kaku Gothic Std W4"/>
              </a:rPr>
              <a:t>→</a:t>
            </a:r>
            <a:r>
              <a:rPr sz="750" spc="-20" dirty="0" err="1">
                <a:solidFill>
                  <a:srgbClr val="231F20"/>
                </a:solidFill>
                <a:latin typeface="Hiragino Kaku Gothic Std W4"/>
                <a:cs typeface="Hiragino Kaku Gothic Std W4"/>
              </a:rPr>
              <a:t>災害時の修理が混み合う場合でも待たずに受付可能</a:t>
            </a:r>
            <a:endParaRPr sz="750" spc="-20" dirty="0">
              <a:latin typeface="Hiragino Kaku Gothic Std W4"/>
              <a:cs typeface="Hiragino Kaku Gothic Std W4"/>
            </a:endParaRPr>
          </a:p>
        </p:txBody>
      </p:sp>
      <p:sp>
        <p:nvSpPr>
          <p:cNvPr id="160" name="object 159"/>
          <p:cNvSpPr txBox="1"/>
          <p:nvPr/>
        </p:nvSpPr>
        <p:spPr>
          <a:xfrm>
            <a:off x="615881" y="1862056"/>
            <a:ext cx="2075814" cy="371255"/>
          </a:xfrm>
          <a:prstGeom prst="rect">
            <a:avLst/>
          </a:prstGeom>
        </p:spPr>
        <p:txBody>
          <a:bodyPr vert="horz" wrap="square" lIns="0" tIns="62865" rIns="0" bIns="0" rtlCol="0">
            <a:spAutoFit/>
          </a:bodyPr>
          <a:lstStyle/>
          <a:p>
            <a:pPr marL="12700">
              <a:lnSpc>
                <a:spcPct val="100000"/>
              </a:lnSpc>
              <a:spcBef>
                <a:spcPts val="495"/>
              </a:spcBef>
            </a:pPr>
            <a:r>
              <a:rPr sz="900" spc="20" dirty="0">
                <a:solidFill>
                  <a:srgbClr val="0087C7"/>
                </a:solidFill>
                <a:latin typeface="Hiragino Kaku Gothic Std W5"/>
                <a:cs typeface="Hiragino Kaku Gothic Std W5"/>
              </a:rPr>
              <a:t>修理状況確認サイト</a:t>
            </a:r>
            <a:endParaRPr sz="900" spc="20" dirty="0">
              <a:latin typeface="Hiragino Kaku Gothic Std W5"/>
              <a:cs typeface="Hiragino Kaku Gothic Std W5"/>
            </a:endParaRPr>
          </a:p>
          <a:p>
            <a:pPr marL="12700">
              <a:lnSpc>
                <a:spcPct val="100000"/>
              </a:lnSpc>
              <a:spcBef>
                <a:spcPts val="330"/>
              </a:spcBef>
            </a:pPr>
            <a:r>
              <a:rPr sz="750" spc="-10" dirty="0">
                <a:solidFill>
                  <a:srgbClr val="231F20"/>
                </a:solidFill>
                <a:latin typeface="Hiragino Kaku Gothic Std W4"/>
                <a:cs typeface="Hiragino Kaku Gothic Std W4"/>
              </a:rPr>
              <a:t>→依頼後の状況を</a:t>
            </a:r>
            <a:r>
              <a:rPr sz="850" spc="-10" dirty="0">
                <a:solidFill>
                  <a:srgbClr val="231F20"/>
                </a:solidFill>
                <a:latin typeface="Hiragino Kaku Gothic Std W4"/>
                <a:cs typeface="Hiragino Kaku Gothic Std W4"/>
              </a:rPr>
              <a:t>24</a:t>
            </a:r>
            <a:r>
              <a:rPr sz="750" spc="-20" dirty="0">
                <a:solidFill>
                  <a:srgbClr val="231F20"/>
                </a:solidFill>
                <a:latin typeface="Hiragino Kaku Gothic Std W4"/>
                <a:cs typeface="Hiragino Kaku Gothic Std W4"/>
              </a:rPr>
              <a:t>時間リアルタイムで確認可能</a:t>
            </a:r>
            <a:endParaRPr sz="750" spc="-20" dirty="0">
              <a:latin typeface="Hiragino Kaku Gothic Std W4"/>
              <a:cs typeface="Hiragino Kaku Gothic Std W4"/>
            </a:endParaRPr>
          </a:p>
        </p:txBody>
      </p:sp>
      <p:sp>
        <p:nvSpPr>
          <p:cNvPr id="169" name="object 168"/>
          <p:cNvSpPr txBox="1"/>
          <p:nvPr/>
        </p:nvSpPr>
        <p:spPr>
          <a:xfrm>
            <a:off x="1120100" y="287682"/>
            <a:ext cx="6315750" cy="285976"/>
          </a:xfrm>
          <a:prstGeom prst="rect">
            <a:avLst/>
          </a:prstGeom>
        </p:spPr>
        <p:txBody>
          <a:bodyPr vert="horz" wrap="square" lIns="0" tIns="16510" rIns="0" bIns="0" rtlCol="0">
            <a:spAutoFit/>
          </a:bodyPr>
          <a:lstStyle/>
          <a:p>
            <a:pPr marL="12700">
              <a:lnSpc>
                <a:spcPct val="100000"/>
              </a:lnSpc>
              <a:spcBef>
                <a:spcPts val="130"/>
              </a:spcBef>
              <a:tabLst>
                <a:tab pos="676910" algn="l"/>
              </a:tabLst>
            </a:pPr>
            <a:r>
              <a:rPr sz="1750" b="1" dirty="0" err="1">
                <a:solidFill>
                  <a:srgbClr val="231F20"/>
                </a:solidFill>
                <a:latin typeface="Hiragino Kaku Gothic Std W6"/>
                <a:cs typeface="Hiragino Kaku Gothic Std W6"/>
              </a:rPr>
              <a:t>依頼店様向け修理依頼サイトと修理状況確認サイトの使い方</a:t>
            </a:r>
            <a:endParaRPr sz="1750" dirty="0">
              <a:latin typeface="Hiragino Kaku Gothic Std W6"/>
              <a:cs typeface="Hiragino Kaku Gothic Std W6"/>
            </a:endParaRPr>
          </a:p>
        </p:txBody>
      </p:sp>
      <p:sp>
        <p:nvSpPr>
          <p:cNvPr id="174" name="object 173"/>
          <p:cNvSpPr txBox="1"/>
          <p:nvPr/>
        </p:nvSpPr>
        <p:spPr>
          <a:xfrm>
            <a:off x="5752627" y="4091943"/>
            <a:ext cx="1142999" cy="911596"/>
          </a:xfrm>
          <a:prstGeom prst="rect">
            <a:avLst/>
          </a:prstGeom>
        </p:spPr>
        <p:txBody>
          <a:bodyPr vert="horz" wrap="square" lIns="0" tIns="12700" rIns="0" bIns="0" rtlCol="0">
            <a:spAutoFit/>
          </a:bodyPr>
          <a:lstStyle/>
          <a:p>
            <a:pPr marL="57785" marR="5080" indent="-45720" algn="ctr">
              <a:lnSpc>
                <a:spcPct val="110000"/>
              </a:lnSpc>
              <a:spcBef>
                <a:spcPts val="100"/>
              </a:spcBef>
            </a:pPr>
            <a:r>
              <a:rPr sz="700" spc="-45" dirty="0" err="1">
                <a:solidFill>
                  <a:srgbClr val="231F20"/>
                </a:solidFill>
                <a:latin typeface="Hiragino Kaku Gothic Std W5"/>
                <a:cs typeface="Hiragino Kaku Gothic Std W5"/>
              </a:rPr>
              <a:t>システム連番を</a:t>
            </a:r>
            <a:endParaRPr lang="en-US" sz="700" spc="-45" dirty="0">
              <a:solidFill>
                <a:srgbClr val="231F20"/>
              </a:solidFill>
              <a:latin typeface="Hiragino Kaku Gothic Std W5"/>
              <a:cs typeface="Hiragino Kaku Gothic Std W5"/>
            </a:endParaRPr>
          </a:p>
          <a:p>
            <a:pPr marL="57785" marR="5080" indent="-45720" algn="ctr">
              <a:lnSpc>
                <a:spcPct val="110000"/>
              </a:lnSpc>
              <a:spcBef>
                <a:spcPts val="100"/>
              </a:spcBef>
            </a:pPr>
            <a:r>
              <a:rPr sz="700" spc="-50" dirty="0" err="1">
                <a:solidFill>
                  <a:srgbClr val="231F20"/>
                </a:solidFill>
                <a:latin typeface="Hiragino Kaku Gothic Std W5"/>
                <a:cs typeface="Hiragino Kaku Gothic Std W5"/>
              </a:rPr>
              <a:t>入力する事で</a:t>
            </a:r>
            <a:endParaRPr lang="en-US" sz="700" spc="-50" dirty="0">
              <a:solidFill>
                <a:srgbClr val="231F20"/>
              </a:solidFill>
              <a:latin typeface="Hiragino Kaku Gothic Std W5"/>
              <a:cs typeface="Hiragino Kaku Gothic Std W5"/>
            </a:endParaRPr>
          </a:p>
          <a:p>
            <a:pPr marL="57785" marR="5080" indent="-45720" algn="ctr">
              <a:lnSpc>
                <a:spcPct val="110000"/>
              </a:lnSpc>
              <a:spcBef>
                <a:spcPts val="100"/>
              </a:spcBef>
            </a:pPr>
            <a:r>
              <a:rPr lang="ja-JP" altLang="en-US" sz="700" spc="-40" dirty="0">
                <a:solidFill>
                  <a:srgbClr val="231F20"/>
                </a:solidFill>
                <a:latin typeface="Hiragino Kaku Gothic Std W5"/>
                <a:cs typeface="Hiragino Kaku Gothic Std W5"/>
              </a:rPr>
              <a:t>現在の進捗が確認できる</a:t>
            </a:r>
            <a:endParaRPr lang="en-US" altLang="ja-JP" sz="700" spc="-40" dirty="0">
              <a:solidFill>
                <a:srgbClr val="231F20"/>
              </a:solidFill>
              <a:latin typeface="Hiragino Kaku Gothic Std W5"/>
              <a:cs typeface="Hiragino Kaku Gothic Std W5"/>
            </a:endParaRPr>
          </a:p>
          <a:p>
            <a:pPr marL="137795" marR="5080" indent="-125730" algn="ctr">
              <a:lnSpc>
                <a:spcPct val="110000"/>
              </a:lnSpc>
              <a:spcBef>
                <a:spcPts val="100"/>
              </a:spcBef>
            </a:pPr>
            <a:r>
              <a:rPr lang="ja-JP" altLang="en-US" sz="700" spc="-75" dirty="0">
                <a:solidFill>
                  <a:srgbClr val="231F20"/>
                </a:solidFill>
                <a:latin typeface="Hiragino Kaku Gothic Std W5"/>
                <a:cs typeface="Hiragino Kaku Gothic Std W5"/>
              </a:rPr>
              <a:t>ようになりました。</a:t>
            </a:r>
            <a:endParaRPr lang="en-US" altLang="ja-JP" sz="700" spc="500" dirty="0">
              <a:solidFill>
                <a:srgbClr val="231F20"/>
              </a:solidFill>
              <a:latin typeface="Hiragino Kaku Gothic Std W5"/>
              <a:cs typeface="Hiragino Kaku Gothic Std W5"/>
            </a:endParaRPr>
          </a:p>
          <a:p>
            <a:pPr marL="137795" marR="5080" indent="-125730" algn="ctr">
              <a:lnSpc>
                <a:spcPct val="110000"/>
              </a:lnSpc>
              <a:spcBef>
                <a:spcPts val="100"/>
              </a:spcBef>
            </a:pPr>
            <a:r>
              <a:rPr lang="ja-JP" altLang="en-US" sz="700" spc="-50" dirty="0">
                <a:solidFill>
                  <a:srgbClr val="231F20"/>
                </a:solidFill>
                <a:latin typeface="Hiragino Kaku Gothic Std W5"/>
                <a:cs typeface="Hiragino Kaku Gothic Std W5"/>
              </a:rPr>
              <a:t>修理依頼サイトの</a:t>
            </a:r>
            <a:endParaRPr lang="ja-JP" altLang="en-US" sz="700" spc="500" dirty="0">
              <a:solidFill>
                <a:srgbClr val="231F20"/>
              </a:solidFill>
              <a:latin typeface="Hiragino Kaku Gothic Std W5"/>
              <a:cs typeface="Hiragino Kaku Gothic Std W5"/>
            </a:endParaRPr>
          </a:p>
          <a:p>
            <a:pPr marL="137795" marR="5080" indent="-125730" algn="ctr">
              <a:lnSpc>
                <a:spcPct val="110000"/>
              </a:lnSpc>
              <a:spcBef>
                <a:spcPts val="100"/>
              </a:spcBef>
            </a:pPr>
            <a:r>
              <a:rPr lang="ja-JP" altLang="en-US" sz="700" spc="-30" dirty="0">
                <a:solidFill>
                  <a:srgbClr val="231F20"/>
                </a:solidFill>
                <a:latin typeface="Hiragino Kaku Gothic Std W5"/>
                <a:cs typeface="Hiragino Kaku Gothic Std W5"/>
              </a:rPr>
              <a:t>受付通知からも</a:t>
            </a:r>
            <a:endParaRPr lang="en-US" altLang="ja-JP" sz="700" dirty="0">
              <a:latin typeface="Hiragino Kaku Gothic Std W5"/>
              <a:cs typeface="Hiragino Kaku Gothic Std W5"/>
            </a:endParaRPr>
          </a:p>
          <a:p>
            <a:pPr marL="137795" marR="5080" indent="-125730" algn="ctr">
              <a:lnSpc>
                <a:spcPct val="110000"/>
              </a:lnSpc>
              <a:spcBef>
                <a:spcPts val="100"/>
              </a:spcBef>
            </a:pPr>
            <a:r>
              <a:rPr lang="ja-JP" altLang="en-US" sz="700" spc="-45" dirty="0">
                <a:solidFill>
                  <a:srgbClr val="231F20"/>
                </a:solidFill>
                <a:latin typeface="Hiragino Kaku Gothic Std W5"/>
                <a:cs typeface="Hiragino Kaku Gothic Std W5"/>
              </a:rPr>
              <a:t>   入れます。</a:t>
            </a:r>
            <a:endParaRPr lang="ja-JP" altLang="en-US" sz="700" dirty="0">
              <a:latin typeface="Hiragino Kaku Gothic Std W5"/>
              <a:cs typeface="Hiragino Kaku Gothic Std W5"/>
            </a:endParaRPr>
          </a:p>
        </p:txBody>
      </p:sp>
      <p:grpSp>
        <p:nvGrpSpPr>
          <p:cNvPr id="185" name="グループ化 184">
            <a:extLst>
              <a:ext uri="{FF2B5EF4-FFF2-40B4-BE49-F238E27FC236}">
                <a16:creationId xmlns:a16="http://schemas.microsoft.com/office/drawing/2014/main" id="{7CF3EE86-552A-38BA-5033-14B3C3D603F7}"/>
              </a:ext>
            </a:extLst>
          </p:cNvPr>
          <p:cNvGrpSpPr/>
          <p:nvPr/>
        </p:nvGrpSpPr>
        <p:grpSpPr>
          <a:xfrm>
            <a:off x="406400" y="126487"/>
            <a:ext cx="616590" cy="613978"/>
            <a:chOff x="806450" y="7328507"/>
            <a:chExt cx="616590" cy="613978"/>
          </a:xfrm>
        </p:grpSpPr>
        <p:pic>
          <p:nvPicPr>
            <p:cNvPr id="183" name="図 182">
              <a:extLst>
                <a:ext uri="{FF2B5EF4-FFF2-40B4-BE49-F238E27FC236}">
                  <a16:creationId xmlns:a16="http://schemas.microsoft.com/office/drawing/2014/main" id="{F4CD86F4-5AD3-D13F-007D-3E2D184A1372}"/>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06450" y="7328507"/>
              <a:ext cx="616590" cy="613978"/>
            </a:xfrm>
            <a:prstGeom prst="rect">
              <a:avLst/>
            </a:prstGeom>
          </p:spPr>
        </p:pic>
        <p:sp>
          <p:nvSpPr>
            <p:cNvPr id="184" name="object 139">
              <a:extLst>
                <a:ext uri="{FF2B5EF4-FFF2-40B4-BE49-F238E27FC236}">
                  <a16:creationId xmlns:a16="http://schemas.microsoft.com/office/drawing/2014/main" id="{9D869C6B-93C9-0F8F-B296-7FF103971EB5}"/>
                </a:ext>
              </a:extLst>
            </p:cNvPr>
            <p:cNvSpPr txBox="1"/>
            <p:nvPr/>
          </p:nvSpPr>
          <p:spPr>
            <a:xfrm>
              <a:off x="866925" y="7470741"/>
              <a:ext cx="542925" cy="297517"/>
            </a:xfrm>
            <a:prstGeom prst="rect">
              <a:avLst/>
            </a:prstGeom>
          </p:spPr>
          <p:txBody>
            <a:bodyPr vert="horz" wrap="square" lIns="0" tIns="12700" rIns="0" bIns="0" rtlCol="0">
              <a:spAutoFit/>
            </a:bodyPr>
            <a:lstStyle/>
            <a:p>
              <a:pPr marL="12700">
                <a:lnSpc>
                  <a:spcPct val="100000"/>
                </a:lnSpc>
                <a:spcBef>
                  <a:spcPts val="100"/>
                </a:spcBef>
              </a:pPr>
              <a:r>
                <a:rPr sz="1850" b="1" spc="35" dirty="0">
                  <a:solidFill>
                    <a:schemeClr val="bg1"/>
                  </a:solidFill>
                  <a:latin typeface="Hiragino Kaku Gothic Std W6"/>
                  <a:cs typeface="Hiragino Kaku Gothic Std W6"/>
                </a:rPr>
                <a:t>NEW</a:t>
              </a:r>
              <a:endParaRPr sz="1850" dirty="0">
                <a:solidFill>
                  <a:schemeClr val="bg1"/>
                </a:solidFill>
                <a:latin typeface="Hiragino Kaku Gothic Std W6"/>
                <a:cs typeface="Hiragino Kaku Gothic Std W6"/>
              </a:endParaRPr>
            </a:p>
          </p:txBody>
        </p:sp>
      </p:grpSp>
      <p:pic>
        <p:nvPicPr>
          <p:cNvPr id="187" name="図 186">
            <a:extLst>
              <a:ext uri="{FF2B5EF4-FFF2-40B4-BE49-F238E27FC236}">
                <a16:creationId xmlns:a16="http://schemas.microsoft.com/office/drawing/2014/main" id="{83F1F1D7-5D5A-0693-5140-3FCF3BE17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650" y="575084"/>
            <a:ext cx="6842586" cy="39190"/>
          </a:xfrm>
          <a:prstGeom prst="rect">
            <a:avLst/>
          </a:prstGeom>
        </p:spPr>
      </p:pic>
      <p:pic>
        <p:nvPicPr>
          <p:cNvPr id="199" name="図 198">
            <a:extLst>
              <a:ext uri="{FF2B5EF4-FFF2-40B4-BE49-F238E27FC236}">
                <a16:creationId xmlns:a16="http://schemas.microsoft.com/office/drawing/2014/main" id="{61074A67-D47E-6C2F-131B-66E9BE0AC500}"/>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507037" y="828490"/>
            <a:ext cx="762900" cy="107120"/>
          </a:xfrm>
          <a:prstGeom prst="rect">
            <a:avLst/>
          </a:prstGeom>
        </p:spPr>
      </p:pic>
      <p:pic>
        <p:nvPicPr>
          <p:cNvPr id="201" name="図 200">
            <a:extLst>
              <a:ext uri="{FF2B5EF4-FFF2-40B4-BE49-F238E27FC236}">
                <a16:creationId xmlns:a16="http://schemas.microsoft.com/office/drawing/2014/main" id="{F79964C4-832D-FEE2-5C18-F7E9F7987C7D}"/>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50348" y="5481161"/>
            <a:ext cx="1588504" cy="216852"/>
          </a:xfrm>
          <a:prstGeom prst="rect">
            <a:avLst/>
          </a:prstGeom>
        </p:spPr>
      </p:pic>
      <p:pic>
        <p:nvPicPr>
          <p:cNvPr id="203" name="図 202">
            <a:extLst>
              <a:ext uri="{FF2B5EF4-FFF2-40B4-BE49-F238E27FC236}">
                <a16:creationId xmlns:a16="http://schemas.microsoft.com/office/drawing/2014/main" id="{BD9F633E-9CE0-FF7D-73B9-6D3E72160EB0}"/>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751024" y="4534830"/>
            <a:ext cx="587851" cy="663619"/>
          </a:xfrm>
          <a:prstGeom prst="rect">
            <a:avLst/>
          </a:prstGeom>
        </p:spPr>
      </p:pic>
      <p:pic>
        <p:nvPicPr>
          <p:cNvPr id="205" name="図 204">
            <a:extLst>
              <a:ext uri="{FF2B5EF4-FFF2-40B4-BE49-F238E27FC236}">
                <a16:creationId xmlns:a16="http://schemas.microsoft.com/office/drawing/2014/main" id="{EE199DD5-77C2-4725-283F-42022654E5A9}"/>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757670" y="3917243"/>
            <a:ext cx="404964" cy="629654"/>
          </a:xfrm>
          <a:prstGeom prst="rect">
            <a:avLst/>
          </a:prstGeom>
        </p:spPr>
      </p:pic>
      <p:sp>
        <p:nvSpPr>
          <p:cNvPr id="210" name="テキスト ボックス 209">
            <a:extLst>
              <a:ext uri="{FF2B5EF4-FFF2-40B4-BE49-F238E27FC236}">
                <a16:creationId xmlns:a16="http://schemas.microsoft.com/office/drawing/2014/main" id="{18FFDB74-FC6C-D385-87DA-53F1C456437B}"/>
              </a:ext>
            </a:extLst>
          </p:cNvPr>
          <p:cNvSpPr txBox="1"/>
          <p:nvPr/>
        </p:nvSpPr>
        <p:spPr>
          <a:xfrm>
            <a:off x="2672262" y="4411618"/>
            <a:ext cx="1627425" cy="728469"/>
          </a:xfrm>
          <a:prstGeom prst="rect">
            <a:avLst/>
          </a:prstGeom>
          <a:noFill/>
        </p:spPr>
        <p:txBody>
          <a:bodyPr wrap="square" rtlCol="0">
            <a:spAutoFit/>
          </a:bodyPr>
          <a:lstStyle/>
          <a:p>
            <a:pPr marL="123825" marR="350520" indent="1905" algn="ctr">
              <a:lnSpc>
                <a:spcPct val="107000"/>
              </a:lnSpc>
              <a:spcBef>
                <a:spcPts val="100"/>
              </a:spcBef>
            </a:pPr>
            <a:r>
              <a:rPr lang="ja-JP" altLang="en-US" sz="700" spc="-55" dirty="0">
                <a:solidFill>
                  <a:srgbClr val="231F20"/>
                </a:solidFill>
                <a:latin typeface="Hiragino Kaku Gothic Std W5"/>
                <a:cs typeface="Hiragino Kaku Gothic Std W5"/>
              </a:rPr>
              <a:t>製</a:t>
            </a:r>
            <a:r>
              <a:rPr lang="ja-JP" altLang="en-US" sz="700" spc="-150" dirty="0">
                <a:solidFill>
                  <a:srgbClr val="231F20"/>
                </a:solidFill>
                <a:latin typeface="Hiragino Kaku Gothic Std W5"/>
                <a:cs typeface="Hiragino Kaku Gothic Std W5"/>
              </a:rPr>
              <a:t>品・</a:t>
            </a:r>
            <a:r>
              <a:rPr lang="ja-JP" altLang="en-US" sz="700" spc="-55" dirty="0">
                <a:solidFill>
                  <a:srgbClr val="231F20"/>
                </a:solidFill>
                <a:latin typeface="Hiragino Kaku Gothic Std W5"/>
                <a:cs typeface="Hiragino Kaku Gothic Std W5"/>
              </a:rPr>
              <a:t>不具合情報、</a:t>
            </a:r>
            <a:endParaRPr lang="ja-JP" altLang="en-US" sz="700" spc="-20" dirty="0">
              <a:solidFill>
                <a:srgbClr val="231F20"/>
              </a:solidFill>
              <a:latin typeface="Hiragino Kaku Gothic Std W5"/>
              <a:cs typeface="Hiragino Kaku Gothic Std W5"/>
            </a:endParaRPr>
          </a:p>
          <a:p>
            <a:pPr marL="123825" marR="350520" indent="1905" algn="ctr">
              <a:lnSpc>
                <a:spcPct val="107000"/>
              </a:lnSpc>
              <a:spcBef>
                <a:spcPts val="100"/>
              </a:spcBef>
            </a:pPr>
            <a:r>
              <a:rPr lang="ja-JP" altLang="en-US" sz="700" spc="-20" dirty="0">
                <a:solidFill>
                  <a:srgbClr val="231F20"/>
                </a:solidFill>
                <a:latin typeface="Hiragino Kaku Gothic Std W5"/>
                <a:cs typeface="Hiragino Kaku Gothic Std W5"/>
              </a:rPr>
              <a:t>訪問先の情報、</a:t>
            </a:r>
            <a:endParaRPr lang="en-US" altLang="ja-JP" sz="700" spc="-20" dirty="0">
              <a:solidFill>
                <a:srgbClr val="231F20"/>
              </a:solidFill>
              <a:latin typeface="Hiragino Kaku Gothic Std W5"/>
              <a:cs typeface="Hiragino Kaku Gothic Std W5"/>
            </a:endParaRPr>
          </a:p>
          <a:p>
            <a:pPr marL="123825" marR="350520" indent="1905" algn="ctr">
              <a:lnSpc>
                <a:spcPct val="107000"/>
              </a:lnSpc>
              <a:spcBef>
                <a:spcPts val="100"/>
              </a:spcBef>
            </a:pPr>
            <a:r>
              <a:rPr lang="ja-JP" altLang="en-US" sz="700" spc="-35" dirty="0">
                <a:solidFill>
                  <a:srgbClr val="231F20"/>
                </a:solidFill>
                <a:latin typeface="Hiragino Kaku Gothic Std W5"/>
                <a:cs typeface="Hiragino Kaku Gothic Std W5"/>
              </a:rPr>
              <a:t>依頼店様情報・</a:t>
            </a:r>
            <a:endParaRPr lang="en-US" altLang="ja-JP" sz="700" spc="-35" dirty="0">
              <a:latin typeface="Hiragino Kaku Gothic Std W5"/>
              <a:cs typeface="Hiragino Kaku Gothic Std W5"/>
            </a:endParaRPr>
          </a:p>
          <a:p>
            <a:pPr marL="123825" marR="350520" indent="1905" algn="ctr">
              <a:lnSpc>
                <a:spcPct val="107000"/>
              </a:lnSpc>
              <a:spcBef>
                <a:spcPts val="100"/>
              </a:spcBef>
            </a:pPr>
            <a:r>
              <a:rPr lang="ja-JP" altLang="en-US" sz="700" dirty="0">
                <a:solidFill>
                  <a:srgbClr val="231F20"/>
                </a:solidFill>
                <a:latin typeface="Hiragino Kaku Gothic Std W5"/>
                <a:cs typeface="Hiragino Kaku Gothic Std W5"/>
              </a:rPr>
              <a:t>請求</a:t>
            </a:r>
            <a:r>
              <a:rPr lang="ja-JP" altLang="en-US" sz="700" spc="-25" dirty="0">
                <a:solidFill>
                  <a:srgbClr val="231F20"/>
                </a:solidFill>
                <a:latin typeface="Hiragino Kaku Gothic Std W5"/>
                <a:cs typeface="Hiragino Kaku Gothic Std W5"/>
              </a:rPr>
              <a:t>先</a:t>
            </a:r>
            <a:r>
              <a:rPr lang="ja-JP" altLang="en-US" sz="700" spc="-30" dirty="0">
                <a:solidFill>
                  <a:srgbClr val="231F20"/>
                </a:solidFill>
                <a:latin typeface="Hiragino Kaku Gothic Std W5"/>
                <a:cs typeface="Hiragino Kaku Gothic Std W5"/>
              </a:rPr>
              <a:t>を</a:t>
            </a:r>
            <a:r>
              <a:rPr lang="ja-JP" altLang="en-US" sz="700" spc="-20" dirty="0">
                <a:solidFill>
                  <a:srgbClr val="231F20"/>
                </a:solidFill>
                <a:latin typeface="Hiragino Kaku Gothic Std W5"/>
                <a:cs typeface="Hiragino Kaku Gothic Std W5"/>
              </a:rPr>
              <a:t>入</a:t>
            </a:r>
            <a:r>
              <a:rPr lang="ja-JP" altLang="en-US" sz="700" spc="-70" dirty="0">
                <a:solidFill>
                  <a:srgbClr val="231F20"/>
                </a:solidFill>
                <a:latin typeface="Hiragino Kaku Gothic Std W5"/>
                <a:cs typeface="Hiragino Kaku Gothic Std W5"/>
              </a:rPr>
              <a:t>力</a:t>
            </a:r>
            <a:r>
              <a:rPr lang="ja-JP" altLang="en-US" sz="700" dirty="0">
                <a:solidFill>
                  <a:srgbClr val="231F20"/>
                </a:solidFill>
                <a:latin typeface="Hiragino Kaku Gothic Std W5"/>
                <a:cs typeface="Hiragino Kaku Gothic Std W5"/>
              </a:rPr>
              <a:t>し</a:t>
            </a:r>
            <a:endParaRPr lang="en-US" altLang="ja-JP" sz="700" dirty="0">
              <a:solidFill>
                <a:srgbClr val="231F20"/>
              </a:solidFill>
              <a:latin typeface="Hiragino Kaku Gothic Std W5"/>
              <a:cs typeface="Hiragino Kaku Gothic Std W5"/>
            </a:endParaRPr>
          </a:p>
          <a:p>
            <a:pPr marL="123825" marR="350520" indent="1905" algn="ctr">
              <a:lnSpc>
                <a:spcPct val="107000"/>
              </a:lnSpc>
              <a:spcBef>
                <a:spcPts val="100"/>
              </a:spcBef>
            </a:pPr>
            <a:r>
              <a:rPr lang="ja-JP" altLang="en-US" sz="700" spc="-50" dirty="0">
                <a:solidFill>
                  <a:srgbClr val="231F20"/>
                </a:solidFill>
                <a:latin typeface="Hiragino Kaku Gothic Std W5"/>
                <a:cs typeface="Hiragino Kaku Gothic Std W5"/>
              </a:rPr>
              <a:t>修理依頼ができます。</a:t>
            </a:r>
            <a:endParaRPr lang="ja-JP" altLang="en-US" sz="700" dirty="0">
              <a:latin typeface="Hiragino Kaku Gothic Std W5"/>
              <a:cs typeface="Hiragino Kaku Gothic Std W5"/>
            </a:endParaRPr>
          </a:p>
        </p:txBody>
      </p:sp>
      <p:pic>
        <p:nvPicPr>
          <p:cNvPr id="212" name="図 211">
            <a:extLst>
              <a:ext uri="{FF2B5EF4-FFF2-40B4-BE49-F238E27FC236}">
                <a16:creationId xmlns:a16="http://schemas.microsoft.com/office/drawing/2014/main" id="{4F9DDDA7-83D0-A92D-88FA-0A730914E439}"/>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082287" y="2121554"/>
            <a:ext cx="154148" cy="326584"/>
          </a:xfrm>
          <a:prstGeom prst="rect">
            <a:avLst/>
          </a:prstGeom>
        </p:spPr>
      </p:pic>
      <p:sp>
        <p:nvSpPr>
          <p:cNvPr id="215" name="object 87">
            <a:extLst>
              <a:ext uri="{FF2B5EF4-FFF2-40B4-BE49-F238E27FC236}">
                <a16:creationId xmlns:a16="http://schemas.microsoft.com/office/drawing/2014/main" id="{CB3FBEBA-9140-6B75-A6FE-FA18AFE05395}"/>
              </a:ext>
            </a:extLst>
          </p:cNvPr>
          <p:cNvSpPr txBox="1"/>
          <p:nvPr/>
        </p:nvSpPr>
        <p:spPr>
          <a:xfrm>
            <a:off x="859617" y="2868693"/>
            <a:ext cx="1276174" cy="166712"/>
          </a:xfrm>
          <a:prstGeom prst="rect">
            <a:avLst/>
          </a:prstGeom>
        </p:spPr>
        <p:txBody>
          <a:bodyPr vert="horz" wrap="square" lIns="0" tIns="12700" rIns="0" bIns="0" rtlCol="0">
            <a:spAutoFit/>
          </a:bodyPr>
          <a:lstStyle/>
          <a:p>
            <a:pPr marL="375285" algn="ctr">
              <a:lnSpc>
                <a:spcPct val="100000"/>
              </a:lnSpc>
            </a:pPr>
            <a:r>
              <a:rPr lang="ja-JP" altLang="en-US" sz="1000" b="1" spc="10" dirty="0">
                <a:solidFill>
                  <a:srgbClr val="29417C"/>
                </a:solidFill>
                <a:latin typeface="Hiragino Kaku Gothic Std W6"/>
                <a:cs typeface="Hiragino Kaku Gothic Std W6"/>
              </a:rPr>
              <a:t>製品情報の入力</a:t>
            </a:r>
            <a:endParaRPr lang="ja-JP" altLang="en-US" sz="1000" dirty="0">
              <a:latin typeface="Hiragino Kaku Gothic Std W6"/>
              <a:cs typeface="Hiragino Kaku Gothic Std W6"/>
            </a:endParaRPr>
          </a:p>
        </p:txBody>
      </p:sp>
      <p:pic>
        <p:nvPicPr>
          <p:cNvPr id="217" name="図 216">
            <a:extLst>
              <a:ext uri="{FF2B5EF4-FFF2-40B4-BE49-F238E27FC236}">
                <a16:creationId xmlns:a16="http://schemas.microsoft.com/office/drawing/2014/main" id="{2568F4B6-E5CA-1883-15AD-B45CE6A0DC35}"/>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560088" y="3253353"/>
            <a:ext cx="256042" cy="222077"/>
          </a:xfrm>
          <a:prstGeom prst="rect">
            <a:avLst/>
          </a:prstGeom>
        </p:spPr>
      </p:pic>
      <p:pic>
        <p:nvPicPr>
          <p:cNvPr id="218" name="図 217">
            <a:extLst>
              <a:ext uri="{FF2B5EF4-FFF2-40B4-BE49-F238E27FC236}">
                <a16:creationId xmlns:a16="http://schemas.microsoft.com/office/drawing/2014/main" id="{7D46E65B-F4DB-B93B-3222-66EAE7B9C08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560088" y="4058307"/>
            <a:ext cx="256042" cy="222077"/>
          </a:xfrm>
          <a:prstGeom prst="rect">
            <a:avLst/>
          </a:prstGeom>
        </p:spPr>
      </p:pic>
      <p:sp>
        <p:nvSpPr>
          <p:cNvPr id="182" name="object 181"/>
          <p:cNvSpPr txBox="1"/>
          <p:nvPr/>
        </p:nvSpPr>
        <p:spPr>
          <a:xfrm>
            <a:off x="3464522" y="2475509"/>
            <a:ext cx="402017" cy="135935"/>
          </a:xfrm>
          <a:prstGeom prst="rect">
            <a:avLst/>
          </a:prstGeom>
        </p:spPr>
        <p:txBody>
          <a:bodyPr vert="horz" wrap="square" lIns="0" tIns="12700" rIns="0" bIns="0" rtlCol="0">
            <a:spAutoFit/>
          </a:bodyPr>
          <a:lstStyle/>
          <a:p>
            <a:pPr marL="12700">
              <a:lnSpc>
                <a:spcPct val="100000"/>
              </a:lnSpc>
              <a:spcBef>
                <a:spcPts val="100"/>
              </a:spcBef>
            </a:pPr>
            <a:r>
              <a:rPr sz="600" b="1" spc="50" dirty="0">
                <a:solidFill>
                  <a:schemeClr val="bg1"/>
                </a:solidFill>
                <a:latin typeface="Hiragino Kaku Gothic Std W6"/>
                <a:cs typeface="Hiragino Kaku Gothic Std W6"/>
              </a:rPr>
              <a:t>受付</a:t>
            </a:r>
            <a:r>
              <a:rPr sz="800" spc="50" dirty="0">
                <a:solidFill>
                  <a:schemeClr val="bg1"/>
                </a:solidFill>
                <a:latin typeface="Hiragino Kaku Gothic Std W6"/>
                <a:cs typeface="Hiragino Kaku Gothic Std W6"/>
              </a:rPr>
              <a:t>FAX</a:t>
            </a:r>
            <a:endParaRPr sz="750" spc="50" dirty="0">
              <a:solidFill>
                <a:schemeClr val="bg1"/>
              </a:solidFill>
              <a:latin typeface="Hiragino Kaku Gothic Std W6"/>
              <a:cs typeface="Hiragino Kaku Gothic Std W6"/>
            </a:endParaRPr>
          </a:p>
        </p:txBody>
      </p:sp>
      <p:sp>
        <p:nvSpPr>
          <p:cNvPr id="180" name="object 179"/>
          <p:cNvSpPr txBox="1"/>
          <p:nvPr/>
        </p:nvSpPr>
        <p:spPr>
          <a:xfrm>
            <a:off x="3444427" y="3357477"/>
            <a:ext cx="396875" cy="105157"/>
          </a:xfrm>
          <a:prstGeom prst="rect">
            <a:avLst/>
          </a:prstGeom>
        </p:spPr>
        <p:txBody>
          <a:bodyPr vert="horz" wrap="square" lIns="0" tIns="12700" rIns="0" bIns="0" rtlCol="0">
            <a:spAutoFit/>
          </a:bodyPr>
          <a:lstStyle/>
          <a:p>
            <a:pPr marL="12700">
              <a:lnSpc>
                <a:spcPct val="100000"/>
              </a:lnSpc>
              <a:spcBef>
                <a:spcPts val="100"/>
              </a:spcBef>
            </a:pPr>
            <a:r>
              <a:rPr sz="600" b="1" spc="-30" dirty="0">
                <a:solidFill>
                  <a:schemeClr val="bg1"/>
                </a:solidFill>
                <a:latin typeface="Hiragino Kaku Gothic Std W6"/>
                <a:cs typeface="Hiragino Kaku Gothic Std W6"/>
              </a:rPr>
              <a:t>受付メール</a:t>
            </a:r>
            <a:endParaRPr sz="600" dirty="0">
              <a:solidFill>
                <a:schemeClr val="bg1"/>
              </a:solidFill>
              <a:latin typeface="Hiragino Kaku Gothic Std W6"/>
              <a:cs typeface="Hiragino Kaku Gothic Std W6"/>
            </a:endParaRPr>
          </a:p>
        </p:txBody>
      </p:sp>
      <p:pic>
        <p:nvPicPr>
          <p:cNvPr id="225" name="図 224">
            <a:extLst>
              <a:ext uri="{FF2B5EF4-FFF2-40B4-BE49-F238E27FC236}">
                <a16:creationId xmlns:a16="http://schemas.microsoft.com/office/drawing/2014/main" id="{DBC4965E-0325-A0CB-D9C6-BB48419BE14F}"/>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575309" y="2756112"/>
            <a:ext cx="1005879" cy="86218"/>
          </a:xfrm>
          <a:prstGeom prst="rect">
            <a:avLst/>
          </a:prstGeom>
        </p:spPr>
      </p:pic>
      <p:pic>
        <p:nvPicPr>
          <p:cNvPr id="227" name="図 226">
            <a:extLst>
              <a:ext uri="{FF2B5EF4-FFF2-40B4-BE49-F238E27FC236}">
                <a16:creationId xmlns:a16="http://schemas.microsoft.com/office/drawing/2014/main" id="{E0538742-C229-F0EA-9811-1457D58EA48A}"/>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758376" y="2845946"/>
            <a:ext cx="1823645" cy="1418681"/>
          </a:xfrm>
          <a:prstGeom prst="rect">
            <a:avLst/>
          </a:prstGeom>
        </p:spPr>
      </p:pic>
      <p:sp>
        <p:nvSpPr>
          <p:cNvPr id="228" name="object 74">
            <a:extLst>
              <a:ext uri="{FF2B5EF4-FFF2-40B4-BE49-F238E27FC236}">
                <a16:creationId xmlns:a16="http://schemas.microsoft.com/office/drawing/2014/main" id="{AEF0140A-B6DA-C6F1-A01A-13DE4005032D}"/>
              </a:ext>
            </a:extLst>
          </p:cNvPr>
          <p:cNvSpPr txBox="1"/>
          <p:nvPr/>
        </p:nvSpPr>
        <p:spPr>
          <a:xfrm>
            <a:off x="461368" y="6029462"/>
            <a:ext cx="998855" cy="310341"/>
          </a:xfrm>
          <a:prstGeom prst="rect">
            <a:avLst/>
          </a:prstGeom>
        </p:spPr>
        <p:txBody>
          <a:bodyPr vert="horz" wrap="square" lIns="0" tIns="25400" rIns="0" bIns="0" rtlCol="0">
            <a:spAutoFit/>
          </a:bodyPr>
          <a:lstStyle/>
          <a:p>
            <a:pPr marL="12700">
              <a:lnSpc>
                <a:spcPct val="100000"/>
              </a:lnSpc>
              <a:spcBef>
                <a:spcPts val="229"/>
              </a:spcBef>
            </a:pPr>
            <a:r>
              <a:rPr sz="1850" dirty="0">
                <a:solidFill>
                  <a:srgbClr val="1E6EA6"/>
                </a:solidFill>
                <a:latin typeface="+mn-ea"/>
                <a:ea typeface="+mn-ea"/>
                <a:cs typeface="DIN Alternate Bold"/>
              </a:rPr>
              <a:t>1</a:t>
            </a:r>
            <a:r>
              <a:rPr sz="1850" b="1" spc="220" dirty="0">
                <a:solidFill>
                  <a:srgbClr val="1E6EA6"/>
                </a:solidFill>
                <a:latin typeface="DIN Alternate Bold"/>
                <a:cs typeface="DIN Alternate Bold"/>
              </a:rPr>
              <a:t> </a:t>
            </a:r>
            <a:r>
              <a:rPr sz="1650" b="1" spc="-37" baseline="2525" dirty="0">
                <a:solidFill>
                  <a:srgbClr val="231F20"/>
                </a:solidFill>
                <a:latin typeface="Hiragino Kaku Gothic Std W6"/>
                <a:cs typeface="Hiragino Kaku Gothic Std W6"/>
              </a:rPr>
              <a:t>お申</a:t>
            </a:r>
            <a:r>
              <a:rPr sz="1650" b="1" spc="50" baseline="3000" dirty="0">
                <a:solidFill>
                  <a:srgbClr val="231F20"/>
                </a:solidFill>
                <a:latin typeface="Hiragino Kaku Gothic Std W6"/>
                <a:cs typeface="Hiragino Kaku Gothic Std W6"/>
              </a:rPr>
              <a:t>し</a:t>
            </a:r>
            <a:r>
              <a:rPr sz="1650" b="1" spc="70" baseline="3000" dirty="0">
                <a:solidFill>
                  <a:srgbClr val="231F20"/>
                </a:solidFill>
                <a:latin typeface="Hiragino Kaku Gothic Std W6"/>
                <a:cs typeface="Hiragino Kaku Gothic Std W6"/>
              </a:rPr>
              <a:t>込</a:t>
            </a:r>
            <a:r>
              <a:rPr sz="1650" b="1" spc="-37" baseline="2525" dirty="0">
                <a:solidFill>
                  <a:srgbClr val="231F20"/>
                </a:solidFill>
                <a:latin typeface="Hiragino Kaku Gothic Std W6"/>
                <a:cs typeface="Hiragino Kaku Gothic Std W6"/>
              </a:rPr>
              <a:t>み</a:t>
            </a:r>
            <a:endParaRPr sz="1650" baseline="2525" dirty="0">
              <a:latin typeface="Hiragino Kaku Gothic Std W6"/>
              <a:cs typeface="Hiragino Kaku Gothic Std W6"/>
            </a:endParaRPr>
          </a:p>
        </p:txBody>
      </p:sp>
      <p:pic>
        <p:nvPicPr>
          <p:cNvPr id="230" name="図 229">
            <a:extLst>
              <a:ext uri="{FF2B5EF4-FFF2-40B4-BE49-F238E27FC236}">
                <a16:creationId xmlns:a16="http://schemas.microsoft.com/office/drawing/2014/main" id="{D196A873-6938-469E-BC9C-D4A4C376311D}"/>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56807" y="6186442"/>
            <a:ext cx="2189419" cy="284781"/>
          </a:xfrm>
          <a:prstGeom prst="rect">
            <a:avLst/>
          </a:prstGeom>
        </p:spPr>
      </p:pic>
      <p:pic>
        <p:nvPicPr>
          <p:cNvPr id="231" name="図 230">
            <a:extLst>
              <a:ext uri="{FF2B5EF4-FFF2-40B4-BE49-F238E27FC236}">
                <a16:creationId xmlns:a16="http://schemas.microsoft.com/office/drawing/2014/main" id="{DEC0B7BE-E39D-B0D7-ED6B-9DEB5430D3AA}"/>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670841" y="6186442"/>
            <a:ext cx="2189419" cy="284781"/>
          </a:xfrm>
          <a:prstGeom prst="rect">
            <a:avLst/>
          </a:prstGeom>
        </p:spPr>
      </p:pic>
      <p:pic>
        <p:nvPicPr>
          <p:cNvPr id="233" name="図 232">
            <a:extLst>
              <a:ext uri="{FF2B5EF4-FFF2-40B4-BE49-F238E27FC236}">
                <a16:creationId xmlns:a16="http://schemas.microsoft.com/office/drawing/2014/main" id="{27AAB906-3C93-049D-DCAE-EF9EC4AEBC5F}"/>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910273" y="6317705"/>
            <a:ext cx="2189419" cy="39190"/>
          </a:xfrm>
          <a:prstGeom prst="rect">
            <a:avLst/>
          </a:prstGeom>
        </p:spPr>
      </p:pic>
      <p:pic>
        <p:nvPicPr>
          <p:cNvPr id="207" name="図 206">
            <a:extLst>
              <a:ext uri="{FF2B5EF4-FFF2-40B4-BE49-F238E27FC236}">
                <a16:creationId xmlns:a16="http://schemas.microsoft.com/office/drawing/2014/main" id="{8B7472F0-A0F0-D919-FB88-F96A0BEE52AD}"/>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5615400" y="5177736"/>
            <a:ext cx="1682560" cy="917048"/>
          </a:xfrm>
          <a:prstGeom prst="rect">
            <a:avLst/>
          </a:prstGeom>
        </p:spPr>
      </p:pic>
      <p:sp>
        <p:nvSpPr>
          <p:cNvPr id="13" name="object 12"/>
          <p:cNvSpPr txBox="1"/>
          <p:nvPr/>
        </p:nvSpPr>
        <p:spPr>
          <a:xfrm>
            <a:off x="576490" y="6404961"/>
            <a:ext cx="1725930" cy="236603"/>
          </a:xfrm>
          <a:prstGeom prst="rect">
            <a:avLst/>
          </a:prstGeom>
        </p:spPr>
        <p:txBody>
          <a:bodyPr vert="horz" wrap="square" lIns="0" tIns="12700" rIns="0" bIns="0" rtlCol="0">
            <a:spAutoFit/>
          </a:bodyPr>
          <a:lstStyle/>
          <a:p>
            <a:pPr marL="12700" marR="5080">
              <a:lnSpc>
                <a:spcPct val="107200"/>
              </a:lnSpc>
              <a:spcBef>
                <a:spcPts val="100"/>
              </a:spcBef>
            </a:pPr>
            <a:r>
              <a:rPr sz="700" dirty="0">
                <a:solidFill>
                  <a:srgbClr val="231F20"/>
                </a:solidFill>
                <a:latin typeface="Hiragino Kaku Gothic Std W3"/>
                <a:cs typeface="Hiragino Kaku Gothic Std W3"/>
              </a:rPr>
              <a:t>本申込書にて、必要事項をご記入のうえ、弊社営業担当者にご連絡ください。</a:t>
            </a:r>
            <a:endParaRPr sz="700" dirty="0">
              <a:latin typeface="Hiragino Kaku Gothic Std W3"/>
              <a:cs typeface="Hiragino Kaku Gothic Std W3"/>
            </a:endParaRPr>
          </a:p>
        </p:txBody>
      </p:sp>
      <p:sp>
        <p:nvSpPr>
          <p:cNvPr id="14" name="object 13"/>
          <p:cNvSpPr txBox="1"/>
          <p:nvPr/>
        </p:nvSpPr>
        <p:spPr>
          <a:xfrm>
            <a:off x="2792801" y="6392261"/>
            <a:ext cx="1691005" cy="253018"/>
          </a:xfrm>
          <a:prstGeom prst="rect">
            <a:avLst/>
          </a:prstGeom>
        </p:spPr>
        <p:txBody>
          <a:bodyPr vert="horz" wrap="square" lIns="0" tIns="12700" rIns="0" bIns="0" rtlCol="0">
            <a:spAutoFit/>
          </a:bodyPr>
          <a:lstStyle/>
          <a:p>
            <a:pPr marL="12700" marR="5080" indent="3175">
              <a:lnSpc>
                <a:spcPct val="107200"/>
              </a:lnSpc>
              <a:spcBef>
                <a:spcPts val="100"/>
              </a:spcBef>
            </a:pPr>
            <a:r>
              <a:rPr sz="700" dirty="0">
                <a:solidFill>
                  <a:srgbClr val="231F20"/>
                </a:solidFill>
                <a:latin typeface="Hiragino Kaku Gothic Std W3"/>
                <a:cs typeface="Hiragino Kaku Gothic Std W3"/>
              </a:rPr>
              <a:t>貴社情報を登録後</a:t>
            </a:r>
            <a:r>
              <a:rPr sz="700" spc="-300" dirty="0">
                <a:solidFill>
                  <a:srgbClr val="231F20"/>
                </a:solidFill>
                <a:latin typeface="Hiragino Kaku Gothic Std W3"/>
                <a:cs typeface="Hiragino Kaku Gothic Std W3"/>
              </a:rPr>
              <a:t>、</a:t>
            </a:r>
            <a:r>
              <a:rPr sz="700" dirty="0">
                <a:solidFill>
                  <a:srgbClr val="231F20"/>
                </a:solidFill>
                <a:latin typeface="Hiragino Kaku Gothic Std W3"/>
                <a:cs typeface="Hiragino Kaku Gothic Std W3"/>
              </a:rPr>
              <a:t>ログ</a:t>
            </a:r>
            <a:r>
              <a:rPr sz="700" spc="-150" dirty="0">
                <a:solidFill>
                  <a:srgbClr val="231F20"/>
                </a:solidFill>
                <a:latin typeface="Hiragino Kaku Gothic Std W3"/>
                <a:cs typeface="Hiragino Kaku Gothic Std W3"/>
              </a:rPr>
              <a:t>イ</a:t>
            </a:r>
            <a:r>
              <a:rPr sz="700" dirty="0">
                <a:solidFill>
                  <a:srgbClr val="231F20"/>
                </a:solidFill>
                <a:latin typeface="Hiragino Kaku Gothic Std W3"/>
                <a:cs typeface="Hiragino Kaku Gothic Std W3"/>
              </a:rPr>
              <a:t>ン</a:t>
            </a:r>
            <a:r>
              <a:rPr sz="800" dirty="0">
                <a:solidFill>
                  <a:srgbClr val="231F20"/>
                </a:solidFill>
                <a:latin typeface="Hiragino Kaku Gothic Std W3"/>
                <a:cs typeface="Hiragino Kaku Gothic Std W3"/>
              </a:rPr>
              <a:t>I</a:t>
            </a:r>
            <a:r>
              <a:rPr sz="800" spc="-150" dirty="0">
                <a:solidFill>
                  <a:srgbClr val="231F20"/>
                </a:solidFill>
                <a:latin typeface="Hiragino Kaku Gothic Std W3"/>
                <a:cs typeface="Hiragino Kaku Gothic Std W3"/>
              </a:rPr>
              <a:t>D</a:t>
            </a:r>
            <a:r>
              <a:rPr sz="700" spc="-300" dirty="0">
                <a:solidFill>
                  <a:srgbClr val="231F20"/>
                </a:solidFill>
                <a:latin typeface="Hiragino Kaku Gothic Std W3"/>
                <a:cs typeface="Hiragino Kaku Gothic Std W3"/>
              </a:rPr>
              <a:t>・</a:t>
            </a:r>
            <a:r>
              <a:rPr sz="700" dirty="0">
                <a:solidFill>
                  <a:srgbClr val="231F20"/>
                </a:solidFill>
                <a:latin typeface="Hiragino Kaku Gothic Std W3"/>
                <a:cs typeface="Hiragino Kaku Gothic Std W3"/>
              </a:rPr>
              <a:t>パスワードを発</a:t>
            </a:r>
            <a:r>
              <a:rPr sz="700" spc="-150" dirty="0">
                <a:solidFill>
                  <a:srgbClr val="231F20"/>
                </a:solidFill>
                <a:latin typeface="Hiragino Kaku Gothic Std W3"/>
                <a:cs typeface="Hiragino Kaku Gothic Std W3"/>
              </a:rPr>
              <a:t>行</a:t>
            </a:r>
            <a:r>
              <a:rPr sz="700" dirty="0">
                <a:solidFill>
                  <a:srgbClr val="231F20"/>
                </a:solidFill>
                <a:latin typeface="Hiragino Kaku Gothic Std W3"/>
                <a:cs typeface="Hiragino Kaku Gothic Std W3"/>
              </a:rPr>
              <a:t>しま</a:t>
            </a:r>
            <a:r>
              <a:rPr sz="700" spc="-150" dirty="0">
                <a:solidFill>
                  <a:srgbClr val="231F20"/>
                </a:solidFill>
                <a:latin typeface="Hiragino Kaku Gothic Std W3"/>
                <a:cs typeface="Hiragino Kaku Gothic Std W3"/>
              </a:rPr>
              <a:t>す</a:t>
            </a:r>
            <a:r>
              <a:rPr sz="700" dirty="0">
                <a:solidFill>
                  <a:srgbClr val="231F20"/>
                </a:solidFill>
                <a:latin typeface="Hiragino Kaku Gothic Std W3"/>
                <a:cs typeface="Hiragino Kaku Gothic Std W3"/>
              </a:rPr>
              <a:t>。</a:t>
            </a:r>
            <a:endParaRPr sz="700" dirty="0">
              <a:latin typeface="Hiragino Kaku Gothic Std W3"/>
              <a:cs typeface="Hiragino Kaku Gothic Std W3"/>
            </a:endParaRPr>
          </a:p>
        </p:txBody>
      </p:sp>
      <p:sp>
        <p:nvSpPr>
          <p:cNvPr id="15" name="object 14"/>
          <p:cNvSpPr txBox="1"/>
          <p:nvPr/>
        </p:nvSpPr>
        <p:spPr>
          <a:xfrm>
            <a:off x="5027801" y="6404961"/>
            <a:ext cx="1874520" cy="357021"/>
          </a:xfrm>
          <a:prstGeom prst="rect">
            <a:avLst/>
          </a:prstGeom>
        </p:spPr>
        <p:txBody>
          <a:bodyPr vert="horz" wrap="square" lIns="0" tIns="12700" rIns="0" bIns="0" rtlCol="0">
            <a:spAutoFit/>
          </a:bodyPr>
          <a:lstStyle/>
          <a:p>
            <a:pPr marL="12700" marR="5080" indent="1270">
              <a:lnSpc>
                <a:spcPct val="90000"/>
              </a:lnSpc>
              <a:spcBef>
                <a:spcPts val="100"/>
              </a:spcBef>
            </a:pPr>
            <a:r>
              <a:rPr sz="700" spc="50" dirty="0" err="1">
                <a:solidFill>
                  <a:srgbClr val="231F20"/>
                </a:solidFill>
                <a:latin typeface="Hiragino Kaku Gothic Std W3"/>
                <a:cs typeface="Hiragino Kaku Gothic Std W3"/>
              </a:rPr>
              <a:t>お手持ちのパソコン・スマートフォンか</a:t>
            </a:r>
            <a:r>
              <a:rPr lang="ja-JP" altLang="en-US" sz="700" spc="50" dirty="0">
                <a:solidFill>
                  <a:srgbClr val="231F20"/>
                </a:solidFill>
                <a:latin typeface="Hiragino Kaku Gothic Std W3"/>
                <a:cs typeface="Hiragino Kaku Gothic Std W3"/>
              </a:rPr>
              <a:t>ら</a:t>
            </a:r>
            <a:endParaRPr lang="en-US" sz="700" spc="50" dirty="0">
              <a:solidFill>
                <a:srgbClr val="231F20"/>
              </a:solidFill>
              <a:latin typeface="Hiragino Kaku Gothic Std W3"/>
              <a:cs typeface="Hiragino Kaku Gothic Std W3"/>
            </a:endParaRPr>
          </a:p>
          <a:p>
            <a:pPr marL="12700" marR="5080" indent="1270">
              <a:lnSpc>
                <a:spcPct val="90000"/>
              </a:lnSpc>
              <a:spcBef>
                <a:spcPts val="100"/>
              </a:spcBef>
            </a:pPr>
            <a:r>
              <a:rPr lang="en-US" sz="800" spc="10" dirty="0">
                <a:solidFill>
                  <a:srgbClr val="231F20"/>
                </a:solidFill>
                <a:latin typeface="Hiragino Kaku Gothic Std W3"/>
                <a:cs typeface="Hiragino Kaku Gothic Std W3"/>
              </a:rPr>
              <a:t>https://nabiz.coronaweb.com/</a:t>
            </a:r>
            <a:r>
              <a:rPr lang="ja-JP" altLang="en-US" sz="700" dirty="0">
                <a:solidFill>
                  <a:srgbClr val="231F20"/>
                </a:solidFill>
                <a:latin typeface="Hiragino Kaku Gothic Std W3"/>
                <a:cs typeface="Hiragino Kaku Gothic Std W3"/>
              </a:rPr>
              <a:t>へアクセス、</a:t>
            </a:r>
            <a:endParaRPr lang="en-US" altLang="ja-JP" sz="700" dirty="0">
              <a:solidFill>
                <a:srgbClr val="231F20"/>
              </a:solidFill>
              <a:latin typeface="Hiragino Kaku Gothic Std W3"/>
              <a:cs typeface="Hiragino Kaku Gothic Std W3"/>
            </a:endParaRPr>
          </a:p>
          <a:p>
            <a:pPr marL="12700" marR="5080" indent="1270">
              <a:lnSpc>
                <a:spcPct val="90000"/>
              </a:lnSpc>
              <a:spcBef>
                <a:spcPts val="100"/>
              </a:spcBef>
            </a:pPr>
            <a:r>
              <a:rPr lang="ja-JP" altLang="en-US" sz="700" spc="-50" dirty="0">
                <a:solidFill>
                  <a:srgbClr val="231F20"/>
                </a:solidFill>
                <a:latin typeface="Hiragino Kaku Gothic Std W3"/>
                <a:cs typeface="Hiragino Kaku Gothic Std W3"/>
              </a:rPr>
              <a:t>または下記</a:t>
            </a:r>
            <a:r>
              <a:rPr lang="en-US" sz="800" spc="-50" dirty="0">
                <a:solidFill>
                  <a:srgbClr val="231F20"/>
                </a:solidFill>
                <a:latin typeface="Hiragino Kaku Gothic Std W3"/>
                <a:cs typeface="Hiragino Kaku Gothic Std W3"/>
              </a:rPr>
              <a:t>QR</a:t>
            </a:r>
            <a:r>
              <a:rPr lang="ja-JP" altLang="en-US" sz="700" spc="-50" dirty="0">
                <a:solidFill>
                  <a:srgbClr val="231F20"/>
                </a:solidFill>
                <a:latin typeface="Hiragino Kaku Gothic Std W3"/>
                <a:cs typeface="Hiragino Kaku Gothic Std W3"/>
              </a:rPr>
              <a:t>コードよりアクセスしてください。</a:t>
            </a:r>
            <a:endParaRPr lang="ja-JP" altLang="en-US" sz="700" spc="-50" dirty="0">
              <a:latin typeface="Hiragino Kaku Gothic Std W3"/>
              <a:cs typeface="Hiragino Kaku Gothic Std W3"/>
            </a:endParaRPr>
          </a:p>
        </p:txBody>
      </p:sp>
      <p:sp>
        <p:nvSpPr>
          <p:cNvPr id="68" name="フローチャート: 結合子 67">
            <a:extLst>
              <a:ext uri="{FF2B5EF4-FFF2-40B4-BE49-F238E27FC236}">
                <a16:creationId xmlns:a16="http://schemas.microsoft.com/office/drawing/2014/main" id="{4F2E0B4F-6EAA-3E01-B940-A4B9F3E057F0}"/>
              </a:ext>
            </a:extLst>
          </p:cNvPr>
          <p:cNvSpPr/>
          <p:nvPr/>
        </p:nvSpPr>
        <p:spPr>
          <a:xfrm>
            <a:off x="450339" y="9535909"/>
            <a:ext cx="72176" cy="72176"/>
          </a:xfrm>
          <a:prstGeom prst="flowChart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object 60">
            <a:extLst>
              <a:ext uri="{FF2B5EF4-FFF2-40B4-BE49-F238E27FC236}">
                <a16:creationId xmlns:a16="http://schemas.microsoft.com/office/drawing/2014/main" id="{B34C54B5-3092-2121-AC8E-580325EC7A4B}"/>
              </a:ext>
            </a:extLst>
          </p:cNvPr>
          <p:cNvSpPr txBox="1"/>
          <p:nvPr/>
        </p:nvSpPr>
        <p:spPr>
          <a:xfrm>
            <a:off x="2614281" y="9506075"/>
            <a:ext cx="4592969" cy="112851"/>
          </a:xfrm>
          <a:prstGeom prst="rect">
            <a:avLst/>
          </a:prstGeom>
        </p:spPr>
        <p:txBody>
          <a:bodyPr vert="horz" wrap="square" lIns="0" tIns="12700" rIns="0" bIns="0" rtlCol="0">
            <a:spAutoFit/>
          </a:bodyPr>
          <a:lstStyle/>
          <a:p>
            <a:pPr marL="11430">
              <a:spcBef>
                <a:spcPts val="100"/>
              </a:spcBef>
              <a:buSzPct val="84615"/>
              <a:tabLst>
                <a:tab pos="93980" algn="l"/>
              </a:tabLst>
            </a:pPr>
            <a:r>
              <a:rPr lang="ja-JP" altLang="en-US" sz="650" spc="-40" dirty="0">
                <a:solidFill>
                  <a:srgbClr val="231F20"/>
                </a:solidFill>
                <a:latin typeface="Hiragino Kaku Gothic Std W3"/>
                <a:cs typeface="Hiragino Kaku Gothic Std W3"/>
              </a:rPr>
              <a:t>ご連絡いただいた情報は</a:t>
            </a:r>
            <a:r>
              <a:rPr lang="ja-JP" altLang="en-US" sz="650" spc="-300" dirty="0">
                <a:solidFill>
                  <a:srgbClr val="231F20"/>
                </a:solidFill>
                <a:latin typeface="Hiragino Kaku Gothic Std W3"/>
                <a:cs typeface="Hiragino Kaku Gothic Std W3"/>
              </a:rPr>
              <a:t>、</a:t>
            </a:r>
            <a:r>
              <a:rPr lang="ja-JP" altLang="en-US" sz="650" spc="-20" dirty="0">
                <a:solidFill>
                  <a:srgbClr val="231F20"/>
                </a:solidFill>
                <a:latin typeface="Hiragino Kaku Gothic Std W3"/>
                <a:cs typeface="Hiragino Kaku Gothic Std W3"/>
              </a:rPr>
              <a:t>本サービスに必要な範囲で使用し</a:t>
            </a:r>
            <a:r>
              <a:rPr lang="ja-JP" altLang="en-US" sz="650" spc="-300" dirty="0">
                <a:solidFill>
                  <a:srgbClr val="231F20"/>
                </a:solidFill>
                <a:latin typeface="Hiragino Kaku Gothic Std W3"/>
                <a:cs typeface="Hiragino Kaku Gothic Std W3"/>
              </a:rPr>
              <a:t>、</a:t>
            </a:r>
            <a:r>
              <a:rPr lang="ja-JP" altLang="en-US" sz="650" spc="-40" dirty="0">
                <a:solidFill>
                  <a:srgbClr val="231F20"/>
                </a:solidFill>
                <a:latin typeface="Hiragino Kaku Gothic Std W3"/>
                <a:cs typeface="Hiragino Kaku Gothic Std W3"/>
              </a:rPr>
              <a:t>無断でその他の目的への利用や第三者へ提供することはありません。</a:t>
            </a:r>
            <a:endParaRPr lang="ja-JP" altLang="en-US" sz="650" spc="-40" dirty="0">
              <a:latin typeface="Hiragino Kaku Gothic Std W3"/>
              <a:cs typeface="Hiragino Kaku Gothic Std W3"/>
            </a:endParaRPr>
          </a:p>
        </p:txBody>
      </p:sp>
      <p:sp>
        <p:nvSpPr>
          <p:cNvPr id="73" name="フローチャート: 結合子 72">
            <a:extLst>
              <a:ext uri="{FF2B5EF4-FFF2-40B4-BE49-F238E27FC236}">
                <a16:creationId xmlns:a16="http://schemas.microsoft.com/office/drawing/2014/main" id="{B0D94F6E-0BB1-E17C-67D5-B1568EF5EF30}"/>
              </a:ext>
            </a:extLst>
          </p:cNvPr>
          <p:cNvSpPr/>
          <p:nvPr/>
        </p:nvSpPr>
        <p:spPr>
          <a:xfrm>
            <a:off x="2543492" y="9535909"/>
            <a:ext cx="72176" cy="72176"/>
          </a:xfrm>
          <a:prstGeom prst="flowChart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a:extLst>
              <a:ext uri="{FF2B5EF4-FFF2-40B4-BE49-F238E27FC236}">
                <a16:creationId xmlns:a16="http://schemas.microsoft.com/office/drawing/2014/main" id="{AD13F80F-C148-E53C-0D40-3D32B687B6E2}"/>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426969" y="9877317"/>
            <a:ext cx="689745" cy="491182"/>
          </a:xfrm>
          <a:prstGeom prst="rect">
            <a:avLst/>
          </a:prstGeom>
        </p:spPr>
      </p:pic>
      <p:pic>
        <p:nvPicPr>
          <p:cNvPr id="83" name="図 82">
            <a:extLst>
              <a:ext uri="{FF2B5EF4-FFF2-40B4-BE49-F238E27FC236}">
                <a16:creationId xmlns:a16="http://schemas.microsoft.com/office/drawing/2014/main" id="{9336B886-82E9-DA78-26AB-E012760189A3}"/>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5116776" y="9887629"/>
            <a:ext cx="425865" cy="420640"/>
          </a:xfrm>
          <a:prstGeom prst="rect">
            <a:avLst/>
          </a:prstGeom>
        </p:spPr>
      </p:pic>
      <p:pic>
        <p:nvPicPr>
          <p:cNvPr id="85" name="図 84">
            <a:extLst>
              <a:ext uri="{FF2B5EF4-FFF2-40B4-BE49-F238E27FC236}">
                <a16:creationId xmlns:a16="http://schemas.microsoft.com/office/drawing/2014/main" id="{5CBDBA22-B673-C258-9E60-A615BFDABBB4}"/>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6869632" y="10444296"/>
            <a:ext cx="323971" cy="70542"/>
          </a:xfrm>
          <a:prstGeom prst="rect">
            <a:avLst/>
          </a:prstGeom>
        </p:spPr>
      </p:pic>
      <p:sp>
        <p:nvSpPr>
          <p:cNvPr id="86" name="正方形/長方形 85">
            <a:extLst>
              <a:ext uri="{FF2B5EF4-FFF2-40B4-BE49-F238E27FC236}">
                <a16:creationId xmlns:a16="http://schemas.microsoft.com/office/drawing/2014/main" id="{9B48EBBE-D469-87F5-F16D-9AA43A1B8715}"/>
              </a:ext>
            </a:extLst>
          </p:cNvPr>
          <p:cNvSpPr/>
          <p:nvPr/>
        </p:nvSpPr>
        <p:spPr>
          <a:xfrm>
            <a:off x="368011" y="9824013"/>
            <a:ext cx="6826654" cy="541958"/>
          </a:xfrm>
          <a:prstGeom prst="rect">
            <a:avLst/>
          </a:prstGeom>
          <a:noFill/>
          <a:ln w="6350">
            <a:solidFill>
              <a:srgbClr val="0C36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1" name="図 100">
            <a:extLst>
              <a:ext uri="{FF2B5EF4-FFF2-40B4-BE49-F238E27FC236}">
                <a16:creationId xmlns:a16="http://schemas.microsoft.com/office/drawing/2014/main" id="{7B3285C9-6129-4D8C-BA0F-B581E5843B77}"/>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641159" y="9860592"/>
            <a:ext cx="7838" cy="475506"/>
          </a:xfrm>
          <a:prstGeom prst="rect">
            <a:avLst/>
          </a:prstGeom>
        </p:spPr>
      </p:pic>
      <p:pic>
        <p:nvPicPr>
          <p:cNvPr id="6" name="図 5">
            <a:extLst>
              <a:ext uri="{FF2B5EF4-FFF2-40B4-BE49-F238E27FC236}">
                <a16:creationId xmlns:a16="http://schemas.microsoft.com/office/drawing/2014/main" id="{55FD0F27-1E4E-CD4B-350D-1902166EC2FB}"/>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635433" y="1809574"/>
            <a:ext cx="2066623" cy="15676"/>
          </a:xfrm>
          <a:prstGeom prst="rect">
            <a:avLst/>
          </a:prstGeom>
        </p:spPr>
      </p:pic>
    </p:spTree>
    <p:extLst>
      <p:ext uri="{BB962C8B-B14F-4D97-AF65-F5344CB8AC3E}">
        <p14:creationId xmlns:p14="http://schemas.microsoft.com/office/powerpoint/2010/main" val="370825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TotalTime>
  <Words>396</Words>
  <Application>Microsoft Office PowerPoint</Application>
  <PresentationFormat>ユーザー設定</PresentationFormat>
  <Paragraphs>97</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A-OTF Futo Go B101 Pro Bold</vt:lpstr>
      <vt:lpstr>A-OTF Gothic BBB Pro</vt:lpstr>
      <vt:lpstr>DIN Alternate Bold</vt:lpstr>
      <vt:lpstr>Hiragino Kaku Gothic Std W3</vt:lpstr>
      <vt:lpstr>Hiragino Kaku Gothic Std W4</vt:lpstr>
      <vt:lpstr>Hiragino Kaku Gothic Std W5</vt:lpstr>
      <vt:lpstr>Hiragino Kaku Gothic Std W6</vt:lpstr>
      <vt:lpstr>nevis Bold</vt:lpstr>
      <vt:lpstr>小塚ゴシック Pr6N M</vt:lpstr>
      <vt:lpstr>小塚ゴシック Pro B</vt:lpstr>
      <vt:lpstr>Calibri</vt:lpstr>
      <vt:lpstr>Times New Roman</vt:lpstr>
      <vt:lpstr>Office Theme</vt:lpstr>
      <vt:lpstr>SUPPORT</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文字用_25CORONA_Bizチラシ</dc:title>
  <cp:lastModifiedBy>Hallmaker</cp:lastModifiedBy>
  <cp:revision>24</cp:revision>
  <cp:lastPrinted>2025-12-10T00:57:56Z</cp:lastPrinted>
  <dcterms:created xsi:type="dcterms:W3CDTF">2025-12-05T04:15:12Z</dcterms:created>
  <dcterms:modified xsi:type="dcterms:W3CDTF">2025-12-10T00:57:58Z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2025-12-05T00:00:00Z</vt:filetime>
  </property>
  <property fmtid="{D5CDD505-2E9C-101B-9397-08002B2CF9AE}" pid="3" name="Creator">
    <vt:lpwstr>Adobe Illustrator 27.9 (Macintosh)</vt:lpwstr>
  </property>
  <property fmtid="{D5CDD505-2E9C-101B-9397-08002B2CF9AE}" pid="4" name="GTS_PDFXVersion">
    <vt:lpwstr>PDF/X-4</vt:lpwstr>
  </property>
  <property fmtid="{D5CDD505-2E9C-101B-9397-08002B2CF9AE}" pid="5" name="LastSaved">
    <vt:filetime>2025-12-05T00:00:00Z</vt:filetime>
  </property>
  <property fmtid="{D5CDD505-2E9C-101B-9397-08002B2CF9AE}" pid="6" name="Producer">
    <vt:lpwstr>Adobe PDF library 17.00</vt:lpwstr>
  </property>
</Properties>
</file>